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notesSlides/notesSlide1.xml" ContentType="application/vnd.openxmlformats-officedocument.presentationml.notesSlide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14" r:id="rId2"/>
    <p:sldId id="270" r:id="rId3"/>
    <p:sldId id="272" r:id="rId4"/>
    <p:sldId id="276" r:id="rId5"/>
    <p:sldId id="275" r:id="rId6"/>
    <p:sldId id="281" r:id="rId7"/>
    <p:sldId id="278" r:id="rId8"/>
    <p:sldId id="279" r:id="rId9"/>
    <p:sldId id="282" r:id="rId10"/>
    <p:sldId id="287" r:id="rId11"/>
    <p:sldId id="288" r:id="rId12"/>
    <p:sldId id="284" r:id="rId13"/>
    <p:sldId id="291" r:id="rId14"/>
    <p:sldId id="295" r:id="rId15"/>
    <p:sldId id="294" r:id="rId16"/>
    <p:sldId id="292" r:id="rId17"/>
    <p:sldId id="317" r:id="rId18"/>
    <p:sldId id="297" r:id="rId19"/>
    <p:sldId id="303" r:id="rId20"/>
    <p:sldId id="283" r:id="rId21"/>
    <p:sldId id="293" r:id="rId22"/>
    <p:sldId id="298" r:id="rId23"/>
    <p:sldId id="315" r:id="rId24"/>
    <p:sldId id="319" r:id="rId25"/>
    <p:sldId id="289" r:id="rId26"/>
    <p:sldId id="290" r:id="rId27"/>
    <p:sldId id="316" r:id="rId28"/>
    <p:sldId id="296" r:id="rId29"/>
    <p:sldId id="321" r:id="rId30"/>
    <p:sldId id="300" r:id="rId31"/>
    <p:sldId id="299" r:id="rId32"/>
    <p:sldId id="301" r:id="rId33"/>
    <p:sldId id="302" r:id="rId34"/>
    <p:sldId id="305" r:id="rId35"/>
    <p:sldId id="308" r:id="rId36"/>
    <p:sldId id="306" r:id="rId37"/>
    <p:sldId id="310" r:id="rId38"/>
    <p:sldId id="311" r:id="rId39"/>
    <p:sldId id="312" r:id="rId40"/>
    <p:sldId id="31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102"/>
    <a:srgbClr val="010003"/>
    <a:srgbClr val="0A0605"/>
    <a:srgbClr val="312F3A"/>
    <a:srgbClr val="0B0000"/>
    <a:srgbClr val="2A3A4A"/>
    <a:srgbClr val="343645"/>
    <a:srgbClr val="0C0000"/>
    <a:srgbClr val="070908"/>
    <a:srgbClr val="070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2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1 475 1736,'39'-29'100,"1"1"-1,2 3 1,0 1-1,2 2 1,0 2-1,2 2 1,0 2-1,1 2 1,0 2-1,1 2 0,67-5 1,-71 11-56,-1-1 1,1-2-1,-1-3 1,-1-1-1,0-2 0,0-1 1,-2-3-1,0-1 1,48-30-1,15-18-505,-54 38 261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6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1 5297,'-6'12'144,"15"-1"-232,7 1-320,11 1-320,1-1 8,11 3 304,4 1 312,12-2 424,4 0 16,6-2-112,1-1-128,-6-7-424,-1-4-296,-9-11 320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8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132 6 3217,'-39'-5'1080,"3"5"992,10 3-895,6 1-321,11 3-520,8 2-192,9 3-120,8 0-16,13 1-200,5-1-304,15-1-1409,10-4 1161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49 6657,'1'3'-27,"0"0"0,1 0 0,-1 0-1,1 0 1,0 0 0,0 0-1,0 0 1,0 0 0,0-1 0,0 1-1,1-1 1,-1 0 0,1 0 0,0 0-1,0 0 1,0 0 0,0 0-1,0-1 1,5 2 0,9 4-82,1-1 0,24 5 0,-33-9 129,94 19 145,1-4-1,0-5 1,1-5 0,0-4-1,0-4 1,-1-5 0,1-5-1,109-25 1,-208 35-74,0 0 0,0 0 0,0-1 1,0 0-1,0 0 0,0 0 0,0 0 0,0-1 1,-1 0-1,0-1 0,1 1 0,-1-1 0,0 0 1,-1 0-1,1 0 0,-1-1 0,0 1 0,0-1 1,0 0-1,-1-1 0,0 1 0,0 0 0,0-1 1,0 0-1,2-10 0,-4 14-50,0 0 0,-1 1 1,1-1-1,0 0 0,0 0 0,0 1 0,0-1 1,0 1-1,0-1 0,1 1 0,-1 0 0,0-1 0,4-1 1,-5 3-14,1-1 1,0 1 0,-1 0 0,1 0 0,0 0-1,-1 0 1,1 0 0,0 0 0,-1 0 0,1 0-1,0 0 1,-1 0 0,1 0 0,0 0-1,-1 0 1,1 1 0,0-1 0,-1 0 0,1 0-1,0 1 1,-1-1 0,1 0 0,-1 1 0,1-1-1,0 1 1,4 5 192,0-1-1,-1 1 1,0 0-1,0 0 1,6 12-1,3 4 10,-5-12-160,0 0 0,1-1 0,1 0 0,0-1 0,0 0 0,0 0 0,1-1 0,0-1 0,1 0 0,-1 0-1,1-1 1,17 5 0,10 1-12,1-1 0,64 8 0,-45-13 75,0-2 1,0-3-1,1-2 1,84-15-1,233-64-730,-247 49-212,-84 22 470,-16 5-85,-1-2-1,0-1 1,0-1-1,0-2 1,43-22-1,-72 33 426,0 0 1,0 0-1,0 0 0,-1 0 1,1 0-1,0-1 1,0 1-1,0 0 0,0 0 1,0 0-1,0 0 0,-1 0 1,1 0-1,0 0 0,0 0 1,0 0-1,0 0 0,0-1 1,0 1-1,0 0 0,0 0 1,0 0-1,-1 0 0,1 0 1,0 0-1,0-1 0,0 1 1,0 0-1,0 0 0,0 0 1,0 0-1,0 0 0,0 0 1,0-1-1,0 1 0,0 0 1,0 0-1,0 0 0,0 0 1,0 0-1,0-1 0,0 1 1,0 0-1,0 0 0,1 0 1,-1 0-1,0 0 0,0 0 1,0-1-1,0 1 0,0 0 1,0 0-1,0 0 0,0 0 1,0 0-1,1 0 0,-1 0 1,-13 0 147,6 3-109,1-1 1,-1 1-1,1 1 0,0-1 1,0 1-1,1 0 0,-1 0 1,1 1-1,0-1 0,0 1 1,0 1-1,1-1 0,-1 0 1,1 1-1,-3 6 0,5-7-207,0 0 0,0-1-1,0 1 1,0 0 0,1 0-1,0 0 1,0 0 0,0 1-1,1-1 1,0 0 0,0 0-1,0 0 1,1 0 0,-1 1-1,1-1 1,0 0 0,1 0-1,-1 0 1,1 0 0,4 8-1,0-3-614,1 1 1,-1-1-1,2-1 0,10 12 0,13 7-228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9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 3673,'0'19'863,"0"-1"1,1 1-1,1-1 1,1 1-1,1-1 1,10 32-1,-12-44-848,1-1 0,-1 0 0,1 0 0,0 0 0,0-1 0,1 1 0,-1-1 0,1 1 0,0-1 1,0 0-1,0-1 0,1 1 0,0-1 0,-1 0 0,1 0 0,0 0 0,0 0 0,1-1 0,-1 0 0,0 0 0,1-1 0,0 0 0,-1 0 0,1 0 0,-1 0 0,10-1 0,4-1-106,-1-1 0,1 0 0,0-2-1,-1 0 1,1-1 0,-1-1 0,-1-1-1,1 0 1,-1-2 0,0 0 0,-1 0-1,0-2 1,-1 0 0,0-1-1,22-21 1,-34 29 81,0 0 0,-1 0-1,1-1 1,-1 1 0,0-1 0,0 1-1,0-1 1,-1 0 0,1 1 0,-1-1-1,0 0 1,-1 0 0,1 0 0,-1 0-1,0 0 1,0 0 0,-1 1 0,1-1-1,-1 0 1,0 0 0,-1 0 0,1 1 0,-4-9-1,4 10 65,0 0 0,0 0 1,-1 0-1,1 1 0,-1-1 0,1 0 0,-1 1 0,0-1 0,0 1 0,0 0 0,0 0 0,-1 0 1,1 0-1,0 0 0,-1 0 0,0 0 0,1 1 0,-1-1 0,0 1 0,0 0 0,0 0 0,1 0 0,-1 0 1,0 0-1,0 1 0,-1 0 0,1-1 0,0 1 0,0 0 0,0 0 0,0 1 0,0-1 0,0 1 1,0-1-1,0 1 0,0 0 0,-4 2 0,5-2-12,0-1 0,0 1 0,-1 0 0,1 0 0,1 0 0,-1 1 0,0-1 0,0 0 0,0 1 1,1-1-1,-1 1 0,0-1 0,1 1 0,0 0 0,-1 0 0,1 0 0,0 0 0,0 0 0,0 0 0,0 0 0,0 0 0,1 0 0,-1 0 0,0 0 0,1 1 0,0-1 1,0 0-1,-1 0 0,1 0 0,1 1 0,-1-1 0,0 0 0,0 0 0,1 1 0,-1-1 0,2 4 0,1-1-68,0 0 0,0 1 0,0-1-1,0 0 1,1-1 0,0 1 0,0-1 0,0 1-1,0-1 1,1-1 0,-1 1 0,1 0 0,6 2-1,17 8-994,2-1-1,35 10 1,16 2-175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16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8 888,'15'-6'-184,"-17"5"352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49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2 1656,'-2'-2'2349,"4"9"-1619,-1-6-687,-1 0-1,1 0 0,0 0 1,-1 0-1,1-1 1,0 1-1,0 0 0,0 0 1,0 0-1,0-1 1,0 1-1,0-1 0,0 1 1,0 0-1,0-1 1,0 0-1,0 1 1,1-1-1,-1 0 0,0 0 1,0 1-1,2-1 1,54 2 1412,104-9 1,-11-1-1235,1497 35 667,-1583-28-877,-43 0 40,0 0 0,0 2-1,0 0 1,-1 1 0,35 9-1,-53-11-37,-1 1-12,0-1 1,0 0 0,0 0 0,0 0 0,0 1-1,0-1 1,0 1 0,0-1 0,0 1 0,0-1 0,0 1-1,0-1 1,0 1 0,0 0 0,-1 0 0,1-1-1,0 1 1,0 0 0,-1 0 0,1 0 0,-1 0-1,1 0 1,-1 0 0,1 0 0,-1 0 0,1 2-1,-45-3-227,15 6-1593,13 0 1087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9.2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77 2553,'-1'-1'124,"0"0"0,0-1 0,0 1 0,0 0 0,0-1 0,0 1 0,1-1 0,-1 1 0,0-1 0,1 1 0,-1-1 0,1 0 0,0 1 0,-1-1 0,1 0 0,0 1 0,0-1 0,0 0 0,0 1 0,0-1 0,1 1 0,-1-1 0,0 0 0,1 1 0,-1-1 0,1 0 0,1-1 0,-1-2 206,0 3-159,-1 1 0,0-1 0,0 1 0,1 0 0,-1-1 0,1 1 0,-1 0 0,1 0 0,0-1 0,-1 1 1,1 0-1,0 0 0,0 0 0,0 0 0,0 0 0,0 0 0,0 0 0,0 0 0,0 0 0,1 0 0,0 0 0,-1 1-147,0 1 0,0 0-1,0-1 1,0 1-1,0 0 1,0 0-1,0-1 1,-1 1 0,1 0-1,0 0 1,-1 0-1,1 0 1,0 0-1,-1 0 1,1 0 0,-1 0-1,0 0 1,1 0-1,-1 1 1,0-1-1,0 0 1,1 0-1,-1 0 1,0 0 0,0 1-1,0-1 1,-1 2-1,3 31 523,-4 54 0,1 19-49,2-35-82,-3 1 1,-4-1-1,-18 93 0,13-92-141,4-7 9,3 0 1,3 0-1,3 0 1,15 99-1,-9-104-191,5 30-38,-4 1-1,-4 94 0,-8-155-45,-2 0 1,-1 0-1,-11 34 0,9-40-16,1 0 1,2 1 0,0-1 0,2 1 0,0 34 0,3-53-241,1 1-1,1-1 1,-1 0 0,1 0 0,0 0 0,1-1 0,0 1 0,0 0-1,0-1 1,1 0 0,0 0 0,0 0 0,1 0 0,6 6 0,1 2-597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2.5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9154 128 488,'-1'0'211,"0"-1"1,0 1-1,0-1 0,0 0 1,1 1-1,-1-1 0,0 0 1,0 1-1,0-1 0,0 0 1,1 0-1,-1 0 0,0 0 1,1 0-1,-1 1 0,1-1 1,-1 0-1,1 0 0,-1-1 1,1 1-1,0 0 0,-1 0 0,1 0 1,0 0-1,0 0 0,0 0 1,0 0-1,0 0 0,0-1 1,0-1-1,16-33-407,-4 11 238,-11 24-18,-1 1-1,1-1 0,0 0 0,-1 1 0,1-1 0,0 1 1,0-1-1,-1 1 0,1-1 0,0 1 0,0-1 0,0 1 1,0 0-1,0 0 0,0-1 0,0 1 0,0 0 0,-1 0 1,1 0-1,0 0 0,0 0 0,0 0 0,0 0 0,1 1 1,21-7 2509,-19 2-2372,-2 2-41,-1 0 1,0 1 0,1-1 0,-1 1 0,1 0-1,-1 0 1,1-1 0,0 1 0,0 0-1,-1 0 1,1 0 0,0 1 0,0-1 0,0 0-1,0 1 1,0-1 0,0 1 0,0 0-1,0 0 1,0 0 0,0 0 0,0 0 0,0 0-1,0 0 1,2 1 0,-10 2 264,1 0 1,-1 1 0,1-1-1,0 1 1,0 0-1,-7 8 1,-3 1-259,-295 209 321,192-148-420,-148 68 0,148-82-19,-207 98 30,-27 13-15,-711 362 31,524-260-50,287-144 4,-647 406-7,468-264 38,234-146-29,6 9 1,-309 280-1,390-316 139,-4-5-1,-183 115 0,-515 372 698,198-83-472,381-327-392,-115 94 38,-123 109 158,228-227-154,120-76-110,26-17 13,-40 25 60,124-71-225,11-7 102,1 0 0,-1 1-1,1-1 1,-1 1 0,0-1 0,1 1 0,-1 0-1,1 0 1,0 0 0,-1 0 0,1 0 0,0 0 0,-1 0-1,1 0 1,0 0 0,0 0 0,0 1 0,0-1-1,0 1 1,0-1 0,0 0 0,1 1 0,-1-1 0,0 1-1,0 2 1,11-5-2769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4.1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6105,'59'7'615,"9"0"343,-19-6-701,1 3 0,0 2 1,-1 3-1,79 23 1,18 3-270,588 80 712,8-37 611,518 7-35,1053-19 944,0-76-1282,-897-37-412,134-1-343,-1111 44-101,889 12 275,-1066 5-284,156 3 98,-4-35 141,-384 15-788,-1-2 0,0-1 0,40-15 0,-58 17-700,-8-1 421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4.9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1376,'6'0'-64,"6"1"0,5 2-256,3-1 176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0 1200,'-12'28'48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6.0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63 856,'1'-1'206,"1"1"-1,0-1 1,0 1 0,0-1-1,0 1 1,-1 0-1,1 0 1,0 0-1,0 0 1,0 0 0,0 0-1,0 0 1,2 1-1,-3-1-109,0 1-1,1-1 1,-1 0 0,0 0-1,0 1 1,0-1-1,1 0 1,-1 0-1,0-1 1,0 1-1,0 0 1,1 0-1,-1 0 1,0-1 0,0 1-1,0-1 1,0 1-1,0-1 1,1 1-1,-1-1 1,0 0-1,0 1 1,0-1 0,-1 0-1,1 0 1,0 0-1,0 1 1,0-1-1,-1 0 1,1 0-1,0 0 1,-1-1-1,1 1 1,-1 0 0,1 0-1,-1 0 1,0 0-1,1 0 1,-1-2-1,4-23 1160,-3 26-1231,-1-1 0,0 1 0,0 0 1,0-1-1,0 1 0,0 0 0,0-1 0,0 1 0,0 0 1,0-1-1,0 1 0,0 0 0,0-1 0,0 1 0,0 0 1,0-1-1,0 1 0,0 0 0,0-1 0,-1 1 0,1 0 1,0-1-1,0 1 0,0 0 0,-1 0 0,1-1 0,0 1 1,0 0-1,0 0 0,-1-1 0,1 1 0,0 0 0,-1 0 1,1 0-1,0-1 0,-1 1 0,1 0 0,0 0 0,-1 0 1,1 0-1,0 0 0,-1 0 0,1 0 0,0 0 0,-1 0 1,1 0-1,0 0 0,-1 0 0,1 0 0,0 0 0,-1 0 1,1 0-1,0 0 0,-1 0 0,1 0 0,0 0 0,-1 1 1,1-1-1,0 0 0,0 0 0,-1 0 0,1 1 0,0-1 1,0 0-1,-1 0 0,1 1 0,-1-1 0,1 2 26,-1-1-1,0 0 1,0 1-1,0-1 1,0 1-1,1-1 1,-1 1 0,1-1-1,-1 1 1,1 0-1,0-1 1,-1 1-1,1-1 1,0 1-1,0 0 1,1 2-1,2 36 249,-1-23-128,-5 99 954,0-79-288,3 1 0,6 67-1,9 40 833,-6 227-1,-7-121-1354,46 584 89,-5-142-339,-31 1322 136,-62-206-11,94-892-58,0 52-5,-136 709 697,67-1295-886,27 419 0,-2-165-158,-1-574-715,2-1 1,4-1-1,2 1 1,21 87-1,-14-80-5311,-12-60 4487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7.6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97 219 7026,'-17'4'608,"-28"4"-712,43-8 242,1 0 0,-1 0 0,1 0 0,-1 0 0,1 0 0,-1 0 0,1 0 0,0 0 0,-1-1 0,1 1 0,-1 0 0,1-1 0,0 1 0,-1-1 0,1 0 0,0 1 0,0-1 0,-1 0 0,1 0 0,0 0 0,0 0 0,0 0 0,0 0 0,-1-1 0,9 0-50,0 1 0,0 0 1,0 0-1,15 1 0,1051-3 3372,495-92-1791,-420 45 523,-593 37-1518,-68-8-666,364-10 48,1 41 91,944 70 273,152 42 629,-795-41-332,229-62-380,-850-23-262,-402 9-106,67-2-292,-189-3 198,0-2 1,-1 1-1,1-1 0,-1 0 0,1-1 0,-1 0 0,0 0 0,0 0 0,0-1 0,0 0 0,5-5 1,-4 2-1101,0 1 1,-1-1 0,0 0-1,10-14 1,-6 7-424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10.6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 3465,'5'-3'-720,"4"1"47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11.7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41 2264,'-16'-24'1139,"11"10"2117,21 12-1977,-5 3 950,-5 22-1652,31 113 627,-21-86-699,9 57-1,37 618 1187,-57-616-1656,17 784 295,-4-88 346,-5-460-436,21 431 307,-17 296 841,-82-2-1175,8-45-13,22-295 287,13-426-386,-13 583 285,38 297-31,30-535-74,1-157-106,-39-341-135,1-109-35,3-1 0,1 1 1,1-1-1,3 1 0,11 53 1,-13-85 0,0 1 1,-1-1-1,0 0 0,-2 18 1,4 28-318,-3-56 278,0 1-1,0 0 1,0-1-1,0 1 1,0-1 0,0 1-1,1 0 1,-1-1 0,0 1-1,0-1 1,1 1-1,-1-1 1,0 1 0,1-1-1,-1 1 1,0-1 0,1 1-1,-1-1 1,1 0 0,-1 1-1,1-1 1,-1 1-1,1-1 1,-1 0 0,1 1-1,-1-1 1,1 0 0,0 0-1,-1 0 1,1 1 0,-1-1-1,1 0 1,0 0-1,-1 0 1,1 0 0,-1 0-1,1 0 1,0 0 0,-1 0-1,1 0 1,-1-1-1,1 1 1,0 0 0,0 0-1,0-1-221,1 0-1,0 0 0,-1 1 0,1-1 0,-1 0 0,1 0 0,-1 0 0,0-1 0,1 1 1,-1 0-1,0-1 0,0 1 0,0 0 0,1-2 0,6-14-1008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4.4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0 1720,'10'7'6608,"-10"-6"-6395,0 18 2290,-13 29-2832,9-34 1140,-5 33-426,3-1 0,0 82-1,1-25 88,-1-20-40,8 153 0,8 42-288,-1-26-78,-4-193-47,3 0 1,19 73-1,8 16 38,-23-86-67,3-1 1,43 110-1,-46-146-37,15 51 1,-25-66-358,0-1 1,0 0-1,-1 0 1,0 1-1,-1-1 1,0 1-1,0-1 1,-1 0-1,-3 15 1,-2-5-699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5.3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39 3001,'1'-2'24,"1"-1"1,-1 1 0,0 0-1,1 0 1,0 0-1,-1 0 1,1 1 0,0-1-1,0 0 1,0 1 0,0-1-1,0 1 1,0 0 0,1-1-1,-1 1 1,0 0 0,1 0-1,-1 1 1,5-2-1,9-5 576,-7 34 1743,-3-23-2146,1-1 0,1 1 0,-1-2 0,0 1 0,1-1 0,-1 0 0,1 0 0,0-1 0,0 0 0,14-1 0,2 2-11,54 4 580,103-7 0,22 0 59,498-4-92,-203-16-284,-459 21-4798,-23-4 3404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6.2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5 352,'-3'-5'-8,"11"5"72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7.4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9622 4203 1216,'12'-11'1925,"-24"21"1509,10-8-2929,3-3-459,-1 1 0,0-1 1,0 1-1,-1 0 1,1-1-1,0 1 1,0 0-1,0 0 1,0-1-1,0 1 1,0 0-1,0-1 1,0 1-1,-1 0 0,1-1 1,0 1-1,0 0 1,0 0-1,-1-1 1,1 1-1,0 0 1,0 0-1,-1-1 1,1 1-1,0 0 1,0 0-1,-1 0 0,1 0 1,0-1-1,-1 1 1,1 0-1,0 0 1,-1 0-1,1 0 1,0 0-1,-1 0 1,1 0-1,0 0 1,-1 0-1,1 0 0,0 0 1,-1 0-1,1 0 1,0 0-1,-1 0 1,1 0-1,0 1 1,-1-1-1,1 0 1,0 0-1,0 0 1,-1 0-1,1 1 0,0-1 1,-1 0-1,1 0 1,0 1-1,0-1 1,0 0-1,-1 0 1,1 1-1,0-1 1,0 0-1,0 1 0,-2-6-1,0-1-1,-1 1 0,1 0 0,-1 0 0,0 0 0,0 0 0,0 0 0,-1 1 0,1 0 0,-1 0 0,0 0 0,-1 0 0,1 0 0,-1 1 0,1 0 0,-1 0 0,0 0 0,-7-3 0,-16-6 24,1 1 0,-41-10-1,24 8 3,-368-156 791,98 33-666,-1194-497 32,1355 566-175,-16-8-6,-785-365 77,-163-45-98,570 263 8,-238-74 0,54 21 339,409 148-150,-273-122 76,349 148 38,168 73-278,2-3-1,-132-75 0,-245-171 343,339 202-372,85 54 14,0 0 0,-1 3 0,-1 0 0,-1 2 0,0 2 0,-54-18 0,58 24 28,0-3 1,0 0 0,-30-18-1,30 15-1236,-1 1 0,-49-17 1,52 23-1967,17 2 2123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09.4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281 220 2016,'10'-13'9182,"-10"11"-8800,1-32 3768,-1 32-4077,0 0 0,0 0 0,0 0 0,0 0 0,0 0 1,-1 0-1,1 0 0,-1 0 0,1 0 0,-1 1 0,0-1 0,1 0 1,-1 0-1,0 0 0,0 1 0,-1-1 0,1 0 0,0 1 1,0-1-1,-1 1 0,1 0 0,-1-1 0,1 1 0,-1 0 0,0 0 1,1 0-1,-1 0 0,0 0 0,0 0 0,0 1 0,-2-1 1,1 1-35,-1 1 0,1 0 0,0 0 0,-1 0 1,1 1-1,0-1 0,0 1 0,0 0 0,0 0 1,0 0-1,0 0 0,0 0 0,1 1 1,-1-1-1,-2 5 0,-33 43 360,35-44-338,1 0-1,-1 0 1,1 0-1,0 0 1,0 1-1,1-1 1,0 0-1,0 1 1,1-1-1,0 1 1,0-1-1,0 1 1,1-1-1,0 1 1,0-1-1,0 0 1,1 1-1,0-1 1,0 0-1,6 10 1,-6-12-33,0-1 0,-1 1 0,2-1 0,-1 0 0,0 0 0,0 0 0,1 0 1,0 0-1,0 0 0,0-1 0,0 1 0,0-1 0,0 0 0,0 0 1,1 0-1,-1-1 0,1 1 0,-1-1 0,1 1 0,0-1 0,0 0 1,-1-1-1,1 1 0,0-1 0,0 0 0,0 0 0,0 0 0,0 0 1,-1 0-1,1-1 0,0 0 0,0 0 0,0 0 0,-1 0 0,6-3 1,0-1 15,-1 0 0,0 0 1,-1-1-1,0 0 0,0 0 1,0-1-1,0 1 1,9-14-1,-13 16 3,0 0 0,0 0 0,0-1 0,0 1 0,-1-1 0,0 0 0,0 0 0,0 0 0,0 0-1,-1 0 1,0 0 0,0 0 0,0 0 0,-1-1 0,0 1 0,0-10 0,-1 12-29,-1 0 0,1 0-1,-1 1 1,1-1 0,-1 1-1,0-1 1,0 1 0,0 0-1,0 0 1,-1 0 0,1 0-1,0 0 1,-1 0 0,0 0-1,1 1 1,-1 0 0,0-1-1,0 1 1,1 0 0,-1 0 0,0 1-1,0-1 1,0 0 0,0 1-1,-5 0 1,2-1-13,0 0-1,-1 1 1,1 0-1,-1 0 1,1 1-1,-1 0 1,1 0 0,0 0-1,0 1 1,-1 0-1,-7 3 1,10-2 4,-1 0 1,1 0-1,-1 0 1,1 0-1,0 0 1,0 1-1,0 0 0,1 0 1,-1 0-1,1 0 1,0 1-1,0-1 1,1 1-1,-1 0 0,1 0 1,0-1-1,0 2 1,1-1-1,0 0 1,0 0-1,0 0 0,0 1 1,1-1-1,0 6 1,0-3 7,1 1 0,1-1 1,0 1-1,0-1 0,1 0 0,0 1 1,0-1-1,1-1 0,0 1 0,0 0 1,1-1-1,0 0 0,10 11 1,-11-13 0,1 0 0,0 1 0,1-2 0,-1 1 0,1-1 0,0 0 0,0 0 1,0 0-1,1-1 0,-1 0 0,1 0 0,0-1 0,0 0 0,0 0 0,13 1 0,-15-3-3,0 0 0,0-1-1,0 1 1,-1-1-1,1-1 1,0 1 0,0-1-1,-1 0 1,1 0-1,-1 0 1,0 0 0,1-1-1,-1 1 1,0-1-1,0-1 1,-1 1 0,1 0-1,-1-1 1,0 0-1,1 1 1,-2-1-1,1-1 1,0 1 0,-1 0-1,4-9 1,-3 7 13,0 0 0,-1-1 0,1 1 0,-1-1 0,-1 0 0,1 0 1,-1 1-1,0-1 0,-1 0 0,1 0 0,-1 0 0,-1 0 0,1 0 0,-1 0 0,-1 0 0,1 1 0,-1-1 1,0 0-1,-1 1 0,1-1 0,-1 1 0,-7-10 0,7 11-21,-1 0 0,0 1 0,0-1 0,-1 1 0,0 0-1,1 0 1,-1 1 0,0 0 0,-1-1 0,1 1 0,-1 1 0,1-1 0,-1 1 0,0 0 0,0 1-1,0-1 1,0 1 0,0 0 0,0 1 0,0-1 0,0 1 0,0 0 0,0 1 0,0-1-1,-11 4 1,11-3-12,1 0 0,-1 0-1,1 1 1,-1 0-1,1 0 1,0 1-1,0-1 1,0 1 0,0 0-1,0 0 1,1 1-1,-1-1 1,1 1-1,0 0 1,0 0 0,0 1-1,1-1 1,0 1-1,-1 0 1,2 0-1,-1 0 1,0 0 0,1 0-1,0 0 1,0 1-1,-1 10 1,2-7 9,0-1 0,1 1 0,0 0 1,1-1-1,0 1 0,0-1 0,1 1 1,0-1-1,0 1 0,1-1 0,0 0 1,1 0-1,-1 0 0,2-1 0,-1 1 0,11 12 1,-10-14 2,-1 0 1,1-1-1,1 0 1,-1 0 0,1 0-1,-1-1 1,1 0 0,1 0-1,-1 0 1,0-1-1,1 0 1,0 0 0,0-1-1,0 0 1,0 0-1,0-1 1,0 1 0,0-1-1,0-1 1,1 0-1,-1 0 1,0 0 0,0-1-1,0 0 1,1 0-1,-1-1 1,0 0 0,0 0-1,-1-1 1,1 1-1,0-2 1,-1 1 0,0-1-1,0 0 1,0 0 0,0 0-1,0-1 1,-1 0-1,0 0 1,0-1 0,-1 1-1,1-1 1,5-11-1,-5 10 9,-1 0-1,0-1 0,-1 0 0,0 0 0,0 0 1,-1 0-1,1 0 0,-2 0 0,1-1 0,-2 1 1,1-1-1,-1 1 0,0 0 0,0-1 1,-1 1-1,-1-1 0,1 1 0,-1 0 0,0 0 1,-1 0-1,0 0 0,-1 0 0,1 0 0,-1 1 1,-1 0-1,1 0 0,-8-8 0,7 8-11,-1 0 0,0 1 0,-1 0 0,0 0 0,0 1-1,0-1 1,0 1 0,-1 1 0,0 0 0,0 0 0,0 0 0,0 1 0,-1 0 0,1 1-1,-1 0 1,0 0 0,0 1 0,0 0 0,1 1 0,-1-1 0,0 2 0,0-1 0,0 1-1,0 1 1,-14 4 0,10-2-20,0 1 0,1 0 0,-1 1 0,1 1 0,0 0 0,1 0 0,0 1 0,0 1 0,0 0 0,1 0 0,-15 20 0,21-24 11,0 0 0,1 0 1,0 0-1,0 0 0,1 0 0,-1 1 0,1 0 0,1-1 0,-1 1 0,1 0 0,-1 0 1,2-1-1,-1 1 0,1 0 0,0 0 0,0 0 0,0 0 0,1 0 0,0 0 0,0 0 0,1-1 1,-1 1-1,1 0 0,1-1 0,-1 1 0,1-1 0,0 0 0,0 0 0,5 7 0,-4-7 8,0 0 0,0 0-1,0-1 1,1 1-1,0-1 1,0 0-1,0 0 1,0 0 0,0-1-1,1 0 1,-1 0-1,1 0 1,0-1-1,0 0 1,0 0-1,0 0 1,1-1 0,-1 0-1,10 1 1,-7-3 7,-1 1 1,1-1-1,0-1 0,-1 1 1,1-2-1,-1 1 1,1-1-1,-1 0 1,0-1-1,0 0 1,0 0-1,-1-1 0,13-9 1,-5 2 7,0-1 0,0-1 1,-1 0-1,-1 0 0,0-2 1,-1 1-1,-1-2 0,-1 0 1,10-19-1,-16 29 7,-1-1 0,-1 0-1,1 0 1,-1 0 0,0 0 0,-1 0-1,0 0 1,0 0 0,-1-1 0,0 1 0,0 0-1,-1 0 1,0 0 0,-1-1 0,0 1 0,0 0-1,0 1 1,-1-1 0,0 0 0,-1 1-1,0-1 1,0 1 0,0 0 0,-8-8 0,8 10-11,-1-1 1,0 0-1,0 1 1,-1 0-1,1 0 0,-1 1 1,0 0-1,0 0 1,-1 0-1,1 1 1,-1 0-1,0 0 1,0 0-1,0 1 1,0 0-1,0 0 1,0 1-1,-1 0 1,1 1-1,-12-1 0,6 3-21,1 0-1,-1 0 1,1 1-1,-1 1 0,1 0 1,0 1-1,1 0 0,-1 0 1,1 1-1,0 1 0,-13 10 1,7-4-12,0 0 0,1 1 0,0 1 0,1 1 0,1 0 0,0 1 0,-20 33 0,30-43 15,0-1-1,1 1 1,0 0 0,1-1 0,-1 1 0,1 1 0,1-1 0,-1 0 0,1 0 0,0 1 0,1-1-1,0 1 1,0-1 0,1 0 0,-1 1 0,2-1 0,-1 0 0,1 0 0,0 1 0,0-1 0,1-1-1,0 1 1,1 0 0,-1-1 0,1 1 0,6 6 0,-4-6 9,0 0-1,1 0 1,0-1-1,0 0 1,1-1 0,-1 0-1,1 0 1,0 0 0,1-1-1,-1 0 1,1-1-1,-1 0 1,1 0 0,0-1-1,0 0 1,1 0 0,-1-1-1,11 0 1,-9-1 4,-1 0 1,0-1-1,0 0 1,-1 0-1,1-1 1,0-1-1,0 1 1,-1-2-1,1 1 1,-1-1-1,0-1 1,0 1-1,-1-2 1,1 1-1,-1-1 1,12-11-1,-14 10 5,0 1 1,0-1-1,-1 0 0,1 0 0,-2-1 0,1 0 0,-1 0 0,0 0 0,-1 0 1,1 0-1,-2-1 0,4-15 0,-6 19-6,1 0 0,-1-1 0,-1 1 0,1 0 0,-1 0 0,0 0 0,0 0 1,0 1-1,-1-1 0,0 0 0,1 0 0,-2 1 0,1-1 0,-1 1 0,1 0 0,-1-1 0,0 1 0,-1 1 0,1-1 0,-1 0 1,1 1-1,-1 0 0,-9-6 0,5 4-14,0-1 0,-1 2 1,0-1-1,0 1 0,0 1 1,0 0-1,-1 0 0,1 0 1,-1 1-1,1 1 0,-1 0 0,0 0 1,0 1-1,0 0 0,0 1 1,1 0-1,-1 0 0,0 1 1,1 0-1,-1 1 0,1 0 0,0 1 1,0 0-1,0 0 0,0 1 1,1 0-1,-1 0 0,1 1 1,1 0-1,-1 1 0,1-1 0,-7 10 1,10-11-1,1-1 0,0 1 0,0 0-1,0 0 1,0 1 0,1-1 0,0 1 0,0-1 0,0 1 0,1 0 0,0-1 0,0 1 0,0 0 0,1 0 0,0 0 0,1 8-1,1-5 4,-1 0-1,2-1 0,-1 1 0,1-1 1,1 0-1,0 0 0,0 0 0,0 0 0,1-1 1,6 9-1,-1-4 7,1 1 1,1-2 0,-1 1-1,2-2 1,0 1 0,0-2-1,1 0 1,0 0 0,0-1-1,1-1 1,22 7-1,-27-11 10,0 0-1,0-2 0,1 1 0,0-1 1,-1 0-1,1-1 0,-1-1 0,1 1 0,-1-2 1,1 0-1,-1 0 0,0 0 0,1-1 1,-1-1-1,-1 0 0,1 0 0,-1-1 0,1 0 1,-1-1-1,-1 0 0,12-10 0,-13 10 7,0-1-1,-1 0 0,0 0 1,0 0-1,-1-1 1,0 0-1,0 0 0,-1-1 1,0 1-1,-1-1 0,0 0 1,0 0-1,0 0 1,-1 0-1,-1 0 0,0 0 1,0-1-1,-1 1 0,0-1 1,0 1-1,-1 0 0,0-1 1,-1 1-1,-4-12 1,2 9-11,0 0 0,-2 1 1,1-1-1,-1 1 1,-1 1-1,0-1 0,-1 1 1,0 0-1,0 1 1,-1 0-1,0 0 0,-1 1 1,1 0-1,-2 1 1,1 0-1,-1 0 1,-18-7-1,20 10-16,0 1 0,1-1 0,-1 2-1,0-1 1,0 1 0,-1 1 0,1 0 0,0 0 0,-1 1 0,1 0-1,0 0 1,-1 1 0,1 0 0,0 1 0,0 0 0,0 1 0,0-1-1,0 2 1,1-1 0,-1 1 0,1 1 0,0-1 0,0 2 0,-10 7 0,14-9 3,0-1 1,0 1 0,0 0-1,1 0 1,0 0-1,0 1 1,0-1 0,0 1-1,1 0 1,-1-1 0,1 1-1,0 0 1,1 0 0,-1 1-1,1-1 1,0 0 0,0 0-1,1 1 1,0-1 0,0 0-1,0 1 1,0-1 0,1 0-1,0 1 1,0-1 0,0 0-1,1 0 1,0 0 0,0 0-1,0 0 1,0 0-1,1-1 1,0 1 0,0-1-1,5 7 1,-1-2 15,1 0-1,-1-1 0,2 0 1,-1 0-1,1 0 1,0-1-1,0-1 1,1 0-1,0 0 1,0-1-1,1 0 0,-1 0 1,1-1-1,0-1 1,22 4-1,-21-6 1,1-1 0,0-1 0,0 0-1,-1-1 1,1-1 0,0 0 0,-1 0-1,0-1 1,0-1 0,0 0 0,-1 0-1,14-9 1,-15 8 1,0-1-1,-1 1 1,0-2 0,0 1-1,0-1 1,-1 0 0,0-1-1,-1 0 1,0 0-1,0-1 1,-1 0 0,0 0-1,6-16 1,-11 21-5,0 1 0,0 0 0,-1 0 0,0-1 1,0 1-1,0 0 0,0 0 0,0-1 0,-1 1 0,0 0 0,0 0 0,0 0 1,-1 0-1,1 0 0,-1 0 0,0 0 0,0 0 0,0 0 0,0 1 1,-1-1-1,0 1 0,1 0 0,-1 0 0,-1 0 0,1 0 0,0 0 0,-1 1 1,-6-4-1,0-1-4,-1 0 0,0 1 0,-1 0 1,0 1-1,0 0 0,0 1 0,0 0 1,-20-2-1,14 5-13,0 0 0,1 2 0,-1 0 0,0 1 1,1 0-1,-1 2 0,1 0 0,0 1 0,-25 11 0,18-6-19,0 2 0,0 1 0,1 1 0,1 0 0,-35 31 0,53-42 18,0 1 1,0 0 0,0 0 0,0 0 0,1 0 0,-1 1 0,1-1 0,0 1-1,1 0 1,-1 0 0,1 0 0,0 1 0,0-1 0,1 0 0,-1 1-1,1-1 1,0 1 0,1-1 0,-1 1 0,1-1 0,0 1 0,1 0-1,-1-1 1,1 1 0,0-1 0,1 1 0,-1-1 0,1 0 0,0 1 0,0-1-1,1 0 1,-1 0 0,6 6 0,-2-2 11,0-1 0,1 0 0,0 0 0,1 0-1,0-1 1,0 0 0,1-1 0,-1 0 0,1 0 0,1-1 0,-1 0 0,1 0 0,0-1 0,0-1-1,0 0 1,18 4 0,-14-6 9,0-1 1,0 0-1,0-1 0,0 0 0,0-1 1,0-1-1,0 0 0,0-1 0,-1-1 1,0 0-1,0 0 0,0-2 0,15-9 1,-4 1 10,0-2 0,-1 0 1,-1-2-1,0-1 1,26-32-1,-43 48-12,-1-1-1,0 0 1,0-1 0,0 1-1,-1-1 1,1 1 0,-1-1-1,-1 0 1,1 0-1,-1 0 1,0-1 0,-1 1-1,1-1 1,0-9-1,-3 11-1,0 0-1,0 0 0,0 0 0,-1 0 0,1 0 0,-1 0 0,-1 0 0,1 0 0,0 0 0,-1 1 0,0 0 0,0-1 0,-1 1 0,1 0 0,-1 1 0,0-1 0,0 0 0,-5-3 0,0 0-10,-1 1 0,1-1 0,-1 2 0,0-1 0,0 1-1,-1 1 1,0 0 0,1 1 0,-1 0 0,-1 0 0,1 1-1,0 0 1,0 1 0,-1 1 0,1 0 0,-1 0 0,1 1-1,0 1 1,-1-1 0,-17 7 0,13-3-14,0 1 0,0 0 0,1 2-1,-1-1 1,2 2 0,-1 0 0,1 1 0,1 0 0,0 1-1,0 1 1,1 0 0,0 0 0,-13 20 0,21-25 12,0 0-1,0 0 1,0 1 0,1-1 0,0 1-1,0 0 1,1 0 0,0 0 0,0 0-1,1 0 1,0 0 0,0 0 0,1 1-1,0-1 1,1 0 0,0 0 0,0 1 0,1-1-1,0 0 1,0 0 0,1-1 0,0 1-1,0 0 1,1-1 0,0 0 0,0 0-1,1 0 1,-1 0 0,12 11 0,-10-11 9,1 0 1,0 0 0,1 0-1,0-1 1,0 0 0,0-1 0,0 0-1,1 0 1,0-1 0,0 0-1,0 0 1,0-1 0,1 0-1,-1-1 1,1 0 0,0-1 0,0 1-1,0-2 1,-1 0 0,1 0-1,0-1 1,0 0 0,0 0 0,18-6-1,-10 0 19,0-2-1,0 0 1,-1-1 0,0 0-1,0-2 1,-1 0-1,26-26 1,-33 29-5,0 0 0,0-1 1,-1 0-1,0-1 0,-1 1 1,-1-2-1,1 1 0,-2 0 1,1-1-1,-2 0 0,0-1 0,0 1 1,2-14-1,-6 18-11,0 1-1,-1 0 1,1 0 0,-2-1 0,1 1-1,-1 0 1,0 0 0,0 0-1,-1 0 1,1 1 0,-2-1 0,1 1-1,-1 0 1,0 0 0,0 0-1,-1 0 1,0 1 0,0-1 0,0 1-1,0 0 1,-1 1 0,0 0 0,0 0-1,0 0 1,-9-4 0,3 1-14,-1 1 1,-1 0 0,1 1 0,-1 0-1,0 1 1,0 1 0,0 0-1,0 1 1,0 0 0,-1 1 0,-27 2-1,22 3-10,0 1 0,0 0-1,1 2 1,-1 0 0,1 1-1,1 1 1,0 1 0,0 0-1,1 2 1,0 0 0,1 0-1,0 2 1,1 0 0,1 1-1,-14 17 1,24-26 12,0 1 0,0 0 0,0 1 0,1-1 0,0 1 0,0-1 0,1 1 0,0 0 0,1 0 0,0 0-1,0 0 1,0 0 0,1 0 0,0 0 0,1 0 0,0 0 0,0 0 0,1 0 0,-1 0 0,2 0 0,-1-1 0,1 1 0,1-1 0,-1 0 0,1 1 0,0-2 0,1 1 0,0 0 0,0-1 0,6 7 0,-4-7 10,0 1 0,0 0 1,0-1-1,1-1 1,0 1-1,0-1 0,0 0 1,0-1-1,1 0 1,0-1-1,0 1 0,0-2 1,0 1-1,1-1 0,-1-1 1,0 1-1,1-2 1,0 1-1,-1-1 0,1-1 1,-1 0-1,1 0 0,-1-1 1,0 0-1,13-5 1,-6 0 9,0-1 0,-1-1 0,0 0 0,0-1 0,-1-1 0,0-1 0,-1 1 0,0-2 0,10-14 0,-17 21-6,0-1 0,-1 1 0,0-2 1,0 1-1,-1 0 0,0-1 0,0 0 0,-1 0 0,0 0 1,0 0-1,-1-1 0,0 1 0,0-1 0,-1 0 1,0 1-1,-1-1 0,0 0 0,0 1 0,-1-1 0,-2-9 1,1 12-6,-1 0 0,1-1 1,-1 1-1,-1 1 1,1-1-1,-1 0 1,0 1-1,0 0 0,-1 0 1,1 0-1,-1 0 1,0 1-1,-1 0 0,1 0 1,-1 0-1,1 1 1,-1 0-1,0 0 1,-1 0-1,1 1 0,0 0 1,-1 0-1,1 0 1,-1 1-1,-12-1 0,3 1-16,1 0 0,-1 1 0,1 1-1,-1 0 1,1 1 0,-1 1-1,1 0 1,0 1 0,0 1 0,-15 7-1,16-6-4,1 0 0,0 1 0,0 1 0,0 0-1,1 1 1,1 0 0,-12 12 0,19-17 11,1 0 0,0 1 0,-1-1 0,2 1 1,-1-1-1,0 1 0,1 0 0,0 0 0,0 0 0,0 0 1,1 0-1,0 1 0,0-1 0,0 0 0,1 1 0,-1-1 1,1 1-1,1-1 0,-1 0 0,1 1 0,0-1 0,2 9 1,1-2 3,1 0 0,0 0 0,0-1 0,1 1 0,1-1 0,0-1 1,0 1-1,1-1 0,1 0 0,-1-1 0,1 0 0,1 0 0,0-1 0,0-1 1,17 10-1,-19-12 8,1 0 0,0-1 0,0 0 0,0-1 0,0 0 0,0 0 1,1-1-1,0 0 0,-1-1 0,1 0 0,0-1 0,-1 0 0,1 0 0,0-1 0,-1 0 1,1-1-1,-1 0 0,1 0 0,-1-1 0,0 0 0,9-5 0,-1-2 10,0 0 0,-1-1-1,-1-1 1,0 0 0,0-1-1,-2-1 1,24-29 0,-29 33-7,0 0 0,-1-1 0,-1 1 0,0-1 0,0-1 0,-1 1 0,-1-1 0,0 0 0,0 0 0,-1 0 0,-1-1 0,0 1 0,0-17 0,-2 24-4,0 0 0,-1 0 1,0 0-1,0 1 0,0-1 0,0 0 1,-1 0-1,1 1 0,-1-1 1,-1 1-1,1 0 0,-1 0 1,1 0-1,-1 0 0,0 0 0,-6-6 1,3 6-6,1-1 0,-1 2 1,0-1-1,0 0 0,0 1 1,-1 0-1,1 1 0,-1 0 1,1 0-1,-13-2 0,5 2-10,-1 0-1,1 1 0,-1 1 1,1 1-1,-1 0 0,1 0 1,-1 2-1,1 0 0,0 0 1,-23 10-1,26-8 0,0 0 0,0 1 0,1 1-1,-1-1 1,1 2 0,1-1 0,-1 2 0,1-1 0,1 1 0,0 0-1,0 1 1,-7 12 0,11-15 4,0 0 1,1 0-1,0 1 1,0-1-1,1 1 0,0 0 1,0 0-1,1-1 0,0 1 1,0 0-1,1 0 0,0 0 1,1 0-1,0 0 0,0 0 1,0 0-1,1 0 0,0-1 1,6 14-1,-4-12 9,0 0-1,0 0 1,1-1 0,0 1-1,0-1 1,1 0 0,0-1-1,1 1 1,0-1-1,0-1 1,0 1 0,1-1-1,0-1 1,0 1 0,0-1-1,1 0 1,0-1-1,0 0 1,0-1 0,0 0-1,1 0 1,12 2 0,-8-4 7,0 0 0,0-1 0,0 0 0,0-1 0,0 0 0,0-1 0,0-1 0,-1 0 0,1-1 0,-1-1 0,0 0 0,0-1 0,0 0 0,-1 0 0,12-10 0,-12 8 1,0-1 0,-1 0 0,0-1 0,-1 0 0,0 0 0,-1-1 0,0-1 0,-1 1 0,0-1 1,7-14-1,-13 22-5,-1-1 0,1 1 1,0 0-1,-1-1 0,0 1 1,0-1-1,0 1 0,-1-1 1,1 0-1,-1 1 0,0-1 1,-1 0-1,1 1 1,-1-1-1,0 1 0,0-1 1,0 1-1,-1-1 0,1 1 1,-1 0-1,0-1 0,0 1 1,-1 0-1,1 0 0,-1 1 1,0-1-1,0 1 1,0-1-1,-1 1 0,1 0 1,-1 0-1,0 0 0,1 1 1,-7-4-1,-2 0-6,1 1-1,-1 0 1,0 0-1,-1 1 1,1 1-1,-1 0 1,0 1 0,0 0-1,0 1 1,1 0-1,-1 1 1,-14 2-1,9-1-11,0 2-1,0 0 0,1 0 1,-1 2-1,1 0 0,-1 1 0,2 1 1,-18 9-1,26-11 5,0 0 0,1 1 0,0 0 0,1 0 0,-1 0 0,1 1 0,0 0 0,1 0 0,0 1 0,0-1 0,0 1 0,1 0 0,-5 14 0,8-19 8,0 0 0,0 1 1,0-1-1,0 1 0,1-1 0,-1 1 1,1-1-1,0 1 0,0-1 0,0 1 1,1-1-1,-1 1 0,1-1 0,0 1 0,0-1 1,0 1-1,0-1 0,0 0 0,1 0 1,0 1-1,0-1 0,0 0 0,0-1 1,0 1-1,0 0 0,1-1 0,-1 1 0,1-1 1,0 1-1,-1-1 0,1 0 0,0-1 1,1 1-1,-1 0 0,0-1 0,6 2 1,-2-1 7,1 0 0,-1 0 0,1-1 0,-1 0 0,1-1 0,-1 0 0,1 0 0,0-1 0,-1 0 0,1 0 0,-1 0 0,0-1 0,1 0 0,-1-1 0,0 0 0,0 0 1,0 0-1,-1-1 0,1 0 0,10-9 0,-3 3 6,-1-1 1,0 0-1,0-1 0,-2-1 1,1 0-1,-2 0 0,0-1 1,10-19-1,-18 30-7,0 0 0,0 0 0,-1 0 0,1 0 0,-1 0 1,0-1-1,0 1 0,0-1 0,0 1 0,-1 0 0,0-1 0,1 0 0,-1 1 0,0-1 0,-1 1 0,1-1 0,-1 1 0,1 0 0,-1-1 0,0 1 0,0-1 0,-1 1 0,1 0 0,-4-6 0,2 6-2,0-1-1,-1 1 1,0 0 0,1 0-1,-1 1 1,0-1-1,-1 1 1,1 0-1,0 0 1,-1 0-1,1 0 1,-1 1 0,1 0-1,-1 0 1,0 0-1,0 0 1,-7 1-1,1 0-8,0 0 0,0 1 0,0 0 0,0 1-1,0 0 1,1 1 0,-1 1 0,1-1 0,0 1-1,0 1 1,0 0 0,-13 9 0,16-9-1,1-1 0,0 1 0,0 0 0,0 0 0,0 0 0,1 1 0,0 0 0,0 0 1,1 1-1,-1-1 0,1 1 0,1 0 0,-1 0 0,1 0 0,1 0 0,-1 1 0,1-1 0,-1 11 0,2-15 6,1 0 0,0 0-1,0 0 1,0 0 0,0 1-1,1-1 1,-1 0 0,1 0 0,0 0-1,0 0 1,0 0 0,0-1-1,0 1 1,1 0 0,-1 0-1,1-1 1,0 1 0,0-1 0,0 1-1,0-1 1,0 0 0,0 0-1,1 0 1,-1 0 0,1 0 0,-1-1-1,1 1 1,0-1 0,-1 1-1,1-1 1,0 0 0,0 0-1,6 1 1,-2-1 7,0 0 0,0 0 0,0-1 0,0 0 0,0 0 0,0 0 0,0-1 0,0 0 0,-1-1 0,1 1 0,0-1 0,0-1 0,11-5 0,-11 4 2,-1 0 0,1 0 0,-1-1 0,-1 0 0,1 0 0,-1-1 0,0 1 0,0-1-1,0 0 1,-1-1 0,7-11 0,-10 16-5,0-1 0,0 1-1,-1 0 1,1 0 0,0-1-1,-1 1 1,0 0-1,1-1 1,-1 1 0,0 0-1,0-1 1,-1 1 0,1-1-1,0 1 1,-1 0 0,1 0-1,-1-1 1,0 1 0,0 0-1,0 0 1,0 0 0,0 0-1,0 0 1,-1 0 0,1 0-1,-1 0 1,1 0 0,-1 1-1,0-1 1,1 0 0,-1 1-1,0 0 1,0-1 0,0 1-1,0 0 1,0 0 0,-1 0-1,1 0 1,0 1 0,-4-2-1,-2 0-35,1 1 0,-1-1 0,1 1 0,-1 1 0,1-1 0,-1 1 0,1 1 0,-1-1 0,1 1 0,-1 1 0,1-1 0,0 1 0,0 1 0,0-1 0,0 1 0,0 0 0,0 1 0,1 0 0,-1 0 0,1 0 0,0 1 0,0 0 0,1 0 0,0 0 0,-1 1 0,2-1 0,-6 9 0,10-14-12,0 0-1,0 0 0,1 0 1,-1 0-1,0 0 1,0 0-1,0 0 0,1 0 1,-1 0-1,0 0 1,0 0-1,0 0 0,1 0 1,-1 0-1,0 0 1,0 1-1,0-1 0,1 0 1,-1 0-1,0 0 1,0 0-1,0 0 0,0 1 1,0-1-1,1 0 1,-1 0-1,0 0 1,0 0-1,0 1 0,0-1 1,0 0-1,0 0 1,0 0-1,0 1 0,0-1 1,0 0-1,0 0 1,0 0-1,0 1 0,0-1 1,0 0-1,0 0 1,0 0-1,0 1 0,0-1 1,0 0-1,0 0 1,0 0-1,0 1 0,0-1 1,0 0-1,0 0 1,0 0-1,0 1 1,-1-1-1,1 0 0,0 0 1,0 0-1,23-11-970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19.7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346 162 3305,'0'0'74,"-1"0"0,1-1 1,-1 1-1,0 0 0,1 0 1,-1-1-1,1 1 0,-1 0 1,1 0-1,-1-1 0,1 1 1,-1-1-1,1 1 0,-1 0 1,1-1-1,0 1 0,-1-1 1,1 1-1,-1-1 0,1 1 1,0-1-1,0 0 0,-1 1 1,1-1-1,0 1 0,0-1 1,0 0-1,0 1 0,0-1 1,-1 1-1,1-1 0,0 0 0,0 1 1,1-1-1,-1 1 0,0-1 1,0 0-1,0 1 0,1-2 1,-1 0 372,1 1 1,0-1-1,0 0 1,0 1-1,1-1 0,-1 1 1,0-1-1,1 1 1,-1-1-1,1 1 1,-1 0-1,1 0 1,-1 0-1,4-2 0,-18-6 4120,11 7-4486,0 0 1,0 0-1,-1 0 0,1 0 1,0 0-1,-1 1 0,1-1 1,-1 1-1,1 0 0,-1 0 1,-4-1-1,1 2-22,1 1 0,-1 0 1,0 1-1,1-1 0,-1 1 1,1 0-1,0 1 0,-1-1 0,1 1 1,0 0-1,1 0 0,-1 1 0,0-1 1,1 1-1,0 0 0,0 0 0,-5 6 1,-2 4 37,1 0 0,0 1 1,1 0-1,-11 23 1,16-29-58,0 1 0,0-1 0,1 1 1,1 0-1,-1 0 0,1 0 1,1 0-1,0 0 0,1 0 0,1 18 1,-1-23-36,1-1 0,0 0 1,0 0-1,1 0 0,-1 0 1,1-1-1,0 1 0,0 0 1,0-1-1,0 1 0,1-1 1,-1 1-1,1-1 0,0 0 1,0 0-1,0-1 0,1 1 1,-1-1-1,1 1 0,-1-1 0,1 0 1,0 0-1,-1-1 0,1 1 1,0-1-1,0 0 0,0 0 1,7 1-1,-3-1 26,0 0 0,0 0 0,0-1 0,0 0 0,0 0 0,0-1 0,0 0 0,0-1 0,0 0 0,-1 0 0,1 0 0,0-1 0,-1 0 0,0-1 0,0 0 0,0 0 0,0 0 0,-1-1 0,1 0 0,-1 0 0,0-1 0,8-9 0,-10 10 37,-1 0-1,1 0 1,-1-1 0,1 1-1,-2-1 1,1 0-1,-1 0 1,1 0 0,-2 0-1,1 0 1,-1 0-1,0-1 1,0 1 0,0 0-1,-1-1 1,0 1 0,-1 0-1,1-1 1,-1 1-1,0 0 1,-1-1 0,0 1-1,0 0 1,0 0 0,0 0-1,-1 1 1,0-1-1,-6-8 1,2 5-26,0 2 0,0-1 0,-1 1 0,0 0 0,0 0 0,0 1 0,-1 1 0,0-1 0,0 1-1,0 1 1,-1-1 0,0 2 0,1-1 0,-1 1 0,-1 1 0,1 0 0,-17-1 0,19 2-41,-1 0 0,1 1 0,-1 0 0,1 1 0,-1-1 0,1 2 0,0-1-1,-1 1 1,1 1 0,0-1 0,0 1 0,0 1 0,0 0 0,1 0 0,0 0 0,0 1 0,0 0 0,0 0-1,1 1 1,-1 0 0,1 0 0,-5 8 0,6-7-4,0 1 1,1 0-1,1 0 0,-1 0 0,1 0 0,1 0 1,-1 1-1,1 0 0,1-1 0,0 1 0,0 0 1,1 0-1,0-1 0,0 1 0,1 0 0,0 0 0,0-1 1,1 1-1,1 0 0,-1-1 0,1 0 0,1 0 1,-1 0-1,9 14 0,-5-11-1,1 0 1,-1 0-1,2-1 1,-1 0-1,1 0 1,1-1-1,0 0 1,0-1-1,1 0 1,0-1-1,0 0 1,0 0-1,1-1 1,0-1-1,25 8 0,-23-11 11,-1 0-1,2-1 0,-1-1 1,0 0-1,0 0 0,0-2 0,0 0 1,-1 0-1,1-1 0,0-1 0,-1 0 1,0-1-1,0-1 0,0 0 0,16-11 1,-16 10 0,-1-1 0,0 0-1,-1-1 1,0-1 0,-1 1 0,1-2 0,-2 1 0,0-2 0,0 1 0,-1-1 0,0 0 0,-1-1-1,-1 0 1,0 0 0,5-15 0,-9 23 0,-1-1 0,0 1 0,0 0 0,0-1 0,0 1 0,-1-1 0,0 1 0,0-1 0,-1 0 0,1 1-1,-1 0 1,0-1 0,-1 1 0,1 0 0,-1-1 0,0 1 0,0 0 0,-1 0 0,0 0 0,0 1 0,0-1 0,0 1 0,-1-1 0,1 1 0,-1 0 0,0 1 0,0-1-1,-1 1 1,1-1 0,-6-2 0,1 2-2,0-1 0,-1 1-1,1 1 1,-1 0 0,1 0 0,-1 1-1,0 0 1,0 1 0,0 0 0,0 0-1,0 1 1,0 1 0,0 0-1,0 0 1,-19 5 0,15-1-9,1 0 1,0 0 0,1 1-1,-1 1 1,1 0-1,1 1 1,-1 0-1,1 1 1,1 0 0,-1 0-1,1 1 1,1 1-1,0 0 1,1 0-1,-8 14 1,11-18 0,2 0-1,-1 0 1,1 0 0,0 1 0,0 0 0,1-1-1,0 1 1,0 0 0,1 0 0,0 0-1,1 0 1,0 0 0,0 0 0,0 0 0,1 0-1,0 0 1,1 0 0,0-1 0,0 1-1,0 0 1,1-1 0,1 0 0,-1 1-1,1-1 1,0 0 0,1-1 0,8 11 0,-8-11 4,1 0 0,0 0 1,0 0-1,1-1 0,0 0 1,0 0-1,0-1 1,0 0-1,1 0 0,0-1 1,-1 1-1,1-2 0,16 4 1,-13-4 3,1-1 0,0 0 0,0-1 0,0-1 1,0 0-1,-1 0 0,1-1 0,0 0 0,12-5 0,-5 0 6,-1 0 0,0-1 0,-1-1 0,0-1 0,0 0 0,-1-1 0,0-1 0,-1 0 0,0-1 0,-1-1 0,22-27 0,-33 37-3,1-1-1,-1 0 0,0 0 0,-1 0 1,1 0-1,-1 0 0,0-1 1,0 1-1,0-1 0,-1 1 0,0-1 1,0 0-1,-1 1 0,1-1 1,-1 0-1,0 0 0,-1 0 1,1 1-1,-1-1 0,0 0 0,-3-8 1,-1 5 18,1 0 1,-1 0-1,0 0 0,-1 1 1,0 0-1,-1 0 1,1 0-1,-1 1 0,-1 0 1,0 0-1,-11-7 1,5 5 0,1 1 0,-2 0 1,1 1-1,-1 1 1,0 0-1,0 1 0,-1 1 1,1 0-1,-1 1 1,0 1-1,0 1 0,0 0 1,-31 2-1,38 0-23,-1 1 0,1-1 0,0 2 0,0-1 0,-1 1 0,2 1-1,-1-1 1,0 2 0,1-1 0,-14 11 0,16-11-5,1 1-1,-1 0 1,1 1-1,1-1 1,-1 1-1,1 0 1,0 0-1,1 1 1,-1-1-1,1 1 1,0-1-1,1 1 1,0 0-1,0 0 1,-1 11-1,1-5 2,2 0 0,-1 0-1,2 0 1,0 0-1,0 0 1,2 0 0,-1 0-1,1 0 1,1-1-1,1 0 1,-1 1-1,2-2 1,0 1 0,0 0-1,1-1 1,1 0-1,11 13 1,-14-17 1,1-1 1,0 0-1,0-1 1,0 1-1,0-1 0,1 0 1,0-1-1,0 1 1,0-1-1,0-1 0,1 1 1,0-1-1,0-1 1,-1 0-1,1 0 0,1 0 1,-1-1-1,0 0 1,0 0-1,0-1 1,1 0-1,-1-1 0,0 0 1,0 0-1,0-1 1,0 0-1,0 0 0,11-5 1,-11 4 4,-1-1 0,0 0-1,0 0 1,-1 0 0,1-1 0,-1 1 0,0-2 0,0 1 0,0-1 0,-1 0 0,0 0 0,0 0-1,0-1 1,-1 1 0,0-1 0,-1-1 0,4-8 0,-4 7 2,0-1 0,-1 0 1,-1 0-1,0 0 0,0 0 1,-1 0-1,0 0 0,-1 1 0,0-1 1,0 0-1,-1 0 0,-5-14 1,3 11-4,0 1 0,-1 0 0,0 0 0,-1 0 0,-1 0 0,0 1 1,0 0-1,-1 1 0,-1 0 0,0 0 0,0 1 0,-1 0 0,0 0 0,0 1 1,-1 0-1,0 1 0,0 1 0,-1 0 0,0 0 0,0 1 0,-13-4 1,15 7-9,0 0 0,0 1 1,-1 0-1,1 0 1,0 1-1,-1 1 0,1 0 1,0 0-1,0 1 1,-18 5-1,23-5-1,-1 0 0,1 1 0,-1 0 0,1 0 0,0 0 0,0 1 0,0-1 0,1 1 0,-1 0 0,1 1 0,0-1 0,0 1-1,1-1 1,-1 1 0,1 1 0,0-1 0,0 0 0,1 1 0,-4 9 0,2 0 0,1-1-1,1 0 1,0 1-1,1 0 1,0-1 0,1 1-1,1 0 1,1-1-1,0 1 1,0-1-1,1 1 1,1-1-1,1 0 1,0 0 0,1-1-1,0 1 1,12 16-1,-14-22 5,1 0 0,1 0 1,0-1-1,0 0 0,0 0 0,1-1 0,-1 0 0,2 0 0,-1 0 0,1-1 0,0 0 0,0 0 0,0-1 1,0 0-1,1-1 0,0 0 0,0 0 0,0-1 0,0 0 0,0 0 0,0-1 0,0 0 0,1-1 0,-1 0 0,0-1 1,0 0-1,1 0 0,11-4 0,0-1 6,-1-2 0,0 0 0,0-2-1,-1 0 1,0-1 0,-1 0 0,0-2 0,-1 0 0,-1-1 0,0-1 0,-1 0 0,0-1 0,-1-1 0,-1 0 0,11-20-1,-20 31 3,-1 0-1,0-1 0,0 1 1,-1-1-1,0 1 0,0-1 0,0 0 1,-1 0-1,0 0 0,0 0 0,-1 0 1,0 0-1,0 0 0,0 0 1,-1 0-1,0 0 0,-1 1 0,1-1 1,-1 0-1,-1 0 0,1 1 0,-1 0 1,0-1-1,-1 1 0,1 0 0,-1 0 1,-1 1-1,1-1 0,-1 1 1,1 0-1,-2 0 0,-5-4 0,-1 0 3,-1 0-1,0 1 0,0 1 1,-1 0-1,0 1 0,0 0 1,-1 1-1,0 1 0,1 0 1,-2 1-1,1 0 1,0 1-1,-26 1 0,27 1-13,-1 1-1,1 1 1,0 1-1,-1 0 1,1 0-1,1 1 1,-1 1-1,0 1 1,1 0-1,0 0 1,1 1 0,-15 11-1,18-11-1,1 0-1,0 0 1,0 1-1,1 0 1,0 1-1,0 0 1,1 0-1,0 0 1,1 0-1,0 1 1,0 0 0,1 0-1,1 0 1,-1 1-1,2-1 1,-3 20-1,3-12-2,1 1 1,1-1-1,1 0 0,1 1 0,0-1 0,2 0 0,0 0 1,0 0-1,2 0 0,0-1 0,2 0 0,9 18 1,-12-26 3,-1-1 1,1 0 0,1-1 0,0 1 0,0-1-1,0 0 1,1-1 0,-1 1 0,2-1 0,-1-1-1,1 1 1,0-1 0,0-1 0,0 1-1,1-1 1,-1-1 0,1 0 0,0 0 0,0-1-1,0 0 1,0 0 0,1-1 0,-1 0 0,0-1-1,13 0 1,-5-3 2,0 0 0,-1-1 1,0-1-1,1 0 0,-2-1 0,1-1 0,-1 0 0,0-1 0,-1-1 1,0 0-1,0-1 0,-1 0 0,0-2 0,-1 1 0,0-1 1,-1-1-1,0 0 0,-1-1 0,0 0 0,9-18 0,-14 21 11,1 0-1,-1 0 0,-1 0 0,0-1 1,-1 1-1,0-1 0,0 0 1,-2 0-1,1 0 0,-1 0 0,-1 0 1,0 0-1,-1 0 0,0 0 1,-1 0-1,-1 0 0,1 1 0,-2-1 1,0 1-1,0-1 0,-1 1 1,0 0-1,-1 1 0,0-1 0,-1 1 1,0 1-1,-1-1 0,-14-14 1,8 12-8,1 1 0,-1 1-1,-1 0 1,0 1 0,0 1 0,-1 0 0,0 1 0,0 1 0,-1 0 0,0 1 0,0 1 0,0 1 0,0 0 0,-1 1 0,1 1 0,-1 1 0,-22 2 0,30-1-5,0 0 0,-1 0 0,1 2 0,0-1 0,0 1-1,0 1 1,1-1 0,-1 2 0,1-1 0,0 1 0,0 1 0,1 0-1,-1 0 1,1 0 0,1 1 0,-1 1 0,1-1 0,0 1 0,1 0-1,0 1 1,0-1 0,1 1 0,0 0 0,1 1 0,0-1 0,0 1-1,1 0 1,0 0 0,0 0 0,0 12 0,1-6 2,1 0 0,0 0 0,1 0 0,1 0 1,0 1-1,1-1 0,1 0 0,1-1 0,0 1 0,1-1 1,8 18-1,-10-27 6,0 1 1,1 0-1,0-1 1,0 0 0,0 0-1,1 0 1,0-1-1,0 1 1,0-1-1,1 0 1,0-1 0,0 1-1,0-1 1,0 0-1,1-1 1,0 1-1,-1-1 1,1-1 0,0 1-1,1-1 1,-1-1-1,0 1 1,0-1-1,1 0 1,-1-1 0,11 0-1,-6-2 2,1 0 0,-1 0 0,0-2 0,0 1 0,0-2 0,0 1 0,-1-2 1,0 1-1,0-2 0,0 1 0,-1-1 0,0-1 0,0 0 0,10-11 0,-10 9-6,0 0 1,-1-1-1,0 0 1,-1 0-1,0-1 1,-1 0-1,0-1 1,-1 1-1,0-1 1,-1-1 0,-1 1-1,5-21 1,-8 25 3,-1-1 1,0 1 0,0 0 0,-1-1-1,0 1 1,-1 0 0,0 0 0,0 0 0,-1 0-1,0 0 1,0 1 0,-1-1 0,0 1-1,-1 0 1,0 0 0,0 0 0,-1 1 0,0 0-1,0 0 1,-1 0 0,1 1 0,-1 0-1,-1 0 1,1 1 0,-16-9 0,13 8-7,0 1 1,-1 0 0,1 0-1,-1 1 1,0 1-1,-1 0 1,1 0 0,0 1-1,-1 0 1,1 1-1,-1 0 1,0 1-1,1 1 1,-1 0 0,1 0-1,-1 1 1,1 0-1,0 1 1,-1 1 0,-12 5-1,10 0-5,0 0 0,0 1 0,1 0 0,0 1 0,1 1 0,0 0 0,1 0 0,0 1 0,1 1 0,0 0 0,1 0 0,1 1 0,1 0 0,0 0 0,0 1 0,2-1 0,0 2 0,-3 17 0,5-21 3,2 1 0,-1-1 0,2 1 1,-1 0-1,2-1 0,0 1 0,1-1 0,0 1 0,1-1 0,4 15 0,-3-18 1,0-1 1,1 1-1,0-1 1,0 0-1,1 0 1,0 0-1,1-1 1,0 0-1,0 0 0,1-1 1,0 0-1,0 0 1,18 11-1,-19-14 3,0 0 0,0-1 0,0 0-1,1 0 1,-1 0 0,1-1 0,0-1 0,0 1-1,0-1 1,0 0 0,0-1 0,0 0 0,11-1-1,-7-1 4,0 0-1,1-1 1,-1-1-1,0 0 1,-1 0-1,1-2 0,19-11 1,-5 0 7,0-2 1,-2-1-1,0-1 0,-2-1 1,40-49-1,-53 59-4,0-1 1,0 0-1,-1 0 1,-1-1-1,0 0 1,-1 0 0,0-1-1,6-25 1,-11 33-3,0 0 0,0-1 1,0 1-1,-1-1 0,0 1 0,-1-1 1,0 1-1,0 0 0,0-1 1,-1 1-1,0 0 0,0 0 1,-1 0-1,0 0 0,0 1 1,-1-1-1,0 1 0,0 0 1,0 0-1,-7-7 0,1 3-7,0 0-1,-1 1 1,0 0-1,-1 0 1,0 2 0,0-1-1,0 1 1,-1 1-1,0 0 1,-1 1-1,1 1 1,-1 0-1,0 0 1,0 2-1,0 0 1,0 0 0,-1 1-1,1 1 1,0 0-1,-1 1 1,1 1-1,0 0 1,0 1-1,0 1 1,0 0-1,1 0 1,0 2 0,0-1-1,0 2 1,0 0-1,1 0 1,0 1-1,1 1 1,0 0-1,0 0 1,1 1-1,0 1 1,-12 15 0,15-15-4,0 0 1,0 0-1,1 1 1,1-1-1,0 1 1,0 0 0,2 1-1,-1-1 1,1 1-1,1-1 1,1 1 0,-1 0-1,2 0 1,0 0-1,1 0 1,0 0 0,4 19-1,-1-15 2,0-1-1,1 1 1,1-1 0,1 0-1,0-1 1,1 0-1,1 0 1,0 0 0,1-1-1,0-1 1,1 0 0,22 21-1,-27-29 6,0-1-1,0 1 0,0-1 1,0 0-1,1-1 1,-1 0-1,1 0 0,0 0 1,0 0-1,0-1 0,0-1 1,0 1-1,1-1 1,-1 0-1,0-1 0,14 0 1,-10-2 3,0 1-1,0-2 1,-1 0 0,1 0 0,-1-1 0,0 0-1,0 0 1,0-2 0,0 1 0,14-12 0,-12 8 3,0-1 1,0 0 0,-1-1 0,0 0 0,-1-1-1,-1 0 1,0-1 0,0 0 0,-1 0 0,-1-1-1,0 0 1,-1-1 0,0 1 0,-2-1 0,1 0-1,2-22 1,-7 24-2,0-1 0,-1 1-1,-1-1 1,0 1 0,-1 0-1,-1 0 1,0 0-1,0 0 1,-1 0 0,-1 1-1,0 0 1,-1 0 0,0 1-1,-1 0 1,0 0 0,-1 1-1,0 0 1,0 0 0,-1 1-1,0 0 1,-1 1 0,-13-8-1,15 10-7,0 0 0,0 1 0,-1 0 0,1 0-1,-1 1 1,-1 1 0,1-1 0,0 2 0,-1-1-1,1 2 1,-1-1 0,0 1 0,1 1-1,-1 0 1,0 1 0,0 0 0,1 0 0,-1 1-1,1 0 1,-1 1 0,1 1 0,0-1 0,0 2-1,0-1 1,1 1 0,-1 1 0,-16 12 0,15-8-6,0 1 0,0 0 1,1 1-1,0 0 0,1 0 1,0 1-1,1 0 0,1 1 1,0-1-1,1 1 1,0 1-1,1-1 0,1 1 1,-4 18-1,7-22 5,-1 0-1,2 0 1,-1 0-1,2-1 1,-1 1-1,1 0 1,1 0 0,0-1-1,1 1 1,0-1-1,0 1 1,1-1-1,0 0 1,1 0-1,0-1 1,1 0 0,0 0-1,0 0 1,1 0-1,15 14 1,-16-18 2,0 0 0,0 0 0,0 0 0,0-1 0,1 0 0,0 0 0,0-1 0,0 1 1,0-2-1,0 1 0,1-1 0,-1 0 0,1 0 0,-1-1 0,1 0 0,11-1 0,-8-1 4,0 0 0,0-1-1,-1 0 1,1-1 0,0 0-1,-1-1 1,1 0 0,-1-1-1,0 0 1,12-9 0,3-4 7,-1-1 1,-1-1 0,-1-1-1,-1-1 1,-1-1-1,0 0 1,23-40 0,-36 52-4,-1 0 0,0-1 0,0 1 0,-1-1 0,-1 0 0,0 0 0,0-1 0,-1 1 0,1-21 1,-3 26-3,-1 0 1,-1 0 0,1 1 0,-1-1 0,-1 0 0,1 1 0,-1-1 0,0 1 0,-1 0-1,1 0 1,-1-1 0,0 2 0,-1-1 0,1 0 0,-1 1 0,-1-1 0,1 1-1,-1 0 1,-9-8 0,4 6-7,0-1 0,-1 2 1,0-1-1,0 1 0,-1 1 0,1 0 0,-1 1 0,0 0 0,0 1 0,-1 0 0,1 1 1,-1 0-1,1 1 0,-1 0 0,1 1 0,-1 1 0,0 0 0,1 0 0,-1 1 1,1 1-1,0 0 0,0 1 0,-15 7 0,10-4-12,1 0 0,0 2 0,0 0 0,1 0 0,0 2-1,1 0 1,0 0 0,1 2 0,0-1 0,1 2 0,0 0 0,1 0 0,1 1 0,0 0 0,-14 32-1,21-40 12,0 1-1,0-1 0,1 1 0,0 0 0,1 0 1,0 0-1,0 1 0,0-1 0,1 0 0,0 0 0,1 0 1,0 0-1,0 0 0,1 0 0,0 0 0,0 0 1,1 0-1,0 0 0,1-1 0,-1 0 0,1 0 0,1 0 1,-1 0-1,1 0 0,0-1 0,1 0 0,-1 0 1,1-1-1,1 1 0,6 4 0,-4-4 3,0 0 1,0-1-1,0 0 1,1-1-1,0 0 0,-1-1 1,1 0-1,1 0 0,-1-1 1,0 0-1,0-1 1,1 0-1,-1-1 0,1 0 1,-1 0-1,1-1 0,-1-1 1,0 1-1,0-2 1,1 0-1,-2 0 0,1 0 1,13-8-1,-5 1 12,0-2 0,-1 0 0,0-1 0,-1-1 0,26-28 0,-32 31-4,-1 0 0,0-1-1,-1 0 1,0 0 0,-1-1 0,0 0 0,-1 0 0,-1 0 0,5-19 0,-8 27-3,-2 0 0,1 0 0,0 0 0,-1 0 1,0 0-1,0 1 0,-1-1 0,1 0 0,-1 0 0,0 0 1,-1 0-1,1 1 0,-1-1 0,1 0 0,-2 1 0,1-1 1,0 1-1,-1 0 0,0 0 0,0 0 0,0 0 0,0 1 1,-1-1-1,1 1 0,-1 0 0,0 0 0,0 0 0,0 0 1,0 1-1,-1-1 0,1 1 0,-8-3 0,-1 1-1,0-1-1,0 2 1,0 0-1,0 0 1,-1 1-1,1 1 1,-1 0 0,1 1-1,-1 0 1,-24 5-1,19-1-7,0 2 0,0 1 0,1 0 0,0 1 1,0 1-1,1 1 0,0 1 0,1 0 0,0 1 0,1 0 0,0 2 0,1-1 0,-22 29 0,29-32 2,0 0-1,1 0 0,0 1 1,0-1-1,1 1 1,1 0-1,0 1 1,0-1-1,1 1 1,-2 17-1,5-20 0,-1 0 1,2 0-1,-1 0 0,1 0 1,0 0-1,1 0 0,0 0 1,1-1-1,0 1 0,0-1 1,0 0-1,1 1 0,1-2 1,-1 1-1,8 9 0,-6-10 4,0 1-1,0-1 0,1 0 0,0 0 0,0-1 0,0 0 0,1 0 0,0-1 0,0 0 1,1 0-1,-1-1 0,1 0 0,0 0 0,0-1 0,1-1 0,-1 1 0,0-1 1,1-1-1,0 0 0,-1 0 0,18-2 0,-13 0 5,1-2 0,-1 0-1,0 0 1,0-1 0,0-1 0,0-1-1,-1 0 1,0 0 0,0-1 0,-1-1 0,0 0-1,0-1 1,19-18 0,-19 15 3,0-1 0,-1 0 1,0-1-1,-1 0 0,0-1 1,-2 0-1,14-30 0,-20 41-4,-1 0 0,1 0 1,-1 0-1,0 0 0,0-1 0,0 1 0,0 0 0,-1-1 0,0 1 1,0 0-1,0-1 0,0 1 0,-1 0 0,1-1 0,-1 1 0,0 0 1,-1 0-1,1 0 0,-1 0 0,0 0 0,0 0 0,0 0 1,0 0-1,-1 1 0,1-1 0,-1 1 0,0 0 0,0 0 0,0 0 1,0 0-1,-1 0 0,1 1 0,-1-1 0,0 1 0,0 0 0,-4-2 1,-1 1-4,0 1 1,1-1 0,-1 1 0,0 1 0,0 0 0,0 0-1,0 1 1,0 0 0,0 0 0,0 1 0,0 1 0,0-1 0,0 1-1,1 1 1,-1-1 0,1 2 0,-1-1 0,1 1 0,-11 7-1,13-8-1,0 0-1,1 1 0,-1 0 0,1 0 0,0 0 0,0 1 0,0 0 1,1 0-1,-1 0 0,1 0 0,0 1 0,1-1 0,0 1 0,-1 0 1,2 0-1,-1 0 0,1 1 0,0-1 0,0 1 0,1-1 0,0 1 0,0 0 1,0-1-1,1 1 0,0 0 0,1 11 0,0-15 2,-1 0 0,1 0 0,0 0 0,0 0 0,0-1 0,0 1-1,1 0 1,-1 0 0,1-1 0,-1 1 0,1-1 0,0 1 0,0-1 0,0 0 0,0 1-1,1-1 1,-1 0 0,0-1 0,1 1 0,0 0 0,-1-1 0,1 1 0,0-1 0,0 0 0,-1 0-1,1 0 1,0 0 0,0-1 0,0 1 0,0-1 0,1 0 0,-1 0 0,0 0 0,0 0-1,0 0 1,0-1 0,0 1 0,5-2 0,2-1 5,1 0 0,-1 0 1,0-1-1,1 0 0,-2-1 0,1 0 1,0 0-1,-1-1 0,14-13 0,-14 11 1,-1 0-1,-1-1 0,1 0 1,-2-1-1,1 0 1,-1 0-1,-1 0 0,8-20 1,-12 28-3,0-1 0,0 1-1,0-1 1,0 0 0,0 0 0,-1 1 0,0-1 0,1 0 0,-1 0 0,0 0-1,0 1 1,-1-1 0,1 0 0,0 0 0,-1 0 0,0 1 0,0-1 0,1 0-1,-2 1 1,1-1 0,0 1 0,0-1 0,-1 1 0,0-1 0,1 1 0,-1 0-1,0 0 1,0 0 0,0 0 0,0 0 0,0 1 0,-1-1 0,1 0 0,-1 1-1,1 0 1,-1-1 0,1 1 0,-1 0 0,1 0 0,-1 1 0,-4-2 0,1 2-3,-1-1 1,1 1 0,-1 0 0,0 0 0,1 0 0,-1 1 0,1 0 0,-1 1-1,1-1 1,0 1 0,-1 1 0,1-1 0,0 1 0,0 0 0,1 0-1,-1 1 1,1-1 0,-1 1 0,1 1 0,0-1 0,-8 11 0,7-10-1,0 2 0,1-1 0,0 1 1,0-1-1,1 2 0,-1-1 1,1 0-1,1 1 0,0 0 0,0-1 1,0 1-1,1 0 0,0 1 0,1-1 1,0 0-1,0 0 0,1 11 1,0-17-1,1 1 1,-1 0 0,1 0 0,0-1 0,0 1-1,0 0 1,0-1 0,0 1 0,1-1-1,-1 0 1,1 1 0,-1-1 0,1 0 0,0 0-1,0 0 1,0 0 0,0 0 0,1-1 0,-1 1-1,0 0 1,1-1 0,-1 0 0,1 0 0,-1 1-1,1-2 1,0 1 0,-1 0 0,1 0 0,0-1-1,0 1 1,-1-1 0,1 0 0,0 0-1,0 0 1,3-1 0,4 0 3,0 0 0,0 0-1,0-1 1,0 0 0,-1-1 0,1 0 0,-1-1-1,15-7 1,-10 2 1,0 0 0,-1-1 0,0-1 0,0 0 0,-1-1 0,13-15 0,-22 23-2,0 0-1,0 0 1,-1-1 0,1 1-1,-1 0 1,0-1 0,0 0-1,-1 1 1,1-1-1,-1 0 1,1-6 0,-2 8 0,0 1 0,0-1 0,-1 0 0,1 0 1,-1 1-1,1-1 0,-1 0 0,0 1 0,0-1 0,0 0 1,0 1-1,-1 0 0,1-1 0,-1 1 0,1 0 0,-1-1 0,0 1 1,0 0-1,0 1 0,0-1 0,-4-3 0,1 2 0,0 0-1,0 1 1,-1-1-1,1 1 0,-1 0 1,1 0-1,-1 0 1,0 1-1,0 0 0,0 0 1,0 1-1,0 0 1,0 0-1,0 0 0,0 0 1,1 1-1,-1 0 1,-8 3-1,10-3-5,-1 0-1,1 0 0,0 1 1,0 0-1,0 0 1,0 0-1,0 0 1,0 0-1,1 1 1,-1 0-1,1-1 0,-1 1 1,1 1-1,0-1 1,0 0-1,1 1 1,-1 0-1,1-1 1,0 1-1,0 0 0,0 0 1,0 0-1,1 1 1,-1-1-1,0 6 1,2-8 1,-1 1 1,1-1 0,0 0 0,0 0 0,0 0 0,1 0-1,-1 1 1,0-1 0,1 0 0,0 0 0,-1 0-1,1 0 1,0 0 0,0 0 0,0 0 0,0 0 0,0-1-1,1 1 1,-1 0 0,3 2 0,-1-1 0,1-1 0,-1 1 1,1-1-1,0 0 0,-1 0 1,1-1-1,0 1 0,0-1 1,0 0-1,6 1 0,-1 0 1,1-1 0,-1 0 1,1-1-1,-1 0 0,1-1 0,0 0 0,-1 0 1,0-1-1,10-3 0,-14 3 3,0 0 0,-1 0 0,1-1-1,-1 1 1,1-1 0,-1 0 0,0-1 0,0 1 0,-1-1 0,1 1 0,-1-1-1,1 0 1,-1 0 0,0-1 0,-1 1 0,1-1 0,2-6 0,-5 9-1,1 0 0,0 0 1,-1 0-1,0 0 0,1 0 1,-1-1-1,0 1 0,0 0 0,0 0 1,0 0-1,-1-1 0,1 1 1,-1 0-1,1 0 0,-1 0 1,0 0-1,-1-3 0,0 3 1,0-1 0,0 1 0,0-1 0,0 1 0,0 0 0,-1 0 0,1 0 0,-1 0 0,1 0 0,-1 1 0,0-1 0,0 1 0,0 0 0,0-1 0,-4 0 0,0 1-3,-1 0-1,1 0 0,-1 0 1,0 1-1,0 0 1,1 0-1,-1 1 0,0 0 1,1 1-1,-1 0 1,1 0-1,0 0 0,-1 1 1,1 0-1,0 0 0,1 1 1,-1 0-1,0 0 1,-9 9-1,3-3-1,1 1 0,-1 0 0,2 1 0,-1 0 0,2 1 0,0 0 0,0 1 0,-8 18 0,14-25 1,2 1 0,-1 0 0,1-1 1,0 1-1,1 0 0,0 0 0,0 0 1,0 1-1,1-1 0,2 16 0,-2-22 1,0 0 0,1 0 0,-1 1 0,1-1 0,-1 0-1,1 0 1,0 0 0,0 0 0,-1 0 0,1 0 0,1 0 0,-1 0-1,0 0 1,0 0 0,1-1 0,-1 1 0,1 0 0,0-1 0,-1 1-1,1-1 1,0 0 0,0 0 0,0 1 0,0-1 0,0 0 0,0-1-1,0 1 1,0 0 0,0-1 0,1 1 0,-1-1 0,0 1 0,0-1-1,0 0 1,1 0 0,-1 0 0,0 0 0,0-1 0,1 1 0,-1-1-1,0 1 1,0-1 0,4-1 0,-1 0 18,1-1 0,0 0-1,-1 0 1,1 0 0,-1 0 0,0-1 0,0 0 0,-1 0-1,1 0 1,-1-1 0,0 0 0,0 0 0,0 0-1,-1 0 1,1 0 0,-1-1 0,-1 1 0,3-8 0,-1 6-345,-2-1 1,1 0 0,-1 0 0,-1 0-1,1 0 1,-1 0 0,-1 0 0,1-1-1,-1 1 1,-1 0 0,1 0 0,-2 0-1,-2-11 1,0 5-1024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7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 0 648,'-5'23'136,"-2"4"192,-1-1-32,3 3-72,2-4-64,4-4-160,3-1-64,1-10 40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4.8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32 2489,'-6'-22'2554,"6"22"-2521,0 0 1,0-1-1,0 1 1,0-1-1,0 1 1,0 0 0,-1-1-1,1 1 1,0-1-1,0 1 1,0 0-1,0-1 1,-1 1-1,1 0 1,0-1-1,0 1 1,-1 0 0,1-1-1,0 1 1,-1 0-1,1 0 1,0-1-1,-1 1 1,1 0-1,0 0 1,-1-1-1,1 1 1,0 0 0,-1 0-1,1 0 1,-1 0-1,1 0 1,0 0-1,-1 0 1,1 0-1,-1 0 1,1 0-1,-1 0 1,1 0-1,0 0 1,-1 0 0,1 0-1,-1 0 1,1 0-1,0 0 1,-1 1-1,1-1 1,0 0-1,-1 0 1,1 0-1,0 1 1,-1-1 0,1 0-1,0 0 1,-1 1-1,1-1 1,0 0-1,0 1 1,-1-1-1,1 0 1,0 1-1,0-1 1,-1 1 0,-8 54-2807,-6-22 1306,6-15 966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0 3881,'-7'12'528,"1"3"344,2 3-280,2 1-328,4 2-160,1 0-288,2-1-304,3 0 288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1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1880,'2'18'176,"0"3"257,1-2-417,-1 0-48,-2-3-185,0-1-207,-2-1 232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3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9250,'0'11'272,"6"2"-64,8 3-312,3 2-712,4-2-504,1-2 647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5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4585,'12'11'248,"6"1"208,4 2-536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7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8882,'8'4'240,"7"5"-232,4 0-456,8 1-720,-1-2-369,4-4-367,0-1 15,2-3 1129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7730,'16'16'488,"5"5"184,2-2-312,4-2-288,0-4-344,1-7-688,0-6-273,2-7-495,-1-7-256,1-4 1224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82 3337,'17'0'688,"4"2"568,1-2-352,1-5-456,0-1-216,1-4-272,0-2-168,1-4-536,2-1-328,1 0 528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89 4001,'13'-8'952,"-1"3"984,2 1-887,2-1-673,0-1-184,2-3-296,-2 1-144,1-4-560,-1-3-441,2-1 673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1 156 4009,'9'-6'736,"4"-2"536,2-4-632,-2-2-199,2-2-353,-2-3-152,1-5-697,-1-4-671,-1 0 760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0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0 1304,'-2'39'512,"1"9"345,1 14-281,0 4-176,7 0-256,3-1-56,5-6-80,1-4-16,5-9-104,2-3-160,4-11-576,1-4 511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1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34 1736,'-13'0'4113,"16"0"-3585,4 0-328,2-2-72,2-1-56,1 0 0,-1-3-8,0 2 0,1-1-40,-2 1-80,2 1-816,0 1-808,0 1 904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3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 8298,'9'-10'184,"7"7"-320,3 2-592,2 1-1009,-2 0 961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4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 7194,'7'0'368,"4"3"336,5 0-1192,2-1-481,3-5-799,-2-3 840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6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5785,'21'5'136,"4"1"-616,5-2-736,0-3 640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7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5905,'18'11'344,"2"-1"224,3-1-472,2-2-264,1-5-752,3-2-616,0-2 752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9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6201,'8'18'833,"5"-6"1231,6 1-2008,5 0-976,1-1-641,-3-6 777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1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2409,'18'23'640,"-2"0"488,2 1-344,0-2-560,-2 2-168,-3-3-232,-1-5-72,-1-3-432,-1-1-512,5-4 712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3873,'8'17'528,"-1"6"456,3-3-592,2 0-672,0-3-224,0-2-216,-5-1 0,-1 0 40,-1 0-137,-1 2 537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2336,'-3'14'537,"0"1"623,3 0-720,-2-2-144,2 1-184,2-1-128,-1 0-400,1 1-192,-2-2-448,1 0 495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5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2120,'1'13'513,"2"3"495,2 2-504,-1 1-152,2 2-216,0 0-88,0-3-344,3 0-280,0-5 312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2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162 90 816,'-34'-38'160,"2"13"152,6 4-8,3 16 24,3 10-32,8 20 217,1 9 151,7 14 0,4 7-24,13 12-296,6 8-216,10 6-168,5 1-104,3-6-584,4-6-72,7-13 344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7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3409,'-4'8'-264,"3"5"272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9.8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8 124 2232,'-6'3'6922,"5"-3"-6442,4-3-288,3-2-96,1-3-72,3-3-16,-2-4-56,1-1-152,0-3-584,1-3-536,5-5 671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1 202 4889,'3'-11'672,"0"-4"568,3 1-383,0-4-449,0 0-144,-1-3-216,3 1-88,-1-1-304,-1 0-248,0 0-1249,-3-1 1097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25 186 10114,'-13'-20'648,"6"6"393,2-1-1113,7-2-833,1 0-407,-2 0-392,1-2 63,-2-2 9,-2-1 8,-2-2 1039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4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 94 8682,'-13'-12'336,"3"0"320,2 0-1440,4 0-248,-4-3-633,4 1-423,-5-3 1216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6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95 9674,'-13'-15'296,"1"7"-384,2 0-936,2 1-1241,-1-2-303,-3-2 535,-1-2 601,0 0 1192,1 2 328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92 8650,'-24'-4'584,"8"-7"344,3 1-1000,4-2-816,-3 0-432,-5-1-521,0-2-127,-4 0 1072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9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131 47 7690,'-32'-12'376,"7"4"144,3 1-624,4 0-888,2 1-521,-2 0 721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1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168 0 6689,'-31'6'248,"5"2"-23,7-1-353,0 0-361,-2 1-143,-3-2-544,-4 0 616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3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0 4897,'-25'13'272,"4"-1"-32,7 0-928,-3-1 392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5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3113,'6'57'264,"8"11"368,12 8-424,6 2 72,13-2 48,5-1 8,12-2-120,5-2-160,17-5-1032,3-6 712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 9634,'-18'18'32,"11"-1"-440,4 1-304,0-2-440,-2-1 143,3-4 273,-3-2 80,2-5-136,2 0-368,-1 1 576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 2176,'-9'41'64,"7"2"425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5.5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 4369,'-5'4'376,"5"2"432,2 0-616,1-3 16,1 0 120,0 0 304,-1 1 65,-3 7-105,2 1-128,-2 1-336,1 2-128,2 1-224,2 0-128,-1 1-192,2-1-265,2 3-935,3-1 1064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8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2128,'-12'2'486,"11"2"437,20 7 1432,37 6-1243,-15-11-1627,72 19 1,-80-15-20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9.3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7634,'0'6'176,"8"-3"-112,2 1-96,3-3-16,2 2 24,4-1 16,2-2 8,3 0 0,3 0-16,-1-5-488,5 1-513,5-5 553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53.4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5 1240,'-17'-2'276,"27"9"967,0-4 2274,18-11-3523,-11 3 385,36 8-620,-34-1-78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5:56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600 315 4457,'0'-2'44,"0"0"0,0 1 0,0-1 1,0 0-1,0 0 0,0 0 0,0 1 0,0-1 0,1 0 0,-1 0 0,1 1 1,0-1-1,1-3 0,-2 5 168,1-1 1,0 0 0,-1 0-1,1 0 1,-1 0-1,0-1 1,1 1-1,-1 0 1,0 0 0,0 0-1,0 0 1,1 0-1,-1 0 1,0 0-1,0-1 1,-1 1 0,1 0-1,0 0 1,0 0-1,0 0 1,-1 0-1,1 0 1,-1 0 0,1 0-1,-1 0 1,1 0-1,-1 0 1,0 0 0,1 0-1,-1 0 1,0 0-1,0 1 1,1-1-1,-1 0 1,0 0 0,-2 0-1,0-2 281,-1 0-102,1 0 0,-1 0 0,0 0 0,0 0 1,-1 1-1,1 0 0,0 0 0,-1 0 1,-4-1-1,5 2-333,1 2 1,-1-1-1,1 0 0,-1 1 1,1-1-1,-1 1 0,1 0 1,-1 0-1,1 1 0,0-1 1,0 1-1,0 0 0,0-1 1,0 1-1,-4 4 1,-5 3 24,1 1 0,0 0 0,0 1 1,1 0-1,0 1 0,1 0 1,1 1-1,0 0 0,-9 18 1,15-26-61,0 1 0,0-1 0,0 0 0,1 1 0,-1-1 0,1 1 0,1 0 0,-1-1 0,1 1 0,0 0 1,0 0-1,1 7 0,0-10-7,1 1 1,-1-1 0,0 0-1,1 0 1,0 1 0,-1-1-1,1 0 1,0 0-1,1-1 1,-1 1 0,1 0-1,-1-1 1,1 1 0,0-1-1,-1 0 1,1 0-1,0 0 1,1 0 0,-1-1-1,0 1 1,5 0 0,1 1 6,-1-1 0,1-1 1,0 1-1,0-2 0,0 1 1,0-1-1,0 0 0,0-1 1,0 0-1,-1-1 0,1 0 1,0 0-1,-1-1 1,1 0-1,-1 0 0,15-9 1,-8 5 34,-1-1 0,-1-1 0,1-1 1,-1 0-1,-1 0 0,0-1 1,0-1-1,14-19 0,-23 27-16,0 1 0,-1-1 1,0 0-1,0 0 0,0 0 0,0 0 0,-1 0 0,0 0 1,0 0-1,0-1 0,0 1 0,0 0 0,-1-1 0,0 1 1,0 0-1,0-1 0,-1 1 0,0-5 0,-1 3 5,0 0 0,0 1 0,-1-1 0,1 1 0,-1-1 0,-1 1 0,1 0-1,-1 0 1,1 1 0,-1-1 0,-9-7 0,4 4-23,-1 1 0,0 0 0,0 1 0,0 0 0,-1 0 0,0 1 0,0 1 0,0 0 0,-1 0 0,1 1 0,-1 1 0,-21-3 0,25 5-35,0 0 0,0 0 0,0 1-1,0 0 1,0 1 0,0 0-1,0 0 1,1 0 0,-1 1 0,1 0-1,-1 1 1,1 0 0,0 0 0,1 0-1,-1 1 1,1 0 0,0 0-1,0 0 1,0 1 0,1 0 0,0 0-1,0 1 1,1-1 0,-1 1-1,-4 11 1,5-7 0,0 0 0,0 0 0,1 0 0,1 0 0,-1 0 0,2 0 0,0 1 0,0-1 0,1 1 0,1-1 0,0 0 1,0 1-1,1-1 0,0 0 0,1 0 0,1 0 0,6 15 0,-6-17 8,0 0 0,1 0 1,-1-1-1,2 0 0,-1 0 1,1 0-1,1-1 1,-1 0-1,1 0 0,0 0 1,1-1-1,0 0 0,0-1 1,0 0-1,16 8 0,-15-10 10,0-1 0,0 1 0,0-2 0,0 1 0,0-1 0,0-1 0,0 0-1,0 0 1,1-1 0,-1 0 0,0 0 0,0-1 0,0 0 0,-1-1-1,1 0 1,0-1 0,7-4 0,4-1 24,-2-2 1,1 0-1,-2-1 1,1-1-1,-2 0 0,0-1 1,0-1-1,-1-1 0,24-33 1,-34 41-5,0-1 1,0 1-1,-1-1 1,0 1-1,-1-1 1,0 0-1,0 0 1,-1-1 0,0 1-1,1-17 1,-4 18-3,1 1 1,-1-1 0,0 1-1,0 0 1,-1-1-1,0 1 1,-1 0 0,1 0-1,-1 0 1,-1 1 0,1-1-1,-1 1 1,0-1 0,-1 1-1,-6-7 1,0 2-16,-1 1 1,0 0-1,0 0 1,-1 1-1,0 1 0,0 0 1,-1 1-1,0 1 1,-1 0-1,0 0 0,1 2 1,-1 0-1,-1 1 1,1 0-1,-1 1 0,1 1 1,-1 0-1,1 1 1,-1 1-1,1 0 0,-17 4 1,19-3-31,1 0 1,0 1-1,0 1 0,0 0 1,0 0-1,0 1 1,1 1-1,-1 0 0,2 0 1,-1 1-1,1 1 1,0-1-1,0 2 1,1-1-1,0 1 0,1 1 1,0 0-1,0 0 1,1 0-1,0 1 0,1 0 1,1 0-1,-1 1 1,2 0-1,-1 0 0,-2 14 1,5-15 11,1 0 1,0 0 0,0 0-1,1 0 1,1 0-1,-1 0 1,2 0-1,0 0 1,0-1-1,1 1 1,0 0-1,1-1 1,0 0 0,1 0-1,0 0 1,0 0-1,1-1 1,0 0-1,1 0 1,0-1-1,0 0 1,1 0 0,0 0-1,1-1 1,-1 0-1,1-1 1,1 0-1,-1 0 1,1-1-1,0-1 1,0 1 0,0-1-1,1-1 1,-1 0-1,18 2 1,-7-4 21,0-1 1,0-1 0,0-1-1,0-1 1,-1-1 0,1 0-1,-1-2 1,33-13 0,-29 9 7,-1-1 0,-1-1 0,0-1 0,0-1 0,-1-1 0,32-30 1,-48 41-9,0 0 1,-1-1 0,0 0 0,0 0-1,-1-1 1,1 1 0,-1-1 0,0 1 0,0-1-1,-1 0 1,0 0 0,0 0 0,-1 0 0,1-1-1,-1 1 1,0-11 0,-1 8-2,-1 1-1,0 0 1,-1 0 0,0 0 0,0 0-1,0 0 1,-1 0 0,-1 0-1,1 1 1,-1-1 0,-8-9 0,2 2-29,-2 1 1,0 0-1,0 2 0,-1-1 1,-1 1-1,0 1 1,-1 0-1,0 1 1,0 1-1,-1 1 0,-18-8 1,17 11-20,0 0 0,0 1 0,-1 1 0,1 1 0,0 1 0,-1 0 0,0 1 0,1 1 0,-1 0-1,1 1 1,0 1 0,-1 1 0,-22 8 0,30-8 13,-1 0 1,0 0-1,1 1 0,-1 0 0,1 1 0,1 0 0,-1 1 1,1 0-1,0 0 0,1 1 0,0 0 0,0 0 1,0 1-1,1 0 0,1 1 0,0-1 0,0 1 0,0 1 1,2-1-1,-1 1 0,-3 14 0,6-13 4,0 1 0,1-1 0,1 0-1,0 1 1,0-1 0,2 0 0,-1 1 0,2-1 0,-1 0 0,2 0 0,0 0-1,0-1 1,1 1 0,0-1 0,1 0 0,0 0 0,1-1 0,8 10-1,-9-12 21,0 0-1,1-1 0,0 0 1,0 0-1,0 0 1,1-1-1,0 0 0,0-1 1,1 0-1,0 0 0,0-1 1,0 0-1,0 0 0,1-1 1,-1 0-1,1-1 0,0 0 1,-1-1-1,1 0 1,0 0-1,0-1 0,16-2 1,-4-3 19,0-1 0,-1 0 1,0-2-1,-1-1 0,0 0 1,0-1-1,-1-2 0,0 0 1,-1 0-1,0-2 0,-1 0 1,-1-2-1,27-30 0,-40 43-7,-1-1 0,1 0 0,-1 1 0,0-1 0,0 0 0,0-1 0,-1 1 0,0 0 0,1 0 0,-1-1 0,0 1 0,-1 0 0,1-1 0,-1 1 0,0-1 0,0 1 0,-1-1 0,0-6 1,-1 5 1,-1-1 0,1 1 0,-1 0 1,0 0-1,0 0 0,-1 0 1,0 1-1,0-1 0,0 1 0,-1 0 1,-6-5-1,-2-2 1,-1 1 1,0 1-1,-1 0 1,0 2-1,0-1 1,-1 2-1,0 0 1,-30-8-1,31 11-23,-1 1 0,0 1 0,0 0 0,0 1 0,0 1 0,1 0 0,-1 2 0,0-1 0,0 2 0,0 0 0,1 1 0,0 1 0,-23 9 0,28-9-9,0 0 0,1 1 0,-1 0 0,1 1 0,0 0 0,1 0 0,-1 1 0,2 0-1,-1 0 1,1 1 0,0 0 0,1 0 0,0 1 0,0-1 0,1 1 0,1 1 0,0-1 0,0 1 0,-4 21 0,5-17 9,1 0 0,0 0 0,2 1 0,0-1 1,0 1-1,2-1 0,0 0 0,0 1 0,2-1 0,6 19 0,-8-26 11,1-1-1,0 0 1,1 0-1,-1-1 1,1 1-1,0-1 1,1 0-1,0 0 1,0 0-1,0 0 1,1-1-1,-1 0 1,1 0-1,1-1 1,-1 1-1,0-2 1,1 1-1,0 0 1,0-1-1,0-1 0,0 1 1,15 2-1,-6-3 12,1-1 0,0-1 0,-1-1 0,1 0 0,0-1-1,-1-1 1,0 0 0,1-2 0,-1 0 0,25-11 0,-10 2 11,0-2 1,-1 0-1,-1-3 1,31-24-1,-51 36-6,0 0-1,0-1 0,-1 0 1,0-1-1,-1 0 0,0 0 1,0 0-1,-1-1 0,0 0 0,0 0 1,4-15-1,-8 19-1,0-1 1,-1 0-1,0 0 0,0 0 0,0 0 1,-1 0-1,0 0 0,-1 0 1,0 1-1,0-1 0,0 0 1,-1 0-1,0 0 0,0 1 0,0-1 1,-1 1-1,0 0 0,0-1 1,-9-9-1,5 5-9,-1 1-1,-1 0 1,1 1 0,-2 0-1,1 1 1,-1 0 0,-1 0-1,1 1 1,-1 0 0,-1 1-1,1 0 1,-1 1 0,-21-7-1,16 8-20,1 0 1,-1 1-1,0 1 0,0 1 0,0 0 0,0 1 0,0 1 0,0 0 1,-32 8-1,34-5-9,0 0 1,0 1-1,0 1 1,1 1 0,0 0-1,0 0 1,1 1-1,0 1 1,0 1-1,-20 18 1,25-19 8,0 0-1,1 0 1,0 1 0,0 0-1,1 0 1,0 1 0,1 0-1,0 0 1,1 0 0,0 0-1,1 1 1,0-1 0,1 1-1,0 0 1,0 12 0,1-11 1,2 0 1,-1 0-1,1 0 1,1 0-1,1 0 1,0-1-1,0 1 1,1-1-1,1 1 1,0-1-1,0 0 0,14 19 1,-14-23 8,1-1 1,0 0-1,0 0 1,0-1 0,1 0-1,0 0 1,1 0-1,-1-1 1,1 0-1,0-1 1,0 0-1,0 0 1,1 0-1,0-1 1,-1-1-1,1 1 1,0-1-1,0-1 1,10 1 0,8-1 18,-1-2 0,1 0 0,0-2 0,-1-1 0,0-1 1,0-2-1,0 0 0,0-2 0,-1 0 0,-1-2 1,0-1-1,0-1 0,23-17 0,-41 26-3,0 0-1,-1 0 1,0-1-1,0 0 1,0 0 0,-1 0-1,0 0 1,0-1-1,0 0 1,0 0-1,-1 0 1,0 0-1,0 0 1,-1-1 0,0 1-1,0-1 1,2-9-1,-4 8 8,0 0 0,-1 0 0,1 0 0,-1 0 0,-1 1 0,1-1-1,-2 1 1,1-1 0,-1 1 0,0-1 0,0 1 0,-1 0 0,0 1 0,0-1-1,-6-7 1,-3-2-13,-1 0-1,-1 1 0,0 0 1,-1 1-1,-1 1 1,0 0-1,-1 2 0,0 0 1,-1 0-1,0 2 1,0 1-1,-1 0 0,-25-6 1,30 10-33,-1 0 0,0 1 0,0 1 0,0 1 0,-1 0 0,1 1 0,0 0 0,0 2 0,0 0 0,0 0 0,0 2 0,0 0 0,1 1 0,0 0 0,0 1 0,0 1 0,-26 16 0,28-13 2,1 0 1,-1 0 0,2 1-1,-1 1 1,2 0 0,-1 0 0,2 1-1,-1 1 1,2-1 0,0 1-1,1 1 1,0 0 0,1 0-1,-5 18 1,9-22 14,-1 0-1,2 0 0,0 1 1,0-1-1,1 0 1,0 0-1,1 0 0,0 0 1,0 0-1,2 0 1,-1 0-1,1 0 0,1 0 1,0-1-1,1 0 1,0 0-1,0 0 0,1 0 1,0-1-1,1 0 0,9 10 1,-8-10 15,1 0 0,0-1 0,1 0 0,-1-1 0,2 0 0,-1-1 0,1 0 0,0 0 1,0-1-1,0 0 0,1-1 0,0-1 0,0 0 0,0 0 0,0-1 0,0-1 0,0 0 0,1 0 0,-1-2 0,0 1 0,24-6 0,-15 2 11,-1-2-1,0 0 0,0-1 0,-1-1 1,0-1-1,0-1 0,-1 0 0,-1-2 1,1 0-1,-2 0 0,0-2 0,18-19 1,-25 24-5,-1-1 1,0-1 0,0 0-1,-1 0 1,-1 0 0,0-1-1,0 0 1,-1 0 0,-1-1-1,0 1 1,-1-1 0,0 0-1,-1 0 1,0 0 0,-1 0-1,-1-1 1,0 1 0,0 0-1,-2 0 1,1 0 0,-2 0-1,0 0 1,0 0 0,-1 1-1,-6-13 1,4 11-16,-1 0 0,0 1-1,-1-1 1,0 2 0,-1-1 0,-1 1 0,0 1-1,0 0 1,-1 0 0,-1 1 0,1 0-1,-2 1 1,1 1 0,-1 0 0,-1 0 0,1 1-1,-1 1 1,0 0 0,-1 1 0,1 1 0,-25-4-1,17 6-20,-1 0-1,1 2 0,0 1 1,-1 1-1,1 1 0,0 1 1,0 0-1,0 2 0,-37 15 1,41-14-5,1 1 0,-1 1 0,2 0 0,-1 1 1,1 1-1,1 1 0,0 0 0,1 1 1,0 1-1,1 0 0,-19 26 0,26-31 19,1 1 1,0-1-1,0 1 0,1 1 0,0-1 0,1 1 1,0-1-1,0 1 0,1 0 0,1 0 0,0 0 1,0 0-1,1 0 0,1 0 0,0 0 0,0 0 1,1 0-1,1 0 0,0 0 0,0-1 0,1 1 1,0-1-1,1 0 0,0 0 0,0 0 0,1-1 1,13 16-1,-5-8 17,0-2-1,1 1 1,1-2 0,0 0 0,1 0 0,0-2 0,1 0-1,1-1 1,0-1 0,0-1 0,1-1 0,0 0 0,33 7 0,-25-10 12,0-2 0,-1-1 1,1-1-1,0-1 1,0-2-1,0 0 1,40-10-1,-15-2 23,0-1 0,91-42-1,-130 52-29,-1-2-1,0 0 1,0-1-1,-1 0 0,0-1 1,0 0-1,-1-1 1,0 0-1,17-21 1,-22 22 6,-1 1 1,0-1 0,0 0 0,-1 0 0,0-1 0,-1 1 0,0-1 0,0 0 0,-1 0 0,0 0 0,-1 0 0,0 0 0,-1 0 0,0 0 0,-2-14 0,0 7-15,-1 0 0,-1 1 0,-1-1 0,0 1 0,-1 0 0,-1 0 0,0 1 0,-1 0 0,-1 0 0,0 0 0,-1 2 0,0-1 0,-1 1 0,-1 0 0,0 1 0,-1 1 0,0 0 0,-1 1 0,0 0 0,0 1 0,-28-13 0,28 16-33,-1 0-1,0 0 1,-1 1 0,1 1-1,-1 1 1,0 0 0,0 1-1,0 1 1,0 0 0,0 1-1,0 1 1,0 0 0,0 1-1,0 1 1,0 1-1,1 0 1,-1 1 0,1 0-1,0 1 1,1 1 0,-1 1-1,1 0 1,-14 11 0,19-12 14,1-1 1,0 1 0,0 0-1,1 0 1,-1 1-1,2 0 1,-1 0 0,1 1-1,1 0 1,0 0 0,0 0-1,0 1 1,1-1-1,1 1 1,0 0 0,0 1-1,1-1 1,0 0 0,0 0-1,2 1 1,-1-1 0,1 1-1,1-1 1,0 1-1,0-1 1,1 1 0,0-1-1,1 0 1,0 0 0,1 0-1,0-1 1,6 11 0,-4-8 18,1 0 0,0-1 0,1 0 0,0 0 0,1-1 0,0 0 0,0 0 0,1-1 0,0-1 0,1 1 0,0-2 0,1 0 0,-1 0 0,1-1 0,0 0 0,1-1 0,-1 0 0,1-1 0,0-1 0,19 3 1,-16-4 9,0-1 0,-1 0 1,1-1-1,-1-1 0,1 0 1,-1-1-1,1-1 0,-1-1 1,0 0-1,0 0 0,0-2 1,-1 0-1,0-1 1,0 0-1,-1-1 0,1 0 1,15-15-1,-23 18-1,0 0 0,0-1 0,-1 0 1,0 0-1,0 0 0,0 0 0,-1-1 0,0 0 1,-1 0-1,1 0 0,-1-1 0,-1 1 0,1-1 0,-1 1 1,-1-1-1,1 0 0,-1 0 0,0 1 0,-1-1 1,0 0-1,-1 0 0,1 0 0,-1 0 0,-1 0 0,1 0 1,-2 1-1,1-1 0,-4-7 0,0 2-5,0 1 0,0-1 1,-1 1-1,-1 1 0,0-1 0,-1 2 0,0-1 0,0 1 1,-1 0-1,-1 1 0,0 0 0,0 1 0,0 0 0,-1 1 1,-16-8-1,10 9-29,1 0 1,-1 1-1,-1 0 1,1 2 0,-1 0-1,1 1 1,-1 1-1,0 1 1,1 0-1,-1 2 1,1 0 0,-23 5-1,21-2-4,1 0 0,0 1 0,0 1 0,0 1 0,1 1 0,0 0 0,1 1 0,0 1 0,1 1 0,0 0 0,-18 19 0,27-23 9,0 0 1,1 1 0,0 0-1,1 0 1,0 0 0,0 1 0,1 0-1,0 0 1,1 0 0,0 0-1,1 1 1,0-1 0,0 1-1,1-1 1,1 1 0,0 0 0,0-1-1,1 1 1,0 0 0,1-1-1,0 1 1,1-1 0,0 0 0,0 0-1,1 0 1,1 0 0,7 13-1,-7-14 20,1 0 1,-1 0-1,1 0 0,1 0 0,0-1 0,0 0 0,0 0 0,1-1 0,0 0 0,1-1 0,-1 1 1,1-1-1,0-1 0,1 0 0,0 0 0,-1-1 0,1-1 0,1 1 0,-1-1 0,0-1 1,1 0-1,-1-1 0,1 0 0,0 0 0,-1-1 0,1 0 0,13-3 0,-1-3 17,0 0-1,-1-2 1,0-1 0,0 0-1,-1-2 1,-1 0 0,34-25-1,-40 26-3,-1 0 0,0-2-1,0 1 1,-1-2 0,-1 0-1,0 0 1,0-1 0,-2 0 0,0-1-1,0 0 1,7-20 0,-14 29-9,1 0 1,-2 0 0,1 0 0,-1 0-1,0-1 1,0 1 0,0 0 0,-1-1-1,0 1 1,-1-1 0,1 1 0,-1 0-1,0-1 1,-1 1 0,0 0 0,0 0-1,0 0 1,0 0 0,-1 0 0,0 0-1,-1 1 1,1 0 0,-1-1 0,0 1-1,0 0 1,0 1 0,-1-1 0,0 1-1,-10-8 1,6 7-17,0 0-1,0 0 0,-1 1 1,1 0-1,-1 1 1,0 0-1,0 0 1,0 1-1,0 0 0,0 1 1,-1 0-1,1 1 1,0 0-1,-1 0 0,1 1 1,0 1-1,0-1 1,-11 5-1,5-1-12,1 1-1,0 1 1,0 0-1,1 1 1,-19 14-1,29-20 17,0 1 0,0 0-1,0 0 1,0 1 0,1-1-1,-1 1 1,1 0-1,0 0 1,0 0 0,0 0-1,0 0 1,1 1 0,0-1-1,0 1 1,0 0 0,0 0-1,1-1 1,0 1-1,0 0 1,0 0 0,0 8-1,1-11 6,1 1-1,-1 0 1,1 0-1,-1-1 1,1 1-1,0-1 0,0 1 1,0 0-1,1-1 1,-1 0-1,0 1 1,1-1-1,0 0 0,-1 0 1,1 1-1,0-2 1,0 1-1,0 0 1,4 2-1,-2-1 6,1-1 0,-1-1 0,0 1 0,0-1 0,1 1 0,-1-1 0,1-1 0,0 1 0,-1 0 0,10-1-1,-3-1 13,0 0-1,0-1 0,0 0 0,0-1 1,0 0-1,0 0 0,-1-1 0,20-11 1,-20 9-1,-1-1 0,0-1 1,-1 1-1,1-1 0,-1-1 0,-1 1 1,9-14-1,-15 21-13,1-1-1,-1 1 1,0-1-1,0 0 1,0 1-1,0-1 1,0 0 0,0 0-1,-1 1 1,1-1-1,-1 0 1,1 0 0,-1 0-1,0 0 1,1 0-1,-1 0 1,0 0-1,0 0 1,0 0 0,-1 0-1,1 0 1,0 0-1,-1 0 1,0 1 0,1-1-1,-1 0 1,0 0-1,0 0 1,0 1 0,0-1-1,0 0 1,0 1-1,0-1 1,-1 1-1,1-1 1,0 1 0,-1 0-1,1-1 1,-1 1-1,0 0 1,1 0 0,-1 0-1,0 0 1,0 1-1,0-1 1,1 0-1,-1 1 1,0-1 0,0 1-1,-3 0 1,-5-2-7,-1 1 1,0 0-1,0 1 1,0 0-1,0 1 0,0 0 1,0 1-1,1 0 1,-1 0-1,1 1 1,-1 1-1,1 0 0,0 0 1,0 1-1,1 0 1,0 1-1,0 0 1,0 1-1,0-1 0,1 2 1,0-1-1,-8 11 1,15-17 0,0 0 0,1-1 1,-1 1-1,0 0 0,1 0 0,-1 0 1,0 0-1,1 0 0,0 0 0,-1 0 1,1 0-1,-1 0 0,1 0 0,0 0 1,0 0-1,-1 0 0,1 0 0,0 0 1,0 0-1,0 0 0,0 0 0,1 0 1,-1 0-1,0 0 0,0 0 1,0 0-1,1 0 0,-1 0 0,1 0 1,-1 0-1,1 0 0,-1 0 0,1 0 1,-1 0-1,1 0 0,0-1 0,0 1 1,-1 0-1,1 0 0,0-1 0,0 1 1,0-1-1,0 1 0,0-1 0,-1 1 1,1-1-1,2 1 0,1 1 4,0-1 0,0 0 0,0 0 1,0 0-1,1-1 0,-1 1 0,0-1 0,0 0 0,1-1 0,-1 1 0,5-1 0,1-2 9,1 0 0,-1-1-1,0 0 1,0 0 0,-1-1-1,1 0 1,-1-1 0,0 0 0,-1-1-1,1 1 1,-1-2 0,-1 1-1,1-1 1,9-13 0,-14 16-1,0 1-1,-1-1 1,1 0 0,-1 0 0,0 0 0,0 0-1,0 0 1,-1-1 0,0 1 0,0 0 0,0-1 0,-1 1-1,0-1 1,0 1 0,0 0 0,-1-1 0,1 1-1,-1-1 1,-1 1 0,1 0 0,-1 0 0,0 0-1,0-1 1,0 2 0,-1-1 0,1 0 0,-1 0 0,0 1-1,-1 0 1,-3-5 0,0 3-13,1-1 0,-1 1 0,-1 1 1,1-1-1,-1 1 0,1 1 0,-1-1 0,-1 1 0,1 1 0,-1-1 1,1 1-1,-1 1 0,0 0 0,0 0 0,0 1 0,0 0 0,0 0 1,0 1-1,-1 0 0,1 1 0,0 0 0,0 0 0,0 1 1,0 0-1,-9 4 0,5-2-13,1 1 0,0 0 0,0 0 0,0 1 0,1 1 0,0 0 0,0 0 0,1 1 0,0 0 0,0 1 0,1 0 0,0 1 0,1 0 0,0 0 0,0 1 0,1 0 0,-7 15 1,12-20 12,-1 0 1,1 0-1,1 0 1,-1 0-1,1 1 1,0-1-1,1 1 1,-1-1 0,1 1-1,1-1 1,-1 1-1,1-1 1,0 1-1,1-1 1,-1 0 0,1 0-1,0 1 1,1-1-1,0-1 1,0 1-1,0 0 1,0-1-1,1 1 1,0-1 0,0 0-1,1 0 1,-1-1-1,1 1 1,0-1-1,0 0 1,7 4 0,1 0 14,0 1 0,1-2 0,0 0 0,1 0 0,-1-1 0,1-1 0,1-1 0,-1 0 0,0-1 0,1 0 0,30 0 0,-27-4 7,-1 0-1,0-2 1,1 0 0,-1-1-1,0-1 1,-1 0 0,1-2-1,-1 0 1,0-1-1,-1 0 1,0-2 0,0 0-1,23-20 1,-36 28-10,-1 0 0,0 0 0,1-1 0,-1 1 0,0-1 0,-1 1 0,1-1 0,0 0 0,-1 0 0,0 0 0,1 0 1,-1 0-1,0 0 0,-1 0 0,1 0 0,0-1 0,-1 1 0,0 0 0,0-4 0,-1 1 4,1 1 0,-2-1 0,1 0 0,-1 1 0,0-1 0,0 1 1,0 0-1,-1 0 0,0 0 0,-3-5 0,-5-5 3,-1 1 0,0 0 0,0 1 0,-2 0 1,-27-20-1,27 24-30,0 0 0,0 1 0,-1 1 0,0 0 0,0 1 0,-1 1 0,0 0 0,0 1 0,0 0 0,0 2 0,0 0 0,-1 1 0,1 0 0,-30 3 0,34 0-4,0 0-1,0 1 1,0 0 0,0 1-1,1 0 1,-1 1 0,1 0-1,0 1 1,1 0 0,-1 1-1,1 0 1,1 1 0,-1 0-1,1 0 1,1 1 0,-1 0-1,2 0 1,-1 1 0,1 0-1,-8 16 1,11-17 9,0 1-1,1 0 1,0 0 0,0 0 0,1 1-1,0-1 1,1 0 0,0 1 0,1-1 0,0 1-1,1-1 1,0 1 0,1-1 0,0 0-1,0 0 1,1 1 0,0-2 0,1 1-1,0 0 1,1-1 0,0 0 0,11 15-1,-10-14 14,0-2-1,1 1 1,0-1 0,0 0-1,1 0 1,0-1-1,0 0 1,1-1-1,0 1 1,0-2-1,0 1 1,1-1-1,0-1 1,0 0-1,0 0 1,1-1-1,-1 0 1,1-1-1,0 0 1,-1-1-1,1 0 1,11-1 0,-2-3 10,-1-1 1,0 0 0,0-1 0,0-2 0,-1 0 0,0-1 0,34-20 0,-3-2 27,62-53 1,-103 77-31,0-1 0,0 0 0,-1 0 0,0 0 0,-1-1 0,1 0 0,-2 0 0,1-1 0,-1 0 0,0 0 0,3-10-1,-6 13 0,-1 0 0,1 0 0,-2 0 0,1 0 0,0-1 0,-1 1 0,0 0 0,-1 0 0,0-1 0,0 1 0,0 0 0,0 0 0,-1 0 0,0 0 0,0 0 0,-1 1 0,0-1 0,0 1 0,-4-6 0,-4-5-13,-1 1 1,0 1-1,-1 0 0,-1 1 1,0 0-1,-1 2 1,-1-1-1,1 2 0,-2 0 1,1 1-1,-1 0 0,-1 1 1,0 1-1,-18-4 0,23 7-20,0 1 0,0 1 0,0 0-1,-1 1 1,1 0 0,-1 1-1,1 1 1,0 0 0,-18 4-1,22-3 1,1 1 0,-1 0 0,0 0 0,1 1 0,-1 0 0,1 0 0,0 1 0,1 1 0,-1-1 0,1 1 0,0 0-1,0 1 1,1-1 0,-8 11 0,9-9 8,0 0 0,0 0 0,1 1 0,0 0-1,1 0 1,0 0 0,0 0 0,1 0 0,0 1 0,1-1 0,-1 1-1,2-1 1,0 1 0,0-1 0,1 1 0,0-1 0,0 1 0,1-1-1,0 0 1,1 1 0,0-1 0,0 0 0,10 16 0,-8-16 18,0 1-1,0-1 1,1-1 0,0 1 0,1-1 0,0 0 0,0-1 0,1 1 0,0-2 0,0 1-1,1-1 1,0 0 0,0-1 0,0 0 0,0 0 0,1-1 0,0 0 0,0-1 0,0 0-1,0-1 1,17 3 0,-4-6 15,0 0 0,0-2-1,0 0 1,0-2 0,0 0-1,-1-1 1,0-2 0,0 0-1,-1-1 1,0-2 0,0 0-1,-1-1 1,-1-1 0,0 0-1,32-32 1,-46 41-11,-1 0 1,0-1-1,0 1 1,-1-1-1,1 0 1,-1 0-1,0 0 0,0-1 1,-1 1-1,0-1 1,0 0-1,0 0 1,0 1-1,-1-1 0,0 0 1,0 0-1,-1 0 1,0 0-1,0-1 1,0 1-1,-1 0 0,0 0 1,0 0-1,0 1 1,-1-1-1,0 0 1,0 0-1,0 1 0,-1-1 1,0 1-1,0 0 1,0 0-1,-1 0 1,-3-5-1,-3-1-20,0 0 0,0 1 0,-1 0 0,-1 1 0,1 0 0,-1 1 0,-1 1 0,1-1 0,-1 2 0,-1 0 0,1 0 0,-1 2 0,-16-5 0,12 6-19,0 0 0,-1 1 0,1 1 0,-1 1 0,1 1 0,-1 0 0,1 1 0,-1 1 0,1 1 0,0 1 0,1 0 0,-1 1 0,-21 11 0,28-11 14,1-1 0,0 2 0,1-1 1,0 1-1,0 1 0,0-1 1,1 2-1,0-1 0,0 1 1,1 0-1,0 1 0,1-1 0,0 1 1,1 1-1,0-1 0,0 1 1,1 0-1,1 0 0,-1 0 1,2 0-1,0 1 0,-1 13 0,2-12 18,1 0 0,1 0-1,0 0 1,1 0-1,0 0 1,1 0-1,0 0 1,1-1-1,1 0 1,0 1 0,0-2-1,1 1 1,1-1-1,13 19 1,-16-25 7,1 1 1,0 0 0,0-1-1,1 0 1,0 0-1,-1-1 1,2 0 0,-1 0-1,0 0 1,1-1-1,-1 0 1,1 0 0,0 0-1,0-1 1,1 0 0,-1-1-1,0 1 1,0-1-1,1-1 1,-1 1 0,1-1-1,-1-1 1,0 1-1,1-1 1,-1-1 0,14-4-1,0-1 21,-1-1-1,0-1 1,-1-1 0,36-24-1,-43 25-11,0 0 0,-1-1-1,0 0 1,-1 0-1,0-1 1,-1 0 0,0-1-1,10-17 1,-17 25-8,0-1 0,-1 1 0,1 0 1,-1-1-1,0 0 0,0 1 0,-1-1 0,1 0 0,-1 1 1,0-1-1,0 0 0,0 1 0,-1-1 0,0 0 1,0 1-1,0-1 0,-1 1 0,1-1 0,-1 1 0,0-1 1,0 1-1,0 0 0,-1 0 0,0 0 0,0 1 0,0-1 1,0 1-1,0-1 0,-6-3 0,-3-4-9,0 1 0,-1 0 0,-1 1 0,0 1-1,0 0 1,0 1 0,-24-9 0,16 10-22,0 1 1,0 0-1,0 2 1,-1 1-1,0 0 0,1 2 1,-1 0-1,1 2 1,-1 0-1,1 2 1,0 0-1,0 2 0,0 0 1,1 2-1,0 0 1,0 1-1,1 1 0,0 1 1,1 1-1,0 0 1,1 2-1,-22 20 1,34-29 10,1 0 0,1 1 0,-1-1 0,1 1 0,0 0 0,0 0 0,1 0 1,0 0-1,0 1 0,0-1 0,1 1 0,0 0 0,0 0 0,0 0 0,1 0 1,1 0-1,-1 0 0,1 0 0,1 14 0,1-11 5,1-1 0,-1 0 0,2 0 0,-1 0 0,2 0 0,-1-1 0,1 1 0,0-1 0,0 0 0,1-1 0,0 1 0,1-1 0,0-1 0,9 9 0,-3-4 11,0-1 0,0-1-1,1 0 1,1 0-1,-1-1 1,1-1-1,1-1 1,-1 0 0,1-1-1,0 0 1,26 3-1,-28-7 9,-1 0 0,1-1 1,-1-1-1,1 0 0,-1 0 0,1-2 0,-1 1 0,0-2 0,0 0 1,0 0-1,-1-2 0,0 1 0,1-1 0,18-14 0,-15 10 10,0-2-1,-1 0 1,0 0-1,-1-2 1,15-17-1,-25 27-12,-1 0-1,0 0 1,-1 0 0,1-1-1,-1 1 1,0-1 0,0 1-1,0-1 1,-1 0-1,0 1 1,0-1 0,0 0-1,0 0 1,-1 0 0,1 0-1,-1 0 1,-1 0 0,1 0-1,-1 0 1,0 0-1,0 0 1,0 0 0,-1 1-1,1-1 1,-5-7 0,-1 0-20,0 0 1,-1 1-1,0 0 1,-1 1-1,0 0 0,0 0 1,-1 0-1,-1 2 1,0-1-1,0 1 1,0 1-1,-1 0 1,0 1-1,-18-8 1,23 12-8,1-1 1,0 1-1,-1 1 1,0-1-1,0 1 1,1 0 0,-1 1-1,0-1 1,0 1-1,0 1 1,1-1-1,-1 1 1,0 1-1,0-1 1,1 1 0,-1 0-1,1 0 1,0 1-1,-1 0 1,1 0-1,0 1 1,1-1-1,-1 1 1,1 0 0,0 1-1,0-1 1,0 1-1,0 0 1,1 1-1,-5 6 1,3-2 7,1-1 0,0 1-1,1 0 1,0 0 0,1 0 0,0 0 0,1 1 0,0-1 0,0 1 0,1-1 0,0 1-1,1 0 1,1-1 0,-1 1 0,2 0 0,-1-1 0,1 1 0,1-1 0,0 1 0,1-1-1,0 0 1,0-1 0,1 1 0,0-1 0,10 14 0,-9-14 16,0 0 1,1-1 0,-1 0-1,2 0 1,-1-1-1,1 1 1,0-2 0,0 1-1,1-1 1,0-1-1,0 1 1,0-1 0,1-1-1,-1 0 1,1 0 0,0-1-1,1-1 1,-1 1-1,0-1 1,1-1 0,-1 0-1,1-1 1,-1 0-1,1 0 1,-1-1 0,12-2-1,-10-1 7,0 0 1,0-1-1,0 0 0,-1 0 1,1-1-1,-1-1 0,0 0 0,-1-1 1,0 0-1,0 0 0,-1-1 0,0 0 1,0-1-1,-1 0 0,0 0 0,-1 0 1,7-15-1,-10 17-6,0 0 0,0-1 0,-1 1-1,-1-1 1,1 1 0,-1-1 0,-1 0 0,0 0 0,0 1 0,-1-1 0,0 0-1,0 0 1,-1 0 0,0 0 0,0 0 0,-1 0 0,-1 1 0,1-1-1,-1 1 1,-1 0 0,1 0 0,-2 0 0,1 0 0,-1 0 0,-8-9 0,3 6-37,0 1 0,0 1 1,-1 0-1,0 0 1,0 1-1,-1 1 1,0 0-1,-1 0 0,0 2 1,0-1-1,0 1 1,0 1-1,-1 1 0,1 0 1,-1 0-1,0 1 1,0 1-1,-19 1 0,24 0 6,-1 0-1,0 1 1,1 0-1,-1 1 1,1 0-1,-1 1 1,1-1-1,0 2 1,0-1-1,0 2 1,0-1-1,1 1 1,0 0-1,0 1 1,0-1-1,1 2 1,0-1-1,0 1 0,0 0 1,1 1-1,0-1 1,0 1-1,1 0 1,0 1-1,1-1 1,0 1-1,-4 11 1,6-15-85,0 0 0,1 0 0,0 1 0,0-1 0,0 0 0,0 0 0,1 1 0,0-1 0,0 0-1,1 1 1,-1-1 0,1 0 0,0 0 0,0 0 0,1 0 0,0 0 0,0 0 0,0 0 0,0 0 0,1 0 0,0-1 0,0 1 0,0-1 0,0 0 0,1 0 0,0 0 0,-1-1 0,1 1 0,1-1 0,-1 0 0,0 0 0,1 0 0,0-1 0,-1 1 0,8 1 0,42 2-904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51.8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3513,'13'3'595,"0"1"1,-1 1 0,0 0-1,0 1 1,0 0 0,0 0-1,15 13 1,71 67 368,-28-23-401,-26-25 132,-1 3 0,-2 1 0,-2 3 0,37 52 0,112 209-491,-78-126-129,26 50 20,27 78 73,128 254 164,-271-515-303,-2 2 0,-1 0 0,12 69 0,15 157 397,-32-187-67,-9-61-317,-1 0 0,-2 0 0,-1 0 0,-1 0 0,-1-1 0,-8 33 0,-52 152 615,60-202-593,-12 24 135,0 0 0,-3 0 1,0-2-1,-2 0 0,-26 29 0,-35 57-174,68-95-49,-2 0-1,0-2 1,-1 0-1,-1 0 0,0-2 1,-2 0-1,0-1 0,-1-1 1,-1-1-1,-33 19 1,20-13-213,11-6 234,0-2-1,-1 0 1,-26 9-1,44-19-125,0-1 0,-1 0 0,1-1 0,0 1 1,-1-1-1,0 0 0,1-1 0,-1 0 0,1 0 0,-1 0 1,0-1-1,1 0 0,-1 0 0,1-1 0,0 1 0,-1-1 1,-9-5-1,11 3 99,1 1 1,-1-1 0,1-1-1,0 1 1,0 0-1,0-1 1,0 0 0,1 0-1,0 0 1,0 0-1,0-1 1,1 1 0,0-1-1,-3-9 1,-2-12 85,-7-45 1,14 60-4,1-1 0,0 1 1,1-1-1,1 1 0,0 0 0,1 0 1,0 0-1,0 1 0,2 0 1,6-13-1,2-6 205,41-77 629,4-10-665,-50 96-184,4-12 149,28-51 0,-35 75-123,0 0 1,0 0-1,1 1 0,0-1 1,0 2-1,1-1 0,0 1 1,0 0-1,18-11 0,151-99 433,-70 43-24,-89 63-375,0 1-1,1 2 1,1-1 0,-1 2 0,1 1 0,0 0 0,23-2-1,146-12 142,-170 19-236,0 0 52,2 0 0,-1 2 0,-1 1 0,1 1 0,0 0 0,0 1 0,-1 1 0,0 1 0,0 1 0,-1 1 0,19 9-1,-24-9-20,0 0-1,-1 0 0,0 1 1,0 1-1,-1 0 0,0 0 1,-1 1-1,0 1 0,-1 0 1,0 0-1,0 0 0,-2 1 0,0 1 1,0-1-1,5 18 0,0 9-28,-3 1 0,-1 0-1,-2 0 1,-1 1 0,-3 0-1,-1 0 1,-2-1 0,-2 1-1,-9 44 1,1-16-18,-2 0 1,-4-1-1,-3-1 1,-38 89-1,-139 290-29,134-316-66,28-61-25,-27 77 0,42-86-138,2 2-1,-15 108 1,29-139 186,1 0-1,1 0 1,3 0-1,0 1 1,2-1-1,1 0 1,12 43 0,-9-53-82,0 0 0,2-1 0,0 0 0,2-1 0,0 0 0,1-1 0,18 22 0,-24-34-340,0 0 0,0 0 0,0-1 0,1 0 0,0 0 0,0 0 0,1-1 0,0-1 0,0 1 0,0-1 1,0 0-1,0-1 0,1 0 0,0 0 0,0-1 0,-1 0 0,1-1 0,0 1 0,1-2 0,14 0 0,16-6-873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56.2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 1 2569,'-21'17'9575,"0"2"-6013,-12 10-2100,31-27-1427,0-1 0,1 1 0,-1-1 1,0 1-1,1 0 0,-1 0 0,1 0 1,-1 0-1,1 0 0,0 0 0,0 0 1,0 0-1,0 0 0,0 0 0,1 1 1,-1-1-1,1 0 0,-1 1 0,1-1 1,0 0-1,0 1 0,0-1 0,0 0 1,0 1-1,1-1 0,-1 0 0,1 1 1,-1-1-1,3 4 0,-2-4-27,0 0-1,0-1 1,0 1-1,0 0 0,1-1 1,-1 1-1,1-1 1,-1 0-1,1 1 1,-1-1-1,1 0 1,0 0-1,-1 0 0,1 0 1,0-1-1,0 1 1,0 0-1,0-1 1,0 1-1,0-1 1,0 1-1,0-1 0,0 0 1,0 0-1,0 0 1,0 0-1,0-1 1,0 1-1,0 0 1,0-1-1,0 1 1,-1-1-1,1 0 0,0 0 1,2-1-1,3-1 46,0-1-1,0 0 1,0 0-1,-1-1 1,1 0-1,-1 0 1,-1-1 0,7-7-1,-11 12-40,1 0 1,-1 0-1,0-1 0,0 1 1,0 0-1,-1-1 0,1 1 1,0-1-1,0 1 0,-1-1 1,1 1-1,-1-1 0,0 1 1,1-1-1,-1 0 0,0 1 1,0-1-1,0 0 0,0 1 1,0-1-1,0 0 0,0 1 1,-1-1-1,1 1 0,-1-1 1,1 1-1,-1-1 0,1 0 1,-1 1-1,0 0 0,0-1 1,0 1-1,0-1 0,0 1 1,0 0-1,0 0 0,0 0 1,0 0-1,-1 0 0,1 0 1,0 0-1,-1 0 0,1 0 1,-1 0-1,1 1 0,-4-2 1,2 1-7,0-1 1,0 1 0,0 0 0,0 0-1,0 0 1,-1 0 0,1 0 0,0 1 0,-1-1-1,1 1 1,0 0 0,-1 0 0,1 1 0,0-1-1,-1 0 1,1 1 0,0 0 0,0 0-1,-1 0 1,1 0 0,0 1 0,0-1 0,0 1-1,0 0 1,1-1 0,-1 1 0,0 1 0,1-1-1,-1 0 1,1 1 0,0-1 0,0 1-1,0 0 1,0-1 0,-2 4 0,2-2-11,0 0 1,1 0-1,-1 0 1,1 0-1,-1 0 1,1 0-1,0 0 1,1 0-1,-1 0 1,1 0-1,0 1 1,0-1-1,0 0 1,0 0 0,1 0-1,0 1 1,-1-1-1,2 0 1,-1 0-1,0 0 1,1 0-1,0 0 1,0-1-1,0 1 1,0 0-1,1-1 1,4 6-1,-2-6-1,-1 0 0,0 0-1,1 0 1,-1-1 0,1 1-1,0-1 1,0-1 0,0 1-1,0-1 1,0 1 0,0-2-1,0 1 1,0 0 0,1-1-1,8-1 1,-11 2 11,-1-1 0,1-1 0,-1 1-1,1 0 1,-1-1 0,1 1 0,-1-1 0,0 1 0,1-1 0,-1 0 0,0 0 0,0 0-1,0-1 1,0 1 0,0 0 0,0-1 0,0 1 0,0-1 0,0 0 0,0 0 0,-1 1-1,1-1 1,-1 0 0,0-1 0,1 1 0,-1 0 0,0 0 0,0 0 0,0-1 0,-1 1-1,1 0 1,0-1 0,-1 1 0,0-1 0,1-2 0,-2 1 4,0 0 1,0 0-1,-1 0 0,1 1 1,-1-1-1,1 0 0,-1 1 1,-1-1-1,1 1 0,0-1 0,-1 1 1,1 0-1,-1 0 0,0 0 1,0 1-1,0-1 0,-1 1 1,1 0-1,-1-1 0,1 1 1,-1 1-1,0-1 0,1 1 1,-1-1-1,0 1 0,0 0 1,0 0-1,0 1 0,0-1 1,0 1-1,0 0 0,0 0 1,0 0-1,-8 2 0,10-1-14,1-1-1,0 1 0,-1 0 1,1 0-1,0 0 1,-1 0-1,1 0 0,0 0 1,0 0-1,0 1 0,0-1 1,0 0-1,0 1 1,0-1-1,0 0 0,1 1 1,-1-1-1,0 1 0,1 0 1,0-1-1,-1 1 1,1-1-1,0 1 0,-1 0 1,1-1-1,0 1 0,0-1 1,1 1-1,-1 0 1,0-1-1,0 1 0,1-1 1,-1 1-1,1 0 1,0 1-1,2 4-25,-1 1 0,1-1 0,0 0 1,1 1-1,7 10 0,-7-13 14,0-1 0,0 0-1,0 0 1,1 0 0,-1 0 0,1 0 0,0-1 0,0 0 0,6 3 0,-8-5 18,0 1 0,0-1 0,0 0 0,0 0 0,0 0 0,0 0 0,1-1 0,-1 1 0,0-1 0,0 0 0,1 0 0,-1 0 0,0 0 0,0-1 0,1 1 0,-1-1 0,0 0 0,5-2 0,-7 0-11,0 0 0,0-1 0,0 0-1,0 1 1,-1-1 0,1 0 0,-1 1-1,0-1 1,0 0 0,0 1 0,0-1 0,-2-4-1,2 2 9,0 2-8,-1 0 1,1 1-1,-1-1 0,1 1 1,-1-1-1,0 1 0,0 0 1,-1-1-1,1 1 0,-1 0 1,-2-5-1,3 7-193,0 0-1,-1 0 1,1-1 0,0 1-1,0 0 1,0 0-1,-1 1 1,1-1 0,-1 0-1,1 0 1,0 1-1,-1-1 1,1 0 0,-1 1-1,0 0 1,1-1-1,-1 1 1,1 0 0,-1 0-1,0 0 1,1 0-1,-1 0 1,1 0 0,-1 0-1,1 1 1,-1-1-1,0 1 1,-1 0 0,-9 4-1581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20.4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3886 320 2977,'-1'-6'298,"0"1"1,0 0-1,0 0 1,-1 0-1,0 0 1,0 1-1,0-1 1,0 0-1,-1 1 1,0-1-1,0 1 1,0 0-1,0 0 1,-1 0-1,0 0 1,0 1-1,0 0 1,0 0-1,0 0 1,0 0-1,-9-4 1,-11-5 399,0 0 0,-46-14 0,64 24-711,-32-9 340,0 2 0,-66-8 0,72 14 119,1-2 0,-1-1 0,1-1 1,1-2-1,-31-12 0,24 5-295,-1 2-1,0 1 1,-1 2 0,0 2-1,-1 1 1,0 3-1,0 1 1,-1 1-1,1 3 1,-52 5 0,-119 7 170,111-9-74,0 4 0,-194 40 1,172-17 155,-113 33-63,203-52-329,2 1 0,0 2 0,0 1 0,2 1 0,-36 26 0,37-19 23,2 2-1,1 0 1,0 2-1,2 0 1,1 2-1,-21 38 1,26-42-6,-13 13-10,23-31-13,1 0-1,-1 0 0,1 0 0,1 0 1,-1 1-1,1 0 0,1 0 1,-5 13-1,3-6 0,0 0-1,-2-1 1,1 0-1,-16 22 1,16-27-2,0 1 1,0-1 0,1 1-1,1 0 1,-1 0 0,2 1-1,-1-1 1,1 1 0,1 0-1,0 0 1,-1 13-1,1 20 26,1-33-27,0-1-1,1 1 1,0-1 0,3 18-1,-2-24 1,0 1-1,0-1 1,1 1-1,0-1 1,0 0-1,0 0 1,0 0-1,1 0 1,0-1-1,-1 1 1,1-1 0,1 1-1,-1-1 1,6 4-1,-1-1 14,0 1 1,0-1-1,-1 2 1,0-1-1,0 1 0,-1 0 1,0 0-1,7 11 0,-10-16 10,0 0 0,1 1 0,-1-2 0,1 1-1,0 0 1,0-1 0,0 0 0,0 0 0,0 0-1,1 0 1,-1-1 0,1 1 0,6 0 0,19 8 177,-15-5-187,0 0-1,1-2 0,-1 0 1,1 0-1,16-1 0,28-3-5,-48 0 0,0 0 0,0 1 0,1 1 0,-1 0 0,15 3 0,4 2 1,-1-1-1,33 0 1,-38-4-6,0 2 0,0 0 0,0 1-1,30 11 1,-48-13-3,0 0 0,-1 1 0,1 0 1,-1 1-1,0-1 0,0 1 0,0 0 0,0 1 0,-1-1 0,0 1 0,0 0 0,0 1 0,-1-1 0,1 1 0,-1 0 0,0 0 0,-1 0 0,0 0 0,0 1 0,0-1 0,-1 1 0,0 0 1,0 0-1,2 14 0,0 11 9,-1 1 1,-2 36 0,3 36-9,-2-84 18,4 30 85,-2 1 1,-3 61-1,-3-103-28,0 0 0,-1-1-1,1 1 1,-2-1 0,1 0-1,-2 0 1,1 0 0,-1 0 0,0-1-1,-8 10 1,-2 1-19,0-1 0,-1-1 1,-22 18-1,9-11 65,-1-2 0,-1-1-1,-1-1 1,-1-2 0,0-2 0,-49 18 0,57-25-24,0-2 0,-1 0 1,0-2-1,0-1 0,0-1 1,0-1-1,-1-1 1,1-2-1,-49-6 0,61 3-21,-1-1 0,1 0 0,1-1 1,-1-1-1,1 0 0,-21-15 0,-31-17 79,-9 6-80,25 11-50,0-1 1,-69-47-1,89 52-17,-1 2 0,-1 1 1,-1 1-1,0 1 0,-54-13 0,70 23-13,-1 1 0,1 1 0,-1 0 0,1 1 0,-1 1 0,-22 4 0,-14-1-15,33-2 10,0 0 0,0 2 1,0 0-1,0 1 0,0 1 0,1 1 0,0 0 0,1 2 0,-31 17 1,37-18-10,0 0 1,1 1-1,0 0 1,0 1-1,1 0 1,0 0-1,1 1 1,0 1-1,0-1 1,2 2-1,-1-1 1,2 1-1,-1 0 1,-5 19-1,-16 39 37,20-52-192,0 0-1,-7 29 1,15-48 29,-1 1 1,1 0-1,0 0 1,0-1-1,0 1 1,-1 0-1,1 0 1,0 0-1,0-1 1,0 1-1,0 0 0,0 0 1,1 0-1,-1-1 1,0 1-1,0 0 1,0 0-1,1 0 1,-1-1-1,0 1 0,1 0 1,-1-1-1,1 1 1,-1 0-1,1-1 1,-1 1-1,1 0 1,-1-1-1,1 1 1,0-1-1,-1 1 0,1-1 1,0 1-1,-1-1 1,1 0-1,0 1 1,-1-1-1,1 0 1,0 1-1,0-1 1,0 0-1,-1 0 0,1 0 1,0 0-1,0 0 1,0 0-1,-1 0 1,1 0-1,0 0 1,0 0-1,0 0 0,-1-1 1,1 1-1,0 0 1,0-1-1,-1 1 1,2-1-1,25-10-1952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4.8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97 477 504,'-5'-1'51,"0"-1"0,-1 0 0,1 0 0,0 0 0,1-1 0,-1 0 0,0 0 0,1 0 0,-1 0 0,1-1 0,0 0 0,0 0 0,1 0 0,-1 0 0,1 0 0,0-1 0,0 1 0,0-1 0,1 0 0,0 0 0,0 0 0,0 0 0,0-1 0,-1-8 0,2 7-23,0 0 0,0 0 0,1 0 0,0-1-1,0 1 1,1 0 0,0 0 0,0-1 0,1 1 0,-1 0 0,2 0 0,-1 1 0,1-1 0,0 0 0,0 1 0,1-1 0,0 1 0,7-8 0,10-10 37,2 1-1,1 1 1,0 2 0,1 0 0,2 2 0,0 0-1,0 2 1,2 1 0,0 2 0,0 1 0,61-17-1,-81 27-9,0 1-1,0 0 0,0 0 1,0 1-1,1 0 0,-1 1 0,0 0 1,0 0-1,0 1 0,13 4 1,-17-4-42,-1-1 0,0 2 0,0-1 0,1 0 0,-2 1 0,1 0 0,0 0 1,0 0-1,-1 0 0,0 0 0,0 1 0,0 0 0,0 0 0,0-1 0,-1 1 0,1 1 1,-1-1-1,0 0 0,-1 1 0,1-1 0,-1 1 0,2 5 0,-2 1-91,0-1-1,0 0 0,-1 1 0,-1-1 1,0 0-1,0 1 0,-1-1 1,0 0-1,0 0 0,-8 18 1,-11 18-210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21.9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143 222 1952,'1'-5'693,"0"0"-1,-1 0 1,1 1-1,-1-1 1,0 0-1,-1-9 0,0 5-345,-1 1 0,0-1 0,-1 0 0,0 1 0,0-1 0,-1 1 0,0 0 0,0 0-1,-1 0 1,-5-7 0,-14-8 4055,23 23-4374,0-1 0,0 1 0,0 0 0,0-1 1,0 1-1,0 0 0,-1 0 0,1 0 0,0 0 1,0 0-1,0 0 0,0 0 0,-1 0 0,1 0 1,0 0-1,0 1 0,0-1 0,0 0 0,0 1 1,0-1-1,0 1 0,0-1 0,0 1 0,0 0 1,0-1-1,0 1 0,0 0 0,0 0 0,0-1 1,1 1-1,-1 0 0,0 0 0,0 0 0,1 0 1,-1 0-1,1 0 0,-1 0 0,1 0 1,0 1-1,-1 0 0,1-1-27,-1 0-1,1 0 1,-1-1-1,1 1 1,0 0 0,0 0-1,-1 0 1,1 0-1,0 0 1,0 0 0,0 0-1,0 0 1,0 0-1,0 0 1,1 0 0,-1 0-1,0 0 1,0-1-1,1 1 1,-1 0 0,0 0-1,1 0 1,-1 0-1,1 0 1,-1-1 0,1 1-1,-1 0 1,1 0-1,0-1 1,-1 1 0,1 0-1,0-1 1,0 1-1,-1-1 1,1 1 0,0-1-1,0 1 1,0-1-1,0 0 1,-1 1 0,1-1-1,0 0 1,0 0-1,0 0 1,0 0 0,0 1-1,0-1 1,0 0-1,0-1 1,0 1 0,0 0-1,0 0 1,0 0 0,1-1-1,0 1 9,1-1-1,-1 0 0,1 0 1,-1 0-1,1 0 1,-1 0-1,0 0 1,0-1-1,1 1 0,-1-1 1,0 0-1,0 1 1,0-1-1,-1 0 1,1 0-1,0 0 0,-1 0 1,1-1-1,-1 1 1,0 0-1,0-1 1,2-3-1,-2 4 5,0-1 1,-1 1-1,1 0 0,-1 0 0,1 0 1,-1 0-1,1-1 0,-1 1 0,0 0 1,0 0-1,0-1 0,-1 1 1,1 0-1,0 0 0,-1-1 0,1 1 1,-1 0-1,0 0 0,0 0 0,0 0 1,0 0-1,0 0 0,0 0 0,-1 0 1,1 0-1,-4-2 0,4 3 2,-1 0-1,0 0 0,0 1 1,0-1-1,0 1 0,0-1 1,0 1-1,0 0 1,0 0-1,0 0 0,0 0 1,0 0-1,0 0 0,0 1 1,0-1-1,0 1 0,0-1 1,0 1-1,0 0 1,0 0-1,0 0 0,1 0 1,-1 0-1,0 0 0,1 0 1,-1 0-1,1 1 1,-1-1-1,1 1 0,-2 1 1,-3 2 11,1 1 0,0 0 0,-1 0 0,2 0 0,-1 1 0,-5 10 0,9-15-23,0 1 0,1-1-1,-1 1 1,1 0-1,0-1 1,-1 1 0,1-1-1,0 1 1,1-1-1,-1 1 1,0 0 0,1-1-1,-1 1 1,1-1-1,0 1 1,0-1 0,0 0-1,0 1 1,0-1-1,1 0 1,-1 0 0,1 0-1,-1 0 1,1 0-1,0 0 1,0 0 0,0 0-1,0-1 1,0 1-1,0-1 1,0 1 0,0-1-1,1 0 1,-1 0-1,0 0 1,1 0-1,-1-1 1,5 2 0,-4-1 4,-1 0 0,1-1 0,0 1 0,-1-1 0,1 1 1,0-1-1,-1 0 0,1 0 0,0 0 0,-1 0 0,1-1 0,0 1 0,-1-1 1,1 1-1,-1-1 0,1 0 0,-1 0 0,1 0 0,-1 0 0,1-1 1,-1 1-1,0-1 0,0 1 0,0-1 0,0 0 0,0 0 0,0 0 0,0 0 1,-1 0-1,1 0 0,-1 0 0,1-1 0,-1 1 0,0 0 0,0-1 1,0 1-1,0-1 0,0 1 0,0-5 0,-2 10 2,0-1 0,1 1-1,-1-1 1,-1 1 0,1-1 0,0 0-1,-1 1 1,1-1 0,-1 0-1,1 0 1,-1 0 0,0 0 0,0 0-1,0-1 1,0 1 0,0 0 0,-1-1-1,1 1 1,0-1 0,-1 0 0,1 0-1,-1 0 1,1 0 0,-1-1-1,0 1 1,1 0 0,-1-1 0,0 0-1,1 0 1,-1 0 0,0 0 0,1 0-1,-1 0 1,0-1 0,1 1-1,-1-1 1,1 0 0,-1 0 0,1 0-1,-1 0 1,1 0 0,-1 0 0,1-1-1,0 1 1,0-1 0,0 0 0,0 1-1,0-1 1,0 0 0,0 0-1,1 0 1,-1-1 0,1 1 0,-1 0-1,1-1 1,0 1 0,0 0 0,0-1-1,0 0 1,0 1 0,0-4 0,1 8-12,1 0 1,0-1 0,-1 1-1,1 0 1,0-1-1,0 1 1,0-1 0,0 1-1,0-1 1,0 1 0,0-1-1,0 1 1,1-1 0,-1 0-1,1 0 1,-1 0 0,1 0-1,-1 0 1,1 0 0,-1 0-1,1 0 1,0-1 0,0 1-1,-1-1 1,1 1-1,0-1 1,0 0 0,-1 1-1,1-1 1,0 0 0,0 0-1,3-1 1,-2 1 6,0 0 0,0 0 0,-1 0 1,1-1-1,0 1 0,0-1 0,0 0 0,-1 0 0,1 0 0,0 0 1,-1 0-1,1 0 0,-1-1 0,0 1 0,1-1 0,-1 0 0,0 0 1,0 0-1,0 0 0,3-4 0,-3 1-81,0 1 0,0-1-1,-1 0 1,0 0 0,0 0 0,0 0 0,0-10 0,-2-17-4457,1 24 2963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32.8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161 164 904,'-1'-1'156,"0"1"0,1-1 0,-1 0-1,1 0 1,-1 1 0,1-1 0,-1 0-1,1 0 1,-1 0 0,1 1 0,0-1-1,-1 0 1,1 0 0,0 0 0,0 0 0,0 0-1,0 0 1,0 0 0,0 0 0,0 0-1,0 0 1,0-1 0,5-32 2431,-1 3-879,-5 28-1600,0 0 0,0 0 1,0-1-1,0 1 0,-1 0 0,1 0 0,-1 0 1,0 0-1,-3-3 0,3 4 93,1 0-1,-1 0 1,1 0 0,-1-1-1,1 1 1,0-1 0,0 1-1,0 0 1,0-1 0,0 0-1,0 1 1,1-1 0,-1 1-1,1-1 1,0-4 0,6 32 1543,-16 23-1590,-1 0-1,-33 80 0,29-88-58,1 1-1,1 0 1,3 1-1,-6 49 0,15-89-64,1 0 0,-1 1 0,1-1 0,0 1 1,0-1-1,0 0 0,0 1 0,0-1 0,0 1 0,1-1 0,-1 0 0,1 1 0,-1-1 0,1 0 0,0 0 0,0 1 0,0-1 0,0 0 0,1 0 0,-1 0 0,1 0 0,-1 0 0,4 2 0,-2-3-2,1 0-1,-1 0 0,1 0 1,-1 0-1,1-1 1,-1 0-1,1 0 1,0 0-1,-1 0 0,1-1 1,-1 1-1,1-1 1,-1 0-1,7-2 1,13-5-4,-1-1 0,0 0 0,-1-2 0,39-25 0,-40 23-13,0 1 1,0 1-1,1 0 1,0 2-1,30-9 1,41-8-2200,-67 16 1338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41.0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90 195 5273,'-23'6'4657,"21"-5"-4332,1-1 0,0 1 0,-1 0 0,1-1 0,-1 1 0,1-1 0,-1 0 0,0 0 0,1 1 0,-1-1 0,1 0 0,-1 0 0,1 0 0,-1 0 1,1-1-1,-1 1 0,-2-1 0,2 0-141,1 1 1,-1 0 0,1-1 0,-1 1 0,0 0-1,1 0 1,-1 0 0,0 0 0,1 0 0,-1 0-1,0 1 1,1-1 0,-1 0 0,1 1 0,-1 0-1,1-1 1,-4 2 0,5-1-167,0-1 0,-1 0 0,1 1 0,-1-1 0,1 1 0,0-1 1,-1 1-1,1-1 0,0 1 0,0-1 0,-1 1 0,1-1 0,0 1 0,0-1 0,0 1 0,0-1 1,-1 1-1,1-1 0,0 1 0,0 0 0,0-1 0,0 1 0,0-1 0,1 1 0,-1-1 0,0 1 0,0 0 1,0-1-1,0 1 0,1-1 0,-1 1 0,0-1 0,0 1 0,1-1 0,-1 1 0,0-1 0,1 0 0,-1 1 1,1-1-1,-1 1 0,0-1 0,1 0 0,-1 1 0,1-1 0,-1 0 0,1 0 0,-1 1 0,1-1 0,-1 0 1,2 0-1,22 16 126,2-1-1,0-1 1,1-1 0,0-2 0,1-1 0,0-1 0,1-1 0,0-1 0,0-2 0,0-1 0,1-1 0,33-2 0,-59-1-134,0 1-1,0-1 1,0 1 0,0 0 0,0 0 0,0 0 0,0 1-1,0-1 1,-1 1 0,5 2 0,-2 0 16,-4-4-30,-1 1 0,0-1 0,1 0-1,-1 1 1,1-1 0,-1 0-1,1 0 1,-1 0 0,0 0 0,1 0-1,-1 0 1,1-1 0,-1 1-1,1 0 1,-1-1 0,0 1 0,1-1-1,-1 1 1,0-1 0,1 0-1,-1 1 1,0-1 0,0 0 0,0 0-1,0 0 1,0 0 0,0 0-1,0 0 1,0 0 0,0 0 0,0-1-1,0 1 1,-1 0 0,1 0-1,0-1 1,-1 1 0,1 0 0,-1-1-1,0 1 1,1-2 0,2-6 22,0 0-1,-1 0 1,0 0 0,2-16 0,-2-1-63,1 1 1,2-1-1,0 1 1,12-32-1,-11 41-1320,1-1-1,1 1 1,0 1 0,12-17-1,-4 12-66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4.8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29 135 4521,'-24'-8'1792,"24"8"-1697,-1 0 1,1-1 0,0 1-1,-1 0 1,1-1 0,0 1-1,0 0 1,-1-1 0,1 1-1,0-1 1,0 1-1,-1 0 1,1-1 0,0 1-1,0-1 1,0 1 0,0-1-1,0 1 1,0-1 0,0 1-1,0 0 1,0-1-1,0 1 1,0-1 0,0 1-1,0-1 1,0 1 0,1-1-1,1-2 170,0 0-1,0 0 1,0 0-1,1 0 0,-1 0 1,1 1-1,-1-1 1,1 1-1,6-4 1,9-5-4,1 0 0,0 2 0,0 0 0,1 1 0,0 1 1,0 1-1,35-6 0,-27 8-196,1 0 1,-1 2-1,1 2 1,-1 0-1,35 5 0,-60-5-47,0 1 0,0-1-1,0 0 1,0 1 0,0 0 0,-1 0-1,1 0 1,0 0 0,0 0-1,-1 0 1,1 1 0,-1-1 0,1 1-1,-1 0 1,0 0 0,0 0-1,0 0 1,0 0 0,0 0-1,0 0 1,0 1 0,-1-1 0,1 1-1,-1-1 1,2 6 0,-2-3 9,0-1 1,-1 1-1,0-1 1,0 1-1,0-1 1,-1 1-1,0-1 1,1 1-1,-2-1 1,1 1-1,0-1 1,-1 0-1,0 1 1,0-1 0,0 0-1,-4 5 1,-73 100 376,54-79-324,3 1 1,-33 57-1,46-69-167,0 1 1,1 0-1,1 0 0,1 1 0,1 0 0,1 0 1,1 0-1,0 0 0,2 1 0,1-1 1,0 0-1,1 1 0,2-1 0,0 0 1,1 0-1,8 21 0,2 0-493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5.1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 0 13683,'-5'21'360,"4"-2"-104,-1 1-192,-4-3 40,-1 0-8,1-5-48,3-5-88,21-23-2240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6.8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30 581 3193,'-16'-10'1515,"3"0"2524,13 10-3993,0 0 0,0 0-1,0-1 1,0 1 0,0 0 0,0 0-1,0 0 1,0 0 0,-1 0 0,1 0-1,0-1 1,0 1 0,0 0 0,0 0-1,0 0 1,0 0 0,0 0 0,0 0 0,0-1-1,0 1 1,1 0 0,-1 0 0,0 0-1,0 0 1,1-1 458,-1 0-459,0 1 1,0 0 0,0 0 0,0 0-1,0 0 1,0 0 0,1 0 0,-1 0-1,0 0 1,0 0 0,15-8 851,27-9-947,-32 14 414,146-48 113,-110 38-451,-1-2 0,0-1 0,-1-3 0,59-33 0,-63 27 76,-6 4-54,55-43 0,-81 58 83,0-2-1,0 1 1,-1-1 0,0 0-1,0-1 1,-1 0 0,0 0-1,-1 0 1,0 0-1,0-1 1,4-14 0,-6 14-5,-1 1 0,0-1 1,0 1-1,-1-1 0,0 0 1,-1 1-1,0-1 0,0 0 1,-1 0-1,-3-10 0,3 19-104,0-1 0,0 1-1,0-1 1,0 1-1,-1 0 1,1 0 0,-1 0-1,1 0 1,-1 0 0,1 0-1,-1 0 1,1 0-1,-1 0 1,0 1 0,1-1-1,-1 1 1,0-1 0,0 1-1,0 0 1,1 0-1,-1 0 1,0-1 0,0 2-1,0-1 1,1 0 0,-1 0-1,0 1 1,0-1-1,1 1 1,-1-1 0,0 1-1,1 0 1,-1-1-1,0 1 1,-1 2 0,-10 3 132,0 1 1,0 1-1,-12 10 1,20-14-71,-4 2 8,0 1 0,0 0 1,1 1-1,0 0 0,1 1 1,0-1-1,0 1 0,0 1 1,1-1-1,1 1 0,0 0 1,-7 18-1,10-21-85,1 0 0,-1 0 0,1 0 0,1 0 0,-1 0 0,1 0 0,0 0 0,1 1 0,-1-1 0,2 0 0,-1 0 0,1 0 0,0-1 0,0 1 0,1 0 0,-1-1 0,2 1 0,-1-1 0,1 0 0,8 11 0,-2-5 0,1 0-1,0-1 1,0 0 0,1 0 0,0-2 0,1 1 0,0-2 0,0 0 0,1 0-1,0-1 1,28 9 0,-12-8 76,2-1 1,-1-1-1,0-2 0,59 0 0,-11 0-28,-35-2-45,0-1 1,50-6 0,-28-2 20,-37 5-19,0-1-1,0-2 1,-1 0 0,45-16-1,-40 6 10,-1-1 0,0-2 0,-1-1 0,-1-1 0,51-46 0,-48 39-329,4-4 529,35-38-1,-60 56-1253,-1-1 0,0 0 0,13-24-1,-19 29-715,2 2 634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42.9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227 8 608,'-11'-2'768,"0"0"1,0 0-1,0 1 0,0 0 0,0 1 1,-1 1-1,-18 3 0,0 2 1464,-45 17 0,64-15 329,11-8-2512,0 0 0,-1 0 1,1 0-1,0 0 0,0 0 0,0 0 0,0 0 0,0 0 0,0 0 1,-1 0-1,1 0 0,0 0 0,0 0 0,0 0 0,0 0 0,-1 0 1,19 2 748,26-3-502,3-6-11,-24 2-190,0 2 0,0 0 0,0 1 0,0 2 0,38 3 0,-61-3-93,1 0 0,-1 0 1,1 0-1,-1 0 1,0 0-1,1 1 0,-1-1 1,1 0-1,-1 0 1,0 0-1,1 1 0,-1-1 1,0 0-1,1 0 0,-1 1 1,0-1-1,1 0 1,-1 1-1,0-1 0,0 1 1,1-1-1,-1 0 1,0 1-1,0-1 0,0 0 1,0 1-1,1-1 1,-1 1-1,0-1 0,0 1 1,0-1-1,0 1 1,-5 19 69,-20 22 29,21-35-88,-10 16-65,2 1 0,1 0 1,0 1-1,2 0 0,1 1 1,1 0-1,1 0 0,-2 30 0,10-31-2847,5-19 1630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12:10.1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196 164 4745,'0'-38'6696,"1"-9"-5060,-2 43-1516,1 1 0,-1 0-1,0 0 1,0-1 0,0 1-1,0 0 1,0 0 0,-1 0-1,0 0 1,1 0 0,-1 1-1,0-1 1,0 0 0,-1 1-1,1 0 1,-1-1 0,1 1-1,-1 0 1,-4-3 0,5 5-96,0-1 1,-1 1-1,1 0 1,0-1-1,0 1 0,0 0 1,0 0-1,-1 1 1,1-1-1,0 0 1,0 1-1,0-1 0,0 1 1,0 0-1,0 0 1,0 0-1,0 0 1,0 0-1,0 0 1,0 0-1,1 0 0,-1 1 1,0-1-1,1 1 1,-1-1-1,1 1 1,0 0-1,-1 0 1,1 0-1,0-1 0,-1 4 1,-4 6 18,0 0 1,1 0-1,0 0 1,1 1-1,0 0 1,1 0-1,0 0 0,1 0 1,0 0-1,1 0 1,1 1-1,1 20 1,-1-29-41,0 0 0,0 0 1,1 0-1,0 0 0,0 0 0,0-1 1,0 1-1,0 0 0,1 0 1,0-1-1,-1 1 0,1-1 1,1 0-1,-1 1 0,0-1 0,1 0 1,0 0-1,-1-1 0,1 1 1,0 0-1,1-1 0,-1 0 1,0 0-1,1 0 0,-1 0 0,1 0 1,0-1-1,-1 0 0,1 1 1,0-1-1,0-1 0,0 1 1,0 0-1,0-1 0,0 0 0,0 0 1,-1 0-1,1-1 0,0 1 1,0-1-1,0 0 0,5-2 1,-2 2 69,1-2 1,-1 1 0,1-1-1,-1 0 1,0 0 0,0-1-1,0 0 1,-1 0-1,1-1 1,-1 0 0,0 0-1,-1 0 1,1-1 0,-1 0-1,0 0 1,0 0 0,-1-1-1,0 1 1,0-1 0,0 0-1,2-9 1,-4 11-9,-1 0 1,1-1 0,-1 1-1,0-1 1,-1 1 0,1-1-1,-1 0 1,0 1 0,0-1-1,-1 1 1,0-1 0,0 1-1,0-1 1,-1 1 0,0-1-1,0 1 1,0 0 0,0 0-1,-1 0 1,0 0 0,0 1-1,0-1 1,-1 1 0,1-1-1,-1 1 1,0 0 0,0 1-1,-1-1 1,-8-5 0,7 5-61,-1 1 0,1-1-1,-1 1 1,0 1 0,0-1 0,0 1 0,0 0 0,0 1 0,0 0 0,-1 0 0,1 0 0,0 1 0,0 0 0,-1 0 0,1 1-1,0 0 1,-1 0 0,1 1 0,0 0 0,0 0 0,0 1 0,1 0 0,-1 0 0,1 1 0,-1-1 0,-9 9 0,11-9-12,0 1 1,1 1 0,-1-1 0,1 1 0,0-1 0,0 1 0,0 1-1,1-1 1,0 0 0,0 1 0,0 0 0,1-1 0,-1 1-1,1 0 1,1 0 0,-1 0 0,1 1 0,0-1 0,1 0 0,-1 0-1,1 1 1,1-1 0,-1 0 0,1 1 0,0-1 0,0 0-1,1 0 1,0 0 0,0 0 0,0 0 0,4 6 0,-3-7 5,-1 0 0,1 0 1,0-1-1,0 1 0,1-1 0,0 1 1,-1-1-1,2 0 0,-1-1 1,0 1-1,1-1 0,-1 0 0,1 0 1,0 0-1,0 0 0,0-1 1,8 3-1,-6-4 4,1 1-1,0-1 1,-1-1 0,1 1 0,0-1 0,0-1-1,-1 1 1,1-1 0,0-1 0,-1 1 0,12-5-1,-6 1 11,0 0-1,0-1 0,-1 0 0,1-1 0,-2-1 0,1 0 0,-1 0 1,0-1-1,-1 0 0,0-1 0,0-1 0,-1 1 0,12-20 0,-18 27-4,-1-1-1,0 1 1,0-1-1,0 0 0,-1 0 1,1 0-1,-1 0 0,0 0 1,0 0-1,0 0 1,-1 0-1,1 0 0,-1 0 1,0 0-1,0-1 0,-1 1 1,1 0-1,-1 0 1,0 0-1,0 0 0,0 0 1,0 0-1,-1 0 0,0 0 1,0 1-1,0-1 1,0 1-1,0-1 0,-1 1 1,1 0-1,-1 0 0,0 0 1,-6-5-1,2 4 6,0-1 1,0 1-1,0 1 0,0-1 1,-1 1-1,1 1 0,-1-1 1,0 1-1,0 0 1,0 1-1,0 0 0,0 1 1,0-1-1,0 1 0,0 1 1,-12 1-1,13 0-17,0 0 1,0 0-1,0 0 1,1 1-1,-1 0 1,1 1-1,-1-1 1,1 1-1,0 0 0,0 1 1,1 0-1,-1-1 1,1 2-1,0-1 1,1 1-1,-1-1 1,1 1-1,0 0 1,1 1-1,-1-1 1,1 1-1,0 0 0,1-1 1,0 1-1,0 0 1,0 1-1,1-1 1,0 0-1,0 0 1,1 0-1,0 1 1,0-1-1,1 0 1,0 1-1,0-1 0,1 0 1,0 0-1,0 0 1,0 0-1,1-1 1,0 1-1,1-1 1,-1 1-1,1-1 1,0 0-1,1 0 1,0-1-1,7 8 0,-6-9 5,1 1-1,0-1 1,0 0-1,0 0 0,1-1 1,-1 0-1,1 0 1,0-1-1,-1 0 0,1 0 1,0-1-1,0 0 1,1-1-1,-1 1 0,0-2 1,0 1-1,0-1 1,0 0-1,0-1 0,0 1 1,0-2-1,-1 1 1,1-1-1,-1 0 0,0-1 1,10-5-1,-10 4 9,0 1 1,0-1-1,-1 0 0,0 0 0,0 0 0,0-1 0,0 0 1,-1 0-1,0-1 0,-1 1 0,8-14 0,-10 14 5,1 1 0,-1-1 1,-1 0-1,1 1 0,-1-1 0,0 0 0,0 0 0,-1 0 0,0 0 0,0 0 0,0 1 1,-1-1-1,0 0 0,0 0 0,0 0 0,-1 0 0,-3-7 0,2 7-4,0 0-1,-1 0 0,0 0 0,0 0 1,-1 0-1,0 1 0,0 0 1,0 0-1,0 1 0,-1-1 0,0 1 1,1 0-1,-2 0 0,1 1 1,0 0-1,-1 0 0,0 1 0,1-1 1,-1 2-1,0-1 0,0 1 1,0 0-1,0 0 0,0 1 0,-1-1 1,1 2-1,-9 0 0,8 0-20,0-1-1,0 1 1,0 1-1,0-1 1,0 1 0,0 1-1,1-1 1,-1 2-1,1-1 1,0 1-1,-1 0 1,2 0-1,-1 1 1,0-1 0,1 2-1,0-1 1,0 1-1,1 0 1,0 0-1,0 0 1,0 1-1,0 0 1,-5 12 0,8-14 3,0 0 0,0 1 1,1-1-1,-1 1 1,1-1-1,1 1 1,-1-1-1,1 1 1,0 0-1,0-1 0,1 1 1,-1-1-1,1 1 1,0 0-1,1-1 1,-1 0-1,1 1 0,0-1 1,1 0-1,-1 0 1,1 0-1,0 0 1,0-1-1,1 1 1,-1-1-1,1 0 0,6 6 1,-4-6 4,0 0 0,0 0 1,0-1-1,0 0 0,1 0 1,-1-1-1,1 1 0,0-1 1,-1-1-1,1 1 0,0-1 1,0 0-1,0-1 0,0 0 1,0 0-1,0 0 0,0-1 1,0 0-1,0-1 0,0 1 0,11-5 1,-7 1 6,0 0 0,0-1 1,-1 0-1,0-1 0,0 0 1,0 0-1,-1-1 0,0 0 0,0-1 1,-1 0-1,11-16 0,-16 21 6,0 0-1,0 0 0,-1-1 1,1 1-1,-1-1 0,0 0 1,0 1-1,-1-1 0,1 0 0,-1 0 1,0 0-1,0-1 0,-1 1 1,0 0-1,0 0 0,0 0 1,0 0-1,-1 0 0,0 0 0,0 0 1,0 0-1,-1 0 0,1 0 1,-1 0-1,0 0 0,-1 1 1,1-1-1,-1 1 0,-5-7 1,3 6-5,0 1 0,0 0 0,-1 0 1,1 1-1,-1-1 0,0 1 1,0 0-1,0 1 0,0-1 1,0 1-1,-1 1 0,1-1 1,-1 1-1,1 0 0,-12 0 0,6 1-62,-1 0 0,1 0 0,0 1-1,0 1 1,0 0 0,0 0-1,-20 8 1,30-10-105,0 1 0,0 0-1,1 0 1,-1 0 0,0 0-1,0 0 1,1 1 0,-1-1 0,0 0-1,1 1 1,-1 0 0,1-1-1,0 1 1,0-1 0,0 1-1,-1 0 1,2 0 0,-1 0 0,0 0-1,0 0 1,0 0 0,1 0-1,-1 0 1,1 0 0,0 0 0,0 0-1,0 0 1,-1 0 0,2 0-1,-1 0 1,0 0 0,0 0-1,1 0 1,-1 1 0,2 2 0,6 23-1612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12:12.1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114 214 1312,'-1'-20'5337,"-1"-2"-4027,3 17-747,6-29 628,-7 34-1168,0 0 0,0 1-1,0-1 1,-1 0 0,1 1-1,0-1 1,0 0 0,-1 0-1,1 1 1,0-1 0,0 0-1,-1 0 1,1 1-1,0-1 1,-1 0 0,1 0-1,0 0 1,-1 1 0,1-1-1,-1 0 1,1 0 0,0 0-1,-1 0 1,1 0-1,-1 0 1,1 0 0,0 0-1,-1 0 1,1 0 0,0 0-1,-1 0 1,1 0 0,-1 0-1,1-1 1,0 1 0,-1 0-1,1 0 1,0 0-1,-1 0 1,1-1 0,0 1-1,-1 0 1,1 0 0,0-1-1,0 1 1,-1 0 0,1 0-1,0-1 1,0 1 0,-1 0-1,1-1 1,0 1-1,0-1 1,0 1 0,0 0-1,0-1 1,-1 1 0,1 0-1,0-1 1,0 1 0,0-1-1,0 1 1,0 0-1,0-1 1,0 1 0,0 0-1,1-2 1,-4 4 65,0 1 0,1-1 0,-1 0 1,1 1-1,0-1 0,0 1 0,0 0 0,0-1 0,0 1 0,1 0 1,-1 0-1,1 0 0,0 1 0,0-1 0,0 0 0,0 0 0,0 1 1,1-1-1,-1 0 0,1 1 0,0-1 0,0 0 0,1 5 0,0-6-72,-1 0 0,1 0 0,0 0 0,0 0 0,0-1 0,0 1 0,0 0 0,0 0 0,0-1 0,0 1 0,1-1 0,-1 1 0,1-1-1,-1 0 1,1 0 0,-1 1 0,1-1 0,0 0 0,-1 0 0,1-1 0,0 1 0,0 0 0,0-1 0,0 1 0,0-1 0,0 1 0,0-1-1,0 0 1,0 0 0,0 0 0,0 0 0,0 0 0,0 0 0,0-1 0,0 1 0,0-1 0,0 1 0,-1-1 0,3-1 0,3-1 58,-1 0 1,0 0 0,0-1-1,0 0 1,0 0 0,-1-1-1,1 0 1,-1 0 0,0 0-1,-1 0 1,0-1 0,1 0-1,-2 0 1,1 0 0,3-8-1,-5 10 15,-1 1 0,1 0-1,-1-1 1,0 0-1,0 1 1,0-1-1,-1 0 1,1 1-1,-1-1 1,0 0-1,0 1 1,0-1-1,-1-5 1,0 6-24,0 1 1,0 0 0,0 0-1,0 0 1,0 0 0,-1 0-1,1 0 1,0 0 0,-1 1-1,0-1 1,1 0 0,-1 1-1,0-1 1,0 1 0,0 0-1,0 0 1,0-1 0,0 1 0,0 0-1,0 1 1,0-1 0,0 0-1,-4 0 1,1 0-37,-1 1-1,0 0 1,0 0 0,0 0 0,1 1 0,-1-1-1,0 1 1,0 1 0,1-1 0,-1 1 0,1 0-1,0 0 1,-1 1 0,1-1 0,0 1 0,0 1-1,1-1 1,-1 1 0,1-1 0,-1 1 0,1 0-1,-5 8 1,2-5-33,1 0 0,0 0 0,1 1 0,-1 0 0,2 0 0,-1 1 0,1-1 0,0 1 0,1 0 0,0 0-1,0 0 1,1 0 0,-1 12 0,3-16-5,1 0 0,-1 0 0,1 0 0,0-1 0,0 1 0,1 0 0,-1-1 0,1 1 0,0-1 0,0 1 0,1-1 0,-1 0 0,1 0 0,0 0 0,0 0 0,0-1 0,1 1 0,-1-1 0,1 0 0,0 0 0,0 0 0,0 0 0,0-1 0,0 1 0,0-1 0,1 0 0,0-1 0,-1 1 0,1-1 0,7 2 0,-2-1 0,0 0 1,-1-1-1,1 0 0,0 0 1,0-1-1,0 0 0,-1-1 1,1 0-1,0-1 0,0 0 1,-1 0-1,1-1 0,-1 0 1,13-6-1,-15 5 30,-1 0 0,1-1 1,-1 0-1,0 0 0,0 0 0,0-1 1,-1 0-1,0 0 0,0 0 0,0-1 0,-1 0 1,0 0-1,0 0 0,3-9 0,-6 13 16,0-1-1,0 0 0,-1 1 0,1-1 0,-1 0 0,0 0 0,0 0 1,0 0-1,-1 1 0,1-1 0,-1 0 0,0 0 0,0 1 0,0-1 1,0 1-1,-1-1 0,0 1 0,1-1 0,-1 1 0,0 0 0,-1 0 0,1 0 1,-1 0-1,1 0 0,-1 1 0,0-1 0,0 1 0,0-1 0,0 1 1,0 0-1,-6-2 0,2 0-7,-1 1 0,1-1 1,-1 2-1,0-1 0,0 1 0,0 0 1,0 1-1,-1 0 0,1 0 0,0 1 0,-1 0 1,1 0-1,0 1 0,-12 2 0,16-2-32,0-1-1,0 1 1,0 1-1,0-1 1,0 1-1,0-1 1,0 1-1,1 0 1,-1 0-1,0 1 1,1-1-1,0 1 1,0 0-1,-1 0 1,2 0-1,-1 0 1,0 0-1,1 1 1,-1-1-1,1 1 1,0 0-1,0 0 1,1-1-1,-1 1 1,1 0-1,0 1 1,0-1-1,0 0 1,-1 8-1,3-8-7,-1 1 0,1 0 0,-1 0 0,2 0 0,-1 0 0,0-1 0,1 1 0,0-1 0,0 1 0,0-1 0,0 0 0,1 0 0,0 1 0,0-2 0,0 1 0,0 0 0,1-1 0,-1 1 0,1-1 0,0 0 0,0 0 0,0-1 0,0 1 0,0-1 0,9 3 0,-4-1-9,1 0 0,-1 0 1,1-1-1,0-1 0,0 0 0,0 0 0,0-1 0,0 0 1,0-1-1,0 0 0,16-2 0,-16-1 19,0 1-1,-1-1 1,0-1-1,1 0 1,-1 0-1,-1-1 1,1 0-1,-1-1 0,0 0 1,0 0-1,0-1 1,-1 1-1,0-2 1,-1 1-1,1-1 1,-1 0-1,8-14 1,-12 17 15,1 0 1,-1 0 0,0 0 0,0-1-1,-1 1 1,1 0 0,-1-1 0,0 1-1,-1-1 1,1 1 0,-1-1 0,0 1-1,0-1 1,-1 0 0,0 1-1,0-1 1,0 1 0,-1 0 0,1-1-1,-1 1 1,-1 0 0,1 0 0,-1 0-1,0 0 1,0 1 0,0-1 0,0 1-1,-1 0 1,0 0 0,0 0-1,0 0 1,-7-4 0,2 2 2,1 1 0,-1 1 0,0 0-1,0 0 1,0 1 0,0 0 0,-1 0 0,0 1 0,1 0 0,-1 1-1,0 0 1,0 1 0,0 0 0,1 0 0,-19 4 0,23-4-27,0 1 0,0 0-1,0 0 1,1 0 0,-1 1 0,0-1 0,1 1 0,-1 0 0,1 1-1,-1-1 1,1 1 0,0 0 0,0 0 0,1 0 0,-1 1 0,0-1 0,1 1-1,0 0 1,0 0 0,0 0 0,1 0 0,-1 0 0,1 1 0,0-1-1,0 1 1,0-1 0,1 1 0,0 0 0,-1 0 0,2 0 0,-1 0-1,1 0 1,-1 5 0,2-4-40,0 1 0,1 0 0,0 0 0,0-1-1,0 1 1,0-1 0,1 1 0,0-1 0,1 0 0,-1 0 0,1-1-1,0 1 1,1-1 0,-1 1 0,1-1 0,0-1 0,0 1-1,1-1 1,0 0 0,-1 0 0,1-1 0,0 1 0,1-1 0,-1-1-1,9 4 1,-9-4 9,-1 0 0,1 0 1,0-1-1,-1 1 0,1-1 0,0-1 0,0 1 0,0-1 0,-1 0 0,1 0 0,0-1 0,0 1 0,0-1 1,0-1-1,-1 1 0,1-1 0,-1 0 0,1 0 0,-1-1 0,0 1 0,0-1 0,0-1 0,0 1 0,0-1 1,-1 1-1,1-1 0,-1 0 0,0-1 0,6-8 0,-9 11 7,1 1 0,-1-1 1,0 0-1,0 1 0,0-1 0,0 0 1,-1 0-1,1 0 0,0 0 0,-1 0 1,1 0-1,-1 0 0,0 0 0,0 0 0,1 0 1,-1 0-1,-1 0 0,1 0 0,0 0 1,0 0-1,-1 0 0,1 0 0,-1 0 0,0 0 1,1 0-1,-1 0 0,0 1 0,0-1 1,0 0-1,-1 0 0,1 1 0,0-1 0,-1 1 1,1-1-1,-1 1 0,1 0 0,-4-3 1,-1 1-428,0-1 1,-1 1-1,0 1 1,1-1-1,-1 1 1,0 0-1,0 1 1,0-1 0,-11 1-1,-9-1-1062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3.495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1 616,'33'13'216,"6"0"184,8 3 56,3 1 56,7 4 1,1-1-41,8 2 0,7-1-32,3-3-32,7-3-8,10-4-72,7-4-40,11-3-128,7-2-144,3-2-456,1-4-320,1-5 376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 1000,'32'-5'328,"6"-2"328,1 2-87,0 1-265,2 2-80,3 2-128,2 0-64,2 2-32,0 2 0,-7 1-8,-5 2-16,-13 6 0,-4 1-16,-8 0-504,-2 2 384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00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0 194 2489,'17'11'296,"11"-11"832,3-4-216,12-3 360,1 1 89,14-3-233,9-1-232,18-1-368,6-2-112,3-3-256,4-1-128,4-3-120,6-1-56,10 1-496,5-2-416,1-6 576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40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0 695 3865,'85'-16'304,"6"-18"368,7-3-608,-5-7-56,1-6 32,-1-6 40,3-7 0,-5-9-8,-5-2-24,-16-6-360,-13-3-520,-16-2 480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86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2048,'37'26'673,"9"18"687,6 14 16,13 25-408,13 13-231,18 30-417,6 12-184,-2 10-320,-11 8-64,-30-1-17,-14 1 17,-25-4 192,-7-2 48,-15-2-344,-7 2-520,-13-2 504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5.30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5721,'17'32'504,"9"7"681,18 24-785,8 11 120,11 26 32,6 15-32,3 28-224,2 8-128,-7 16-264,-12 4-224,-10 3-576,-12 6-336,-18 5-529,-6 0-55,-22-9 1000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6.43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110 892 3161,'0'-20'144,"0"-15"-8,0-12 32,-2-19-72,-4-10-32,-7-24-64,-1-10-120,-9-19-480,-3-14-209,0-22 385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6.837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1188 6801,'6'-163'208,"32"-31"-208,16-8-464,22-8-584,17 1-416,33-1 736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29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2925 8482,'12'-120'358,"5"0"1,5 2 0,5 1-1,5 1 1,58-136-1,-29 111-417,6 3 0,7 3 0,149-208 0,-123 217-755,6 5 1,4 5-1,236-192 1,-266 245 534,3 3 0,2 4 0,3 4 0,2 4 0,2 3 0,1 5-1,103-29 1,258-54 165,-280 77-537,15-6 179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62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78 2001 6985,'-4'-1'-66,"0"0"-1,0-1 0,0 1 0,-1-1 1,2 0-1,-1 0 0,0-1 0,0 1 1,1-1-1,-1 0 0,1 1 0,0-2 0,0 1 1,0 0-1,0-1 0,1 1 0,-1-1 1,-1-4-1,1 1-110,1 0 0,0 0 1,1-1-1,0 1 0,0 0 1,1 0-1,0-1 0,0 1 1,0 0-1,1-1 0,2-10 1,6-21 558,2 0 1,1 0 0,2 1-1,1 1 1,2 0-1,35-54 1,-11 29 1071,3 1 1,87-92-1,-43 66-1027,4 5-1,4 3 1,3 5-1,134-76 1,458-199-429,-467 252-8,4 11-1,258-63 0,-346 116-548,1 7-1,2 5 0,0 7 0,274 8 0,-210 27-256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99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1212 10610,'68'-90'192,"51"-11"-200,27-6 40,40-12 264,19-7 88,42 0 169,10 2-9,36 17-176,13 9-88,5 22-256,10 11-136,-10 26-408,-1 11-200,-21 22-865,-11 8-903,-22 19 1463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8.7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416 1 6777,'-74'11'152,"35"11"-112,-22 11-136,5 17 32,4 13 8,6 30 24,7 11-24,11 29-512,8 15 392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9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2160,'9'4'302,"-1"0"0,1-1 0,0 0 0,0 0 0,0-1 0,1 0 0,-1 0 0,17 0 0,40 9 224,-59-9-508,0 1 0,0 0 1,-1 0-1,1 0 0,0 1 0,-1 0 1,0 0-1,0 0 0,0 1 1,-1 0-1,1 0 0,-1 1 0,-1 0 1,1-1-1,4 9 0,-6-8-19,0 0-1,-1 0 1,0 0-1,0 0 1,0 0-1,-1 1 1,0-1-1,0 0 1,-1 1-1,0-1 1,0 0-1,0 1 1,-1-1-1,0 0 1,0 1-1,0-1 1,-1 0-1,-3 8 1,-6 10-352,-1 0 0,-2 0 0,0-1 0,-1-1 0,-21 24 0,1-5-364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9.05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193 0 8242,'-68'46'560,"12"14"920,21 19-1536,9 12 48,18 24-8,8 11-24,30 24-208,13 11-192,27 8-1360,12 5 1111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9.735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7978,'8'65'216,"19"14"-144,10 10-8,14 19-80,6 5-48,13-6-184,4-10-336,8-25 352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0.4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10098,'0'37'184,"40"24"-208,-21 12-64,10 12 168,10 6 8,10 3 16,10 4-24,21-1-216,12-1-464,16-11 368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0.79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2024,'58'76'224,"29"11"113,2 15-225,-4 4-224,-16 5-169,-14 0-63,-21 4 176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05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1664,'74'76'8,"10"15"-112,-1 24 24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44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4153,'15'36'536,"2"10"176,5 21-160,0 9-184,4 18-360,4 8-256,-2 7-544,-1-3-464,-4-12 616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73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81 1 6265,'0'33'24,"-2"4"-24,-4 11-560,-3 4-160,-10 11-296,1 4-360,-8 3 775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2.53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1920,'3'9'865,"-1"6"623,0 13-344,2 9-192,0 13-207,1 0 23,6 9-32,4 4-88,11 8-280,9 5-176,15 0-456,8-4-344,14-7-1385,6-8 1161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3.11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4809,'31'30'232,"27"-10"152,14 1-408,24-1-48,6 0 0,13 4 24,4-1 16,7-7-184,11-5-672,9-16 568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28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377 732 1184,'3'0'74,"0"1"0,0-1 0,0 0 0,0 1-1,0 0 1,0-1 0,0 1 0,0 0 0,0 1 0,0-1 0,-1 0-1,1 1 1,0 0 0,-1 0 0,1-1 0,-1 2 0,0-1-1,4 3 1,-2 1-9,0-1 0,-1 1-1,1 0 1,-1 0 0,0 0-1,-1 1 1,0-1 0,3 9-1,-2 3-177,1 1 0,-2-1 0,-1 1 0,0 0 0,-3 27 0,-2-24-95,0-1-1,-2 0 1,0 0-1,-2 0 1,0-1-1,-1 0 1,-1-1-1,-1 0 1,-1 0-1,-14 17 1,-18 19 202,-88 85 1,128-137 6,-6 8 111,0-1 1,-1-1-1,-1 0 1,-13 8 0,23-15-65,0-1 1,0 0 0,1 0-1,-1 0 1,0 0 0,0 0 0,0-1-1,0 1 1,0 0 0,0-1-1,0 1 1,0-1 0,0 0 0,0 0-1,0 0 1,-1 0 0,1 0-1,0 0 1,0-1 0,0 1 0,0-1-1,0 1 1,0-1 0,0 0 0,0 1-1,0-1 1,1 0 0,-1-1-1,0 1 1,0 0 0,1 0 0,-1-1-1,1 1 1,-1-1 0,1 1-1,0-1 1,-3-3 0,-2-6 163,1-1 1,0 0-1,1 0 0,0 0 1,1-1-1,-4-24 1,-2-88 758,8 96-745,-2-41 136,4-1-1,2 1 0,4 0 1,19-87-1,-16 115-308,2 1 0,2 0 1,2 0-1,1 2 0,2 0 0,2 1 1,2 1-1,32-42 0,-18 36-361,1 2-1,1 1 1,3 2-1,1 2 1,60-38-1,11 4-355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4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1080,'14'3'232,"1"0"-1,-1-2 1,1 0-1,0 0 1,0-1 0,22-4-1,-17 2-384,0 1-1,34 3 0,-11 0-888,-42-2 1027,-1 0 0,0 0 0,0 1 0,1-1 0,-1 0 0,0 1 1,0-1-1,0 0 0,0 1 0,1-1 0,-1 0 0,0 1 0,0-1 1,0 0-1,0 1 0,0-1 0,0 0 0,0 1 0,0-1 0,0 0 0,0 1 1,0-1-1,0 0 0,0 1 0,0-1 0,0 1 0,0-1 0,-1 0 1,1 1-1,0-1 0,0 0 0,0 0 0,0 1 0,-1-1 0,1 0 1,0 1-1,0-1 0,-1 0 0,1 0 0,0 1 0,-1-1 0,1 0 0,0 0 1,0 0-1,-1 1 0,-11 14-39,-3-1 162,-56 63 1159,66-71-1138,0 0-1,1 0 0,0 1 0,0-1 0,0 1 0,1 0 0,0 0 0,1 0 0,-1 1 1,-1 13-1,4-19-116,0-1 0,0 1 0,1-1 0,-1 0 0,1 1 1,-1-1-1,1 0 0,0 1 0,-1-1 0,1 0 0,0 0 0,0 0 1,0 0-1,0 1 0,0-1 0,0-1 0,0 1 0,0 0 0,0 0 1,1 0-1,-1 0 0,0-1 0,1 1 0,-1-1 0,0 1 0,1-1 1,-1 1-1,1-1 0,2 0 0,57 10 33,-35-6-149,52 11-559,-39-10 401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65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51 2065 1840,'-22'-46'961,"1"-12"631,14-27 264,7-17 25,7-26-393,6-12-296,11-20-488,6-3-215,16-11-385,10-2-192,22 2-449,9 7-111,17 26-72,7 17-16,11 35-176,4 9-384,6 23 695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9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1 646 1744,'191'-164'136,"9"14"136,21 35-360,5 15-72,7 36-80,6 19-160,9 38 280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5.30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1 214 8818,'176'-78'-168,"-11"6"-728,37 9 480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5.70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0 601 5745,'73'-100'528,"32"2"825,47 2-1305,35 16 120,17 10 72,22 14 72,10 8 0,23 20-136,6 8-80,4 16-288,12 6-272,-8 14-897,-10 7-623,-11 12 1032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09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0 318 11971,'117'-91'248,"35"13"-248,17 6-32,20 27 8,9 16-8,15 27-16,4 11-32,7 21-168,-1 7-153,-3 7-359,1-1-56,-14-4 104,-8-4 88,-16 0 40,-13 2-449,-27 15 601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48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1442 8426,'5'-31'101,"1"-1"1,2 1 0,1 0-1,1 0 1,2 1 0,27-50-1,-9 30 261,1 0 0,70-82-1,-55 83-150,2 2 0,1 3 0,3 1 0,1 3 0,59-34-1,18-1-101,157-64-1,-95 60-113,391-105-1,223 40-273,-638 127-270,289 8 0,-365 14-318,-1 5 0,0 3 0,-1 4 0,154 51 0,-58 11-464,-185-79 1330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81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0 271 7818,'104'-71'40,"17"-1"152,44 13-576,20 13 320,26 25 176,4 19 8,9 38 0,2 30-16,-1 49-96,6 22-248,19 30 176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7.25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7930,'122'11'544,"6"15"1184,30 31-1912,3 15 104,6 41 96,-1 17 16,-6 37-8,-8 16 0,-19 29-64,-9 14-184,-20 18-448,-11 8-216,-28 10-729,-21-3-407,-33-3 1168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7.63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1 169 11330,'89'74'152,"44"50"-328,12 28-96,1-671 24,-9 745-64,-28 37-16,-14 17 80,-32 24 160,-11 7 72,-30 4 16,-16-7-24,-27-30-224,-18-9-72,-22-36-168,-11-14-216,-24-28-729,-14-15 857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8.69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5769,'52'57'416,"35"36"360,6 18 105,5 45 39,-2 27-232,-1 25-464,-3 9-216,5-2-1168,-1-1 808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1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8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15 265 1696,'-2'2'82,"1"0"-1,-1 0 1,1 0-1,0 0 1,0 0-1,0 0 1,0 1-1,0-1 1,0 0-1,0 0 1,1 1-1,-1-1 1,1 0-1,0 1 1,0-1-1,0 1 1,0-1-1,0 0 1,0 1-1,2 3 1,-1-5 2,0 1 0,1-1 0,0 0 1,-1 1-1,1-1 0,0 0 0,0 0 0,-1 0 0,1 0 0,0 0 1,0 0-1,0-1 0,0 1 0,0-1 0,0 1 0,0-1 1,1 0-1,-1 0 0,0 0 0,0 0 0,0 0 0,0 0 1,0-1-1,3 0 0,6 0-37,1-2 1,0 0-1,-1 0 1,0-1-1,0 0 1,0-1-1,0 0 1,-1 0-1,1-2 1,-1 1-1,-1-1 1,0-1 0,15-13-1,8-13-274,-1-1 0,29-45-1,-39 51 42,6-8-510,-5 5 236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9.03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7818,'93'26'248,"12"20"-40,12 49-144,-2 29 8,-2 56-56,0 31-136,2 67-952,-4 28 727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9.54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7458,'143'0'216,"-6"15"-64,26 14-96,6 36 168,-4 19 72,-8 30 56,3 14-8,4 4-320,0-10-344,-13-29-1192,-12-15 927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0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88 4521,'68'-7'392,"-23"-3"240,5-1 32,15-4-16,5 1-135,19 1-177,13 0-48,29 9-144,14 6-160,11 18-808,1 8-257,-1 22-55,3 4 120,0 7 736,-3-6 208,-19-6-784,-14-9 632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3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0 604 7250,'60'-94'848,"16"3"1224,20 6-1744,28 9-208,12 5-40,19 14-48,12 5 56,16 11 40,8 10-8,15 25-16,0 15-72,1 36-112,6 16-168,0 26-296,1 8-264,-9 16-1745,-8 6 1617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68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56 3489,'196'-40'112,"45"25"40,2 15 0,36 35 96,3 24-8,16 41-336,8 21 104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1.11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6657,'119'99'401,"7"53"327,29 29-544,9 38-120,-5 18-16,-3 15-40,-6 7 8,-19 1 16,-18-6 0,-37-17 24,-16-11 8,-27-20 0,-13-8-8,-23-3-224,-16-3-312,-22-3 280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0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151 0 2224,'-17'24'409,"-1"19"351,-3 11 136,-1 23 0,-4 12-8,2 26-184,4 15-143,18 16-825,9 14-737,23 5 529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4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53 1 1000,'-52'126'48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80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27 1 6785,'-15'68'289,"4"10"-33,15 13-64,5 7 0,19 11-72,9 6 24,28 4 128,16 1 24,36 1-64,11-1-336,11-5-1296,7-7 911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10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19 1 4073,'-16'83'0,"14"11"-192,24 8 360,17 4 152,39-4-88,24-9-176,24-10-464,7-5-288,10-17 352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2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2393,'0'20'696,"2"-1"624,5 6-440,4 4-176,5 3-280,2 1-144,3 3-160,0 1-48,-1 2-48,-2 0 0,-6 4 0,1 1-16,-8 6-216,-2 3-408,-6 4-1120,-6 0 984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36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6929,'35'61'361,"35"4"175,23-4-408,31-6-512,13-5-577,2-13 513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83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0 705 1248,'33'-83'504,"14"-10"313,31-15-265,9-5-160,15 2-512,-1 6-672,0 14 487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14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1022 1680,'30'-111'208,"18"-21"128,9-5-135,14-17-193,14-5-8,21-6-217,8 2 161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53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1401 592,'91'-122'464,"15"-8"352,10 2 481,5 4 247,-3 7-80,8 3-191,21-3-505,8 0-264,10 11-304,0 6-160,6 21-640,3 14-376,-3 22-697,-10 14-375,-33 19 1160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87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1200 5953,'102'-114'488,"20"-6"169,28-12-289,12 1-80,12 10-256,6 8-56,9 21-24,0 8 0,5 8 56,1 12 16,3 14 0,0 11-8,-3 15-88,-4 3-376,-10 3 296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5.21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28 5281,'83'-20'432,"32"12"624,19 8-1176,18 15-144,9 2-88,15 3-64,9-1 16,13-5 144,8-1 96,9 4-480,-2 0 480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5.55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32 4457,'57'-13'248,"6"2"472,47 5-800,19 4 112,33 15 8,14 8-16,22 16-16,19 7-16,20 10-568,11 2 424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9.637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221 0 1592,'7'84'-88,"-5"23"-104,-6 6 8,-11 9 240,-7 4 144,-13 8 144,-8 1 8,-9-3-432,-7-10 128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00.32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53 1 1192,'-13'6'1257,"7"1"-617,3 6-312,-3 0-208,1 5-480,-3 6-264,-3 17 295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23.7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1633 1496,'1'-52'3090,"3"0"-1,14-73 1,-5 65-1722,36-99 0,-13 73-1134,3 1-1,96-152 1,-74 145 47,3 4 0,104-112 1,-119 150-226,3 2 1,2 2 0,1 2 0,110-64 0,-133 90-258,51-28-880,-25 20-2954,-32 16 2200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9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785 82 64,'-21'-13'701,"-1"0"1,0 2-1,-1 0 0,-38-12 1,49 20-517,0 0 0,0 1 0,0 1 0,0 0 0,0 0 0,0 1 0,0 1 0,0 0 0,0 1 0,0 0 0,-20 6 0,5 2-129,0 1 0,1 2 1,1 0-1,0 1 1,0 2-1,2 1 0,0 0 1,1 2-1,-29 31 1,29-26-296,1 2 1,0 1 0,2 0-1,2 2 1,0 0-1,2 0 1,-22 61 0,8 27-505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24.4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72 3257,'2'-6'6718,"22"0"-5107,29-3-1645,172-15 1063,-45 6-462,-165 16-513,6-1 30,1 1 1,0 0-1,27 3 1,-46-1-68,1 0 1,-1 0-1,1 0 1,-1 1-1,1-1 1,-1 1-1,1 0 1,-1 0-1,0 0 1,0 1-1,1-1 1,-1 1-1,0 0 1,0 0-1,-1 0 1,1 0-1,0 0 1,-1 0-1,1 1 1,-1 0-1,0-1 1,0 1-1,0 0 1,0 0-1,0 0 1,0 0-1,-1 0 0,2 4 1,-3-3 20,0 0 1,1 1-1,-1-1 0,-1 0 1,1 1-1,-1-1 0,0 0 1,0 0-1,0 0 0,0 1 1,-1-1-1,-3 7 0,-31 48 234,26-43-240,-41 65 110,-42 90 1,73-127-562,1 1-1,3 1 1,-21 90-1,34-102-1643,3-8 744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3:58.3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36 176,'-1'-8'0,"1"1"-8,0-2-8,3 1 0,-1 5 16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0.0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177 326 1784,'3'-1'290,"-1"0"-1,0-1 0,1 0 0,-1 1 0,0-1 0,0 0 0,0 0 1,0 0-1,0 0 0,-1 0 0,1-1 0,-1 1 0,1-1 1,-1 1-1,0-1 0,0 1 0,0-1 0,0 1 0,0-1 1,-1 0-1,1 0 0,-1 1 0,0-1 0,1 0 0,-2 0 1,1 0-1,0 1 0,0-1 0,-1 0 0,-1-4 0,2 5-189,0 0-1,-1 0 0,1 1 0,-1-1 1,1 0-1,-1 1 0,0-1 1,0 1-1,0-1 0,0 0 0,0 1 1,0 0-1,0-1 0,0 1 1,0 0-1,-1 0 0,1-1 0,0 1 1,-1 0-1,1 0 0,-1 1 1,1-1-1,-1 0 0,0 0 0,1 1 1,-1-1-1,0 1 0,1-1 1,-1 1-1,0 0 0,0 0 0,1 0 1,-1 0-1,0 0 0,0 0 1,1 0-1,-1 0 0,0 1 0,0-1 1,1 1-1,-1-1 0,0 1 1,1 0-1,-1 0 0,1 0 0,-1 0 1,-1 1-1,-5 4-16,0-1 0,0 2-1,1-1 1,0 1 0,0 0 0,1 1 0,-1 0 0,2 0-1,-1 0 1,1 0 0,-5 13 0,8-18-70,1 0 1,0 1-1,-1-1 1,2 0-1,-1 1 1,0-1-1,0 1 1,1 0-1,0-1 0,0 1 1,0-1-1,0 1 1,0-1-1,1 1 1,0 0-1,0-1 0,0 0 1,0 1-1,0-1 1,1 0-1,-1 1 1,1-1-1,0 0 1,0 0-1,0 0 0,0 0 1,1-1-1,-1 1 1,1-1-1,-1 1 1,1-1-1,0 0 1,6 3-1,-6-3-7,0 0 0,0-1 0,1 0-1,-1 1 1,1-1 0,-1-1 0,1 1 0,-1 0 0,1-1 0,-1 0 0,1 0-1,-1 0 1,1 0 0,0 0 0,-1-1 0,1 1 0,-1-1 0,6-2 0,-3 0 2,1 0 0,-1 0 0,1-1 0,-1 1 0,0-1 0,-1-1 1,1 1-1,-1-1 0,7-7 0,-7 6 17,1-1 0,-1 0-1,0 0 1,-1 0 0,0-1 0,0 1-1,5-16 1,-8 19 4,1 0 0,-1 0 0,-1-1-1,1 1 1,-1 0 0,1-1 0,-1 1 0,0 0-1,-1-1 1,1 1 0,-1 0 0,0 0 0,0-1 0,0 1-1,-2-4 1,2 5-1,-1 0-1,1-1 0,-1 1 1,0 0-1,0 1 1,0-1-1,0 0 1,-1 1-1,1-1 0,-1 1 1,1-1-1,-1 1 1,0 0-1,0 0 0,0 1 1,0-1-1,0 0 1,0 1-1,-1 0 1,1 0-1,0 0 0,-1 0 1,1 0-1,-1 1 1,1 0-1,-1 0 1,1-1-1,-1 2 0,1-1 1,0 0-1,-1 1 1,1 0-1,-1 0 0,1 0 1,0 0-1,-4 2 1,0 0-23,0 0 0,0 1 0,1 0 0,0 0 0,0 0-1,0 1 1,0 0 0,0 0 0,1 0 0,0 1 0,1 0 0,-1 0 0,1 0 0,0 1 0,0-1 0,-2 8 0,3-7-5,1 0-1,0 1 1,1-1-1,-1 1 1,1-1 0,1 1-1,0-1 1,0 1-1,0-1 1,1 1 0,0-1-1,0 1 1,1-1-1,0 0 1,0 0 0,1 1-1,0-2 1,8 14-1,-9-16 3,1 0 0,0 0 0,1-1 0,-1 1-1,1-1 1,0 0 0,-1 0 0,1 0 0,0 0-1,1-1 1,-1 1 0,0-1 0,1 0 0,0-1-1,-1 1 1,1-1 0,0 0 0,0 0 0,-1 0-1,1-1 1,0 0 0,0 0 0,0 0 0,0 0-1,0-1 1,-1 0 0,1 0 0,0 0-1,0 0 1,4-3 0,0 0 16,0 0 1,0 0-1,-1-1 0,1 0 1,-1 0-1,-1-1 0,1 0 0,-1-1 1,0 1-1,0-1 0,-1-1 1,0 1-1,0-1 0,-1 0 0,8-15 1,-11 18 1,0 1 0,0-2 0,0 1 1,0 0-1,-1 0 0,0-1 0,0 1 1,0 0-1,-1-1 0,1 1 0,-1-1 1,-1 1-1,1-1 0,-1 1 0,0 0 1,0-1-1,-1 1 0,1 0 0,-1 0 1,0 0-1,-1 0 0,1 0 0,-1 0 1,0 0-1,0 1 0,-1 0 0,1 0 1,-1 0-1,-4-4 0,0 2 5,-1 0 0,1 1 0,-1 0 0,0 1 0,0 0 0,0 0 0,0 1 0,-1 0 0,0 1 0,1 0 0,-1 0 0,-18 0 0,13 2-31,0 0-1,0 0 0,0 1 0,0 1 0,0 1 0,0 0 0,-24 9 0,37-12 3,0 1 1,0 0-1,0 0 0,0 0 1,1 0-1,-1 0 1,0 1-1,0-1 1,1 0-1,-1 1 0,1-1 1,-1 1-1,1 0 1,0-1-1,0 1 1,-1 0-1,1 0 0,1 0 1,-1 0-1,0 0 1,0 0-1,0 3 1,0-1 1,1 0 1,0 0-1,1 0 0,-1-1 1,1 1-1,-1 0 1,1 0-1,0 0 1,0-1-1,1 1 1,2 6-1,2 1 1,1 0 0,0 0 0,1-1 1,0 0-1,0 0 0,19 16 0,-18-20 0,0 0 1,0 0-1,0-1 0,0-1 1,1 1-1,0-2 0,0 1 1,0-1-1,1-1 1,-1 0-1,0 0 0,1-1 1,0 0-1,-1-1 0,17-2 1,-18 2 11,0-1 1,0-1-1,-1 0 1,1 0-1,-1 0 1,1-1 0,-1-1-1,0 0 1,0 0-1,0 0 1,-1-1-1,1 0 1,-1 0 0,-1-1-1,1 0 1,-1 0-1,0 0 1,11-15-1,-15 17 2,0 1 0,0-1 0,0 0-1,0 0 1,0 0 0,-1 0 0,0 0-1,0-1 1,0 1 0,0 0 0,-1-1-1,1 1 1,-1 0 0,0-1 0,-1 1-1,1-1 1,-1 1 0,0 0 0,-2-8-1,1 7-3,-1-1-1,0 1 0,0 0 0,0 0 0,-1 0 1,0 0-1,0 1 0,0 0 0,0-1 1,-1 1-1,1 1 0,-1-1 0,-6-3 1,5 3-18,0 1 0,0-1 0,0 1 0,0 1 0,-1-1 0,1 1 0,-1 0 0,1 1 0,-1-1 1,0 1-1,0 1 0,1-1 0,-1 1 0,0 0 0,0 1 0,0-1 0,0 2 0,1-1 0,-1 1 0,0 0 1,1 0-1,0 0 0,-1 1 0,1 0 0,-9 6 0,11-5 1,0-1 1,0 1-1,1 0 0,-1 0 0,1 1 1,0-1-1,0 1 0,0 0 0,1 0 1,0-1-1,-1 2 0,2-1 0,-1 0 0,1 0 1,0 0-1,0 1 0,0-1 0,1 1 1,-1-1-1,2 6 0,0-3 4,0 1 0,1-1-1,0 0 1,0-1 0,1 1 0,0 0-1,0-1 1,1 1 0,0-1 0,0 0-1,1 0 1,8 9 0,-8-10 7,1 0 0,0 0 0,0 0 0,1-1 1,0 0-1,0 0 0,0-1 0,0 0 0,0 0 1,1-1-1,0 0 0,11 3 0,-13-5 3,-1 0 1,1 0-1,-1-1 1,1 0-1,-1 0 0,1 0 1,0-1-1,-1 1 0,1-1 1,-1-1-1,1 1 1,-1-1-1,0 0 0,0 0 1,0 0-1,0-1 1,0 0-1,0 0 0,7-6 1,-9 7 4,0-1 1,-1 0-1,1 0 1,0 0-1,-1 0 1,0 0 0,1 0-1,-1 0 1,-1-1-1,1 1 1,0-1-1,-1 1 1,0-1-1,1 0 1,-2 0-1,1 0 1,0-6 0,-1 3 2,0 1 1,-1 0 0,0 0 0,0-1-1,0 1 1,-1 0 0,0 0-1,0 1 1,-1-1 0,-3-7 0,-3-1 7,-1 0 1,1 1-1,-2 0 1,0 0 0,-1 1-1,0 1 1,-20-15-1,23 19-13,0 1-1,0 0 1,-1 0-1,0 1 0,0 0 1,0 1-1,-1 0 1,1 1-1,-21-4 1,25 7-13,1 0 1,-1 0 0,1 0 0,-1 1 0,1-1 0,0 1 0,-1 1 0,1-1 0,0 1 0,0 0 0,0 0 0,0 0 0,0 1 0,1-1 0,-1 1 0,1 1 0,-1-1 0,1 1 0,0-1 0,0 1 0,-5 8 0,4-6-4,0 1-1,0 0 1,1 0 0,0 0-1,1 1 1,-1-1 0,1 1 0,1 0-1,0 0 1,0 0 0,0 0 0,1 0-1,0 0 1,1 1 0,-1-1-1,2 0 1,-1 0 0,1 1 0,1-1-1,-1 0 1,1 0 0,1 0 0,-1-1-1,1 1 1,5 7 0,-5-8 9,1-2 1,-1 1-1,1 0 1,1-1-1,-1 1 0,1-1 1,0-1-1,0 1 1,1-1-1,-1 0 1,1 0-1,0 0 0,0-1 1,0 0-1,1 0 1,-1 0-1,1-1 1,-1 0-1,1 0 1,0-1-1,0 0 0,0 0 1,-1-1-1,1 1 1,0-2-1,0 1 1,0-1-1,0 0 1,0 0-1,7-3 0,1-1 16,1-1 0,-1 0 0,0-1 0,-1-1 0,0 0 0,0-1 0,-1-1 0,0 0 0,0-1 0,-1 0 0,18-23 0,-23 26 2,-1-1-1,-1 1 0,1-1 0,-1 0 0,-1-1 0,0 1 0,0-1 0,4-18 1,-7 22-5,0-1 1,0 0 0,-1 1-1,0-1 1,0 1-1,-1-1 1,0 0 0,0 1-1,0-1 1,-1 1 0,0 0-1,0-1 1,-1 1 0,-4-9-1,0 4-7,0 0 0,-1 0-1,0 0 1,0 1 0,-1 0 0,-1 1-1,0 0 1,-19-14 0,26 21-18,0 0 1,0 0 0,-1 0-1,1 1 1,0-1 0,-1 1-1,1 0 1,-1-1-1,1 2 1,-1-1 0,0 0-1,1 1 1,-1 0 0,0-1-1,0 1 1,1 1-1,-1-1 1,0 1 0,1-1-1,-1 1 1,1 0-1,-1 0 1,1 1 0,-1-1-1,1 1 1,0 0 0,-1 0-1,1 0 1,0 0-1,0 0 1,1 0 0,-1 1-1,0 0 1,1-1 0,-3 5-1,-4 5-6,1 1-1,0 1 1,1 0 0,1 0-1,0 0 1,1 1 0,0-1-1,2 1 1,-1 0 0,2 1-1,0-1 1,1 0 0,0 1-1,1-1 1,1 1 0,3 18-1,-2-23 16,0 0-1,1-1 1,0 1-1,1 0 1,0-1-1,1 0 0,0 0 1,0-1-1,1 1 1,9 11-1,-9-15 6,-1 0-1,1-1 1,0 1-1,1-1 0,-1-1 1,1 1-1,0-1 1,0 0-1,0-1 1,1 0-1,-1 0 0,1 0 1,0-1-1,0 0 1,10 1-1,-10-2 14,0-1-1,0 0 0,0 0 1,0-1-1,0 0 1,0-1-1,0 1 0,0-1 1,0-1-1,-1 0 1,1 0-1,-1 0 0,0-1 1,0 0-1,0 0 1,0-1-1,-1 0 0,0 0 1,0 0-1,0-1 1,0 0-1,-1 0 0,0-1 1,-1 1-1,1-1 1,-1 0-1,0 0 0,-1-1 1,0 1-1,0-1 1,-1 0-1,0 1 0,0-1 1,0 0-1,-1 0 1,-1 0-1,1-1 0,-1 1 1,-1 0-1,1 0 1,-1 0-1,-1 0 0,1 0 1,-2 0-1,1 1 1,-1-1-1,0 1 1,0-1-1,-9-12 0,4 9-2,0-1 0,-1 2 0,-1 0 0,0 0 0,0 0 0,-1 1 0,0 1 0,-1 0 0,-21-11 0,29 16-24,-1 1 0,0-1 0,0 1 1,-1 0-1,1 1 0,0 0 0,-1-1 1,1 2-1,0-1 0,-1 1 0,1-1 1,-1 2-1,1-1 0,-1 0 0,1 1 1,-1 0-1,1 1 0,0-1 0,0 1 1,-1 0-1,1 0 0,0 0 0,1 1 1,-1 0-1,0 0 0,-7 7 0,6-5 0,0 1 1,1 1-1,-1-1 0,1 1 0,1 0 0,0 0 0,0 0 0,0 1 1,1 0-1,0-1 0,0 1 0,1 0 0,0 0 0,0 1 0,1-1 1,0 0-1,1 1 0,-1-1 0,2 0 0,-1 1 0,1-1 1,0 0-1,1 0 0,0 0 0,0 0 0,1 0 0,0 0 0,1 0 1,-1-1-1,1 0 0,1 0 0,-1 0 0,1 0 0,1 0 0,-1-1 1,1 0-1,0 0 0,0-1 0,1 0 0,0 0 0,0 0 0,0-1 1,0 0-1,0 0 0,1-1 0,0 0 0,0 0 0,8 1 1,-6-3-346,0 0 0,1-1 1,-1 0-1,0 0 1,0-2-1,0 1 1,0-1-1,-1 0 1,1-1-1,0 0 0,-1-1 1,0 0-1,14-8 1,20-15-1476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4.2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682 521 4465,'-14'-3'728,"-1"-8"1289,-15-4-1065,-13-4-64,-3-1-184,-9-8-432,-3-2-32,-5-12-8,-4-6-40,-3-8-96,-2-3-152,7-1-584,11 3-576,24-15 640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6.7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68 0 1376,'-66'17'3125,"66"-17"-3064,-2 37 817,3-33-781,-1 0 0,1 0 0,0-1 0,0 1 1,0 0-1,0 0 0,1-1 0,0 1 0,0-1 0,0 1 1,0-1-1,0 0 0,0 0 0,1 0 0,0 0 0,0 0 1,-1-1-1,2 1 0,-1-1 0,0 0 0,0 0 0,1 0 0,-1 0 1,1 0-1,-1-1 0,1 0 0,5 2 0,11 2 43,0-1-1,1-1 1,-1-1-1,23-1 1,-18 1-61,56 1-648,-1-2 1,1-5 0,-1-3 0,134-28 0,-123 9-215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2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424 1 3113,'0'7'552,"-9"4"360,-4 4-184,-7 4-416,-4 3-184,-8 0-184,-1 4-32,-10 4-312,-7 1-104,-9 2 32,-4 3-328,-15 1 576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5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1 4609,'-7'9'120,"7"2"8,3 0 112,12-3 200,8-1 48,14-5 8,7-2-112,14-2-191,5-5-73,7-3-433,-1-1-455,5-5 432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7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101 0 2008,'-19'13'80,"1"4"152,-1-2 81,1 2 15,5-5 72,3 0-120,7-3-48,3-2-56,0 1-104,1-1-216,3 2-232,5-1-616,3-1 559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9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289 0 2232,'-53'21'361,"-3"3"255,6 2-256,5-2-312,8-2-48,11-7-560,4-4 416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8.2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6 168 2833,'-6'9'304,"10"-4"304,3-3-160,12-6-120,3-5-64,8-9-144,5-1-56,8-5-136,3-2-168,2 0-264,0-2-280,-5-1 392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2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269 1 1760,'-13'7'56,"1"11"-344,-2 5-120,-6 3 16,-3 5 16,-5 0 472,1 3 88,-1 9 88,-1 1-16,3 6-128,-3 3-168,10 6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8.9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1904,'20'9'328,"6"8"209,2 3-89,0 12-280,-1 5-192,-1 9-136,-2 8-112,-3 5-529,-3 4 561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3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276 0 3777,'12'15'452,"-2"0"0,1 1 0,-2 0 0,0 0 0,-1 1 0,6 19 0,30 109 135,-42-136-577,6 28-130,-2 1 0,-1 0 1,-2 0-1,-2-1 0,-1 1 1,-2 0-1,-2 0 0,-1 0 1,-2-1-1,-2 0 0,-1 0 1,-29 67-1,7-34-374,-2-2 0,-4-1 1,-2-2-1,-4-2 0,-73 84 0,80-107-12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6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 3737,'11'-13'80,"4"4"-32,-2 7 112,0 8 160,0 5 16,3 17-32,-1 5-80,2 21-136,-2 9-48,-6 20-224,0 6-520,-3 7 432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9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3057,'4'5'184,"3"12"144,3 4-176,-1 8-24,2 8-48,-2 11-56,3 8-64,-7 9-536,1 5 400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0.2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0 2377,'-4'13'168,"-5"10"96,-2 1 24,-2 7-40,-2 3-80,2-3-400,2-1 184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4.0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 0 4177,'-22'4'3825,"17"5"-2793,3 6-448,2 2-112,9 5-112,8 2-24,16 2-40,12 2-48,25 0-128,12-1-64,16-1-320,6-2-208,-3-7-576,1-4-232,-7-11-649,-1-6 977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4.4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2689,'-13'2'248,"4"1"216,1 3 120,5-1 160,3 1-40,7 1 88,6 1 9,6 5-209,3 2-160,8 1-552,1 5-264,8-1-657,9 0-559,10-3 904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1 2873,'-7'14'256,"9"-2"352,7-1 80,13-2 48,6-2-152,11 1-400,7-5-120,8-1-584,5-2-544,8-3 576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2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2280,'8'11'16,"12"-2"-96,4-3-40,13-8-280,8-6 272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8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0 944,'-6'4'616,"18"7"753,2 4 167,3 11-96,0 4-424,-2 12-663,-4 6-153,-6 12-152,-3 5-56,-7 9-144,-8 0-120,-10 0-561,-6-2-287,-10-5-568,-8-4 752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68 0 1096,'-22'13'40,"5"8"80,1 4 56,7 3 72,5 2 96,6 4-7,9 0-65,10 1-128,6-5-336,4-3 104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3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377 0 2897,'4'4'107,"0"1"0,0-1 0,0 1 0,-1 0 0,1 0 0,-1 1 0,-1-1 0,1 0 1,-1 1-1,0 0 0,0-1 0,0 1 0,-1 0 0,0 0 0,0 0 0,-1 0 0,1 0 1,-1 0-1,-1 0 0,1 0 0,-3 10 0,-1 13 3,-2 0 1,-18 54-1,13-52-39,-2 1 0,0-2 1,-2 0-1,-2-1 0,0 0 0,-32 37 1,35-49-435,-2 0 0,0-1 1,-1-1-1,0 0 1,-1-1-1,-1-1 0,0-1 1,-1 0-1,0-2 0,-28 11 1,26-14-380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5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1 352,'2'9'72,"1"-2"88,7-3-152,1 0 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8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1 984,'-5'5'296,"-2"1"256,3 5-240,0 0-144,4 2 41,4 0 7,5 4-32,0-2-120,2-2-769,2-2 473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7.1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147 1 1456,'-26'24'800,"0"4"529,2 3-97,0 2-272,5 1-400,3-3-112,8-5-183,5 0-49,4 2-48,9 0-72,6 3-424,5 1-361,6-10-735,1-2-456,2-3 983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7.3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41 0 1592,'-17'23'184,"4"1"336,6 3-343,3 1 23,6 6-8,9 1-40,11 4-112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0.51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15 534 2649,'-8'-9'3354,"7"9"-3281,1 0 1,-1-1 0,1 1 0,-1-1 0,1 1 0,0-1-1,-1 1 1,1-1 0,0 1 0,-1-1 0,1 0 0,0 1-1,-1-1 1,1 1 0,0-1 0,0 0 0,0 1 0,0-1 0,0 0-1,0 1 1,0-1 0,0 1 0,0-1 0,0 0 0,0 1-1,0-1 1,0 0 0,0 1 0,1-1 0,-1 1 0,0-1-1,0 0 1,1 1 0,-1-1 0,0 1 0,1-1 0,-1 1-1,1-1 1,-1 1 0,1-1 0,51-110 909,77-119 1,-61 122-3565,-34 55 1519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1.22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324 67 3169,'-3'-1'271,"1"-1"1,-1 1-1,0 0 1,0 0-1,1 1 1,-1-1-1,0 1 0,0-1 1,0 1-1,0 0 1,0 0-1,0 0 1,0 0-1,1 0 1,-1 1-1,0-1 1,0 1-1,0 0 1,0 0-1,1 0 1,-4 2-1,-62 34 265,52-27-146,-4 2-239,2-3-89,0 2-1,1 0 0,0 1 0,1 0 0,0 1 0,1 1 0,-22 27 1,80-68-306,14-16 200,90-62 43,-127 93 0,0 0 0,0 2-1,1 0 1,1 2 0,35-11 0,-54 19 1,-1-1 1,0 1 0,1-1 0,-1 1-1,1 0 1,-1-1 0,1 1 0,-1 1 0,1-1-1,-1 0 1,1 1 0,-1-1 0,1 1 0,-1 0-1,1-1 1,1 3 0,-2-3 9,-1 1 0,0 1 0,0-1 0,0 0 1,0 0-1,0 0 0,0 1 0,0-1 0,0 0 0,-1 1 0,1-1 0,-1 1 0,1-1 1,-1 1-1,1-1 0,-1 1 0,0-1 0,1 1 0,-1 1 0,-1 9 51,0 0-1,0-1 1,-1 1-1,-1-1 1,-6 18-1,1-2-132,5-12-362,0 1-1,-1 29 0,3-8-137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2.154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1 404 4145,'25'-29'632,"3"-7"392,4-1 80,3-3-295,2-3-137,-2-1-168,0 1-80,-5 8-208,-4 3-96,-4 8-320,-3 9-168,-3 6-496,1-2-465,0 5 769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2.841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310 1 712,'10'2'5536,"-31"22"-3892,-12-3-1250,-1-1-1,-1-1 0,-1-3 1,0 0-1,-61 16 0,69-23-129,116-57-435,-49 31 90,1 0 0,0 3-1,1 1 1,0 2 0,56-7 0,-93 18 85,-1-1 0,0 1 0,1 0 0,-1 0 0,0 0 0,1 1 0,-1-1 0,0 1 0,1 0 0,-1 0 0,0 0 0,0 0 0,0 1 0,0-1 0,0 1 0,0 0 0,0 0 0,0 0 0,-1 0 0,1 0 0,-1 0 0,1 1-1,2 4 1,-3-4 16,0 1-1,-1 0 0,0 0 0,1 0 0,-1 0 0,0 0 0,-1 1 0,1-1 0,-1 0 0,0 0 0,0 0 0,0 1 0,-1-1 0,1 0 0,-1 0 0,0 0 0,0 0 0,-3 6 1,-9 25 37,4-13 65,1 1 1,-6 29 0,12-45-276,1-1 1,0 1-1,1-1 1,0 1-1,0-1 1,0 1-1,1-1 1,0 1-1,0-1 1,0 1-1,1-1 1,0 0-1,3 7 1,8 12-1718,0 2 663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3.625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0 514 2345,'65'-60'6986,"8"0"-3586,161-111-2576,-179 132-181,95-50-1045,-18 12-3584,-109 60 2890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8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221 0 608,'-16'4'218,"1"1"0,0 0 0,0 1-1,0 1 1,1 0 0,-1 0 0,2 2 0,-1 0-1,-15 14 1,24-19-106,0 1-1,0 0 1,0 0 0,1 0-1,0 0 1,0 1 0,0 0-1,0 0 1,1 0-1,0 0 1,1 0 0,-1 1-1,1-1 1,1 1 0,-1 0-1,1-1 1,0 1-1,0 0 1,1 0 0,0 0-1,0-1 1,1 1 0,2 12-1,-1-10-205,0-1 0,0 0 0,1 0 0,0 0 1,0 0-1,1 0 0,0 0 0,1-1 0,-1 0 0,1 0 0,1 0 0,-1-1 0,1 0 0,0 0 0,1 0 0,0 0 0,0-1 0,0-1 0,0 1 1,0-1-1,1 0 0,15 5 0,14-1-290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4.32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70 12 1680,'-25'-5'2086,"-19"-2"5808,44 9-7848,0-1 0,0 0 0,0 0 0,0 0 0,0 0 0,0 1 0,0-1 0,1 0 0,-1 0 0,0 0 0,1 0 0,-1 0 0,1 1 0,-1-1-1,1 0 1,-1 0 0,1 0 0,0 0 0,-1-1 0,2 2 0,2 1-26,0 0 0,0-1 0,0 0 0,0 0 0,0 0-1,0 0 1,0-1 0,1 1 0,-1-1 0,1 0-1,-1-1 1,1 1 0,-1-1 0,6 0 0,73-4 137,-58 2-125,-10 1-18,10-1 8,51 2 1,-69 1-24,-1 0-1,0-1 1,0 2 0,0-1-1,0 1 1,0 0 0,0 0-1,0 1 1,-1 0 0,1 0-1,-1 0 1,0 0-1,8 7 1,-11-7-5,0 0-1,0 0 1,0 0-1,0 0 1,-1 1-1,1-1 1,-1 0-1,0 1 1,0-1-1,0 1 1,-1-1-1,1 1 1,-1-1-1,1 1 1,-1-1-1,-1 1 1,1-1-1,0 1 1,-1 0-1,0-1 1,0 1-1,0-1 1,0 0-1,0 1 1,-3 4-1,-5 11-3,-1-1 0,0 0 0,-14 18 0,18-27 14,-19 26-98,7-11 189,-24 45 1,38-61-257,0 1 0,0-1 1,1 1-1,1 0 0,-1 0 1,2 0-1,-1 0 0,1 0 1,0 17-1,5-8-1569,4-5 673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28.8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202 143 2377,'1'-3'524,"0"0"1,0 0-1,0 0 1,0 0 0,-1 0-1,1 0 1,-1 0 0,0 0-1,0-1 1,0 1-1,0 0 1,-2-6 0,2 9-459,0-1 1,0 0-1,-1 0 1,1 0-1,0 0 1,-1 0-1,1 1 1,-1-1-1,1 0 1,-1 0-1,1 0 1,-1 1-1,0-1 1,1 0-1,-1 1 1,0-1-1,0 1 1,1-1-1,-1 1 1,0-1-1,0 1 0,0 0 1,0-1-1,1 1 1,-1 0-1,0-1 1,0 1-1,0 0 1,0 0-1,0 0 1,0 0-1,0 0 1,0 0-1,0 0 1,0 0-1,0 1 1,1-1-1,-1 0 1,0 0-1,0 1 1,0-1-1,0 1 1,0-1-1,1 1 1,-1-1-1,0 1 1,0-1-1,0 2 1,-4 1-24,0 1 1,0 1-1,0-1 0,0 1 1,1 0-1,0 0 1,0 0-1,0 1 1,1-1-1,-4 9 0,5-11 5,0 0-1,0 1 0,1-1 1,-1 1-1,1 0 0,0-1 0,0 1 1,0 0-1,1 0 0,-1 0 1,1 0-1,0 0 0,0-1 0,0 1 1,1 0-1,-1 0 0,1 0 1,2 6-1,-2-9-24,0 1 1,0-1-1,0 0 0,0 1 1,0-1-1,1 0 0,-1 0 1,0 1-1,1-1 0,-1 0 1,1-1-1,0 1 1,-1 0-1,1 0 0,0-1 1,-1 1-1,1-1 0,0 1 1,-1-1-1,1 0 0,0 1 1,0-1-1,0 0 0,-1 0 1,1-1-1,0 1 0,0 0 1,0 0-1,-1-1 1,1 1-1,0-1 0,-1 0 1,1 1-1,0-1 0,-1 0 1,3-2-1,-1 2 1,0-1 1,1 0 0,-1 0-1,0 0 1,-1-1-1,1 1 1,0-1-1,-1 1 1,1-1-1,-1 0 1,0 0-1,0 0 1,0 0-1,0 0 1,0-1-1,-1 1 1,2-5 0,-2 2 84,-1 0 1,1-1 0,-1 1 0,0 0-1,-1-1 1,1 1 0,-1 0 0,0-1 0,-1 1-1,0 0 1,0 0 0,0 0 0,-1 0-1,1 0 1,-2 1 0,1-1 0,0 1 0,-8-9-1,9 13-103,1 0 0,0 1-1,0-1 1,0 1 0,-1-1-1,1 1 1,0-1-1,0 1 1,-1 0 0,1-1-1,0 1 1,-1 0 0,1 0-1,0 0 1,-1 0 0,1 0-1,0 0 1,-1 1-1,1-1 1,0 0 0,-1 1-1,1-1 1,0 1 0,0-1-1,-1 1 1,1 0 0,0-1-1,0 1 1,0 0-1,0 0 1,0 0 0,0 0-1,0 0 1,0 0 0,0 0-1,0 1 1,-4 4 10,0 0-1,1 0 1,0 0-1,-7 14 1,9-14-6,-1 1 0,2-1 0,-1 0 0,1 1 0,0 0 0,0-1 0,0 1 0,1 0 1,0-1-1,1 1 0,-1 0 0,1-1 0,3 11 0,-3-15-8,0 1 1,0-1 0,0 0-1,0 0 1,0 1 0,0-1-1,0 0 1,1 0 0,-1 0-1,1 0 1,-1-1 0,1 1-1,0 0 1,0-1 0,0 1-1,0-1 1,0 0 0,0 1-1,0-1 1,0 0-1,1 0 1,-1 0 0,0-1-1,1 1 1,-1-1 0,1 1-1,-1-1 1,0 0 0,1 0-1,-1 0 1,1 0 0,-1 0-1,1 0 1,-1-1 0,0 1-1,1-1 1,-1 0 0,0 1-1,4-3 1,-3 2 3,0 0 1,-1 1 0,1-1-1,0-1 1,-1 1-1,1 0 1,-1 0 0,0-1-1,1 0 1,-1 1 0,0-1-1,0 0 1,0 0-1,0 0 1,0 0 0,-1-1-1,1 1 1,0 0-1,-1-1 1,0 1 0,0-1-1,0 1 1,0-1 0,0 0-1,0 1 1,-1-1-1,1 0 1,-1 0 0,0 1-1,1-1 1,-1 0-1,-1-4 1,0 2 8,0 0 0,-1 0 0,0 1 0,0-1 0,0 0 0,0 1 0,-1-1 0,0 1-1,0 0 1,0-1 0,0 2 0,-1-1 0,1 0 0,-1 1 0,0-1 0,-8-4 0,10 6-14,0 1 1,0 0-1,0 0 0,0-1 0,-1 1 1,1 0-1,0 1 0,0-1 1,-1 0-1,1 1 0,0-1 1,-1 1-1,1 0 0,0 0 1,-1 0-1,1 0 0,-1 0 1,1 0-1,0 1 0,-1-1 0,1 1 1,0-1-1,0 1 0,-4 2 1,3-1-4,0 0 1,0 1 0,0 0 0,0-1 0,1 1-1,-1 0 1,1 0 0,0 1 0,0-1-1,0 0 1,0 1 0,1-1 0,-1 1-1,0 4 1,0-2-1,0-1 0,0 1 1,1 0-1,0 0 0,0 0 0,1 0 0,-1 0 0,1 0 1,1 0-1,-1 1 0,1-1 0,0 0 0,0-1 0,1 1 0,0 0 1,0 0-1,0-1 0,1 1 0,6 9 0,-7-13 3,1 0 0,-1 0 0,1-1 0,-1 1 0,1-1 0,0 1 0,0-1 0,-1 0 0,1 0 0,0 0 0,0-1 0,0 1 1,0-1-1,0 0 0,0 1 0,0-1 0,1-1 0,-1 1 0,0 0 0,0-1 0,0 0 0,0 1 0,-1-1 0,1 0 0,0 0 0,0-1 0,0 1 0,-1-1 0,1 1 0,2-4 0,2 1 8,-2 0-1,1 0 1,0-1-1,-1 0 1,0 0-1,0 0 1,0-1 0,-1 1-1,0-1 1,0 0-1,6-13 1,-8 14 10,-1-1 0,0 0 0,0 1 0,0-1 0,0 0 0,-1 0 0,0 1 0,0-1 0,-1 0 0,1 0 0,-1 0 0,0 1 0,-1-1 0,0 1 0,0-1 0,0 1 0,0-1 0,-1 1 0,0 0 0,-3-4 0,3 5-14,1 0 1,-1 1 0,0 0 0,-1 0-1,1 0 1,0 0 0,-1 1-1,1-1 1,-1 1 0,0 0 0,0 0-1,0 0 1,0 0 0,0 1 0,-1 0-1,1 0 1,0 0 0,-1 0-1,1 0 1,0 1 0,-1 0 0,1 0-1,-1 0 1,1 1 0,0 0 0,-9 2-1,10-3-7,1 2 0,-1-1 0,0 0 0,1 1-1,-1-1 1,1 1 0,-1 0 0,1-1 0,0 1-1,0 0 1,0 1 0,0-1 0,0 0 0,0 1-1,1-1 1,-1 1 0,1-1 0,-1 1-1,1 0 1,0-1 0,0 1 0,1 0 0,-1 0-1,0 0 1,1 0 0,0 0 0,-1 0 0,1 0-1,0 0 1,1-1 0,0 6 0,-1-3-2,1-1 0,0 0-1,-1 0 1,2 0 0,-1 1 0,0-1 0,1-1 0,0 1 0,0 0 0,0 0-1,0-1 1,0 1 0,1-1 0,0 1 0,0-1 0,0 0 0,0 0 0,0 0-1,0-1 1,1 1 0,6 2 0,-6-3 6,-1-1-1,1 0 1,0 0-1,0 0 1,0 0-1,0-1 1,0 0-1,0 1 1,0-2-1,0 1 1,1 0-1,-1-1 1,-1 0-1,1 0 1,0 0-1,0 0 1,0-1-1,0 1 1,-1-1-1,1 0 1,-1 0-1,1 0 1,-1-1-1,0 1 1,0-1-1,0 0 1,0 0-1,0 0 1,-1 0-1,0 0 1,1-1-1,-1 1 1,0-1-1,0 1 1,-1-1-1,1 0 1,-1 0-1,2-6 1,-2 6 4,0 0 1,0 1 0,0-1-1,-1 0 1,1 0 0,-1 0-1,0 0 1,0 0 0,0 0-1,-1 0 1,1 0-1,-1 0 1,0 0 0,0 0-1,-1 0 1,1 0 0,-1 1-1,0-1 1,0 1-1,0-1 1,0 1 0,0 0-1,-1-1 1,1 1 0,-1 1-1,0-1 1,0 0 0,0 1-1,-1-1 1,1 1-1,0 0 1,-1 0 0,1 0-1,-1 1 1,0-1 0,0 1-1,0 0 1,1 0-1,-8-1 1,4 2-11,0 0 1,0 1-1,1 0 0,-1 0 0,0 0 1,0 1-1,1 0 0,-1 0 0,1 1 1,0 0-1,0 0 0,0 0 0,0 1 1,0 0-1,1 0 0,0 0 0,-1 1 1,2 0-1,-1 0 0,0 0 0,1 0 1,0 1-1,-4 8 0,3-8 2,1 0 0,1 0 0,-1 0 0,1 1-1,0-1 1,0 1 0,1 0 0,0 0 0,0 0 0,1 0 0,-1 0 0,2 0 0,-1 1-1,1-1 1,0 0 0,1 0 0,-1 1 0,1-1 0,1 0 0,-1 0 0,1 0 0,4 7-1,-4-10 5,0-1-1,0 0 1,0 1 0,1-1-1,-1 0 1,1 0-1,0-1 1,0 1-1,0-1 1,0 1-1,1-1 1,-1 0-1,1 0 1,-1 0-1,1-1 1,0 1-1,7 1 1,-5-2-1,0-1 0,0 1-1,1-1 1,-1 0 0,0 0 0,0-1 0,1 0 0,-1 0-1,0-1 1,10-3 0,-7 2 4,-1 0-1,1-1 1,-1-1 0,1 1 0,-1-1-1,-1-1 1,1 1 0,-1-2-1,0 1 1,0-1 0,-1 1 0,0-2-1,0 1 1,0-1 0,4-8-1,-8 11 9,-1 1-1,1 0 1,-1-1-1,0 1 0,0-1 1,0 1-1,-1-1 1,1 0-1,-1 1 0,0-1 1,-1 1-1,1-1 0,-1 0 1,0 1-1,0-1 1,0 1-1,-1 0 0,1-1 1,-1 1-1,0 0 1,0 0-1,-1 0 0,1 0 1,-1 0-1,0 1 0,0-1 1,0 1-1,-1 0 1,1 0-1,-8-5 0,7 5-8,1 1-1,-1 0 0,1 1 0,-1-1 0,0 0 0,0 1 1,0 0-1,0 0 0,0 0 0,0 1 0,0-1 0,0 1 1,0 0-1,0 0 0,-1 1 0,1-1 0,0 1 0,0 0 1,0 0-1,0 0 0,0 0 0,1 1 0,-1-1 0,0 1 1,1 0-1,-1 0 0,1 1 0,-1-1 0,1 1 0,0-1 1,0 1-1,0 0 0,1 0 0,-5 7 0,2-2-5,1 0-1,0 1 1,0-1-1,1 1 0,0 0 1,0 0-1,1 0 1,0 0-1,1 1 1,0-1-1,0 0 1,1 1-1,1-1 0,-1 1 1,4 14-1,-3-18 5,1-1-1,-1 1 0,1 0 0,0-1 0,1 1 0,-1-1 0,1 1 1,0-1-1,0 0 0,1-1 0,5 7 0,-6-8 0,0 0 0,0-1-1,0 0 1,1 1 0,-1-1-1,1 0 1,-1-1 0,1 1 0,0-1-1,0 1 1,0-1 0,0 0 0,0-1-1,0 1 1,0-1 0,0 1-1,0-1 1,4-1 0,-4 1 4,1 0 0,-1-1 1,1 0-1,-1 0 0,1 0 0,-1 0 1,0-1-1,0 1 0,0-1 0,0 0 1,0-1-1,0 1 0,0-1 0,-1 1 1,1-1-1,-1 0 0,0 0 1,0-1-1,0 1 0,0-1 0,0 1 1,-1-1-1,0 0 0,0 0 0,0 0 1,0 0-1,2-8 0,-2 5 10,-1-1 0,0 1 0,0-1-1,0 0 1,-1 0 0,0 1 0,-1-1 0,0 0-1,0 1 1,0-1 0,-1 0 0,0 1 0,-1 0-1,0-1 1,-4-7 0,-1 1 39,0 0-1,-1 1 1,-1 1 0,0-1-1,-17-15 1,24 25-51,0 0-1,0-1 0,-1 2 1,1-1-1,-1 0 1,0 1-1,0-1 1,0 1-1,0 0 1,0 0-1,0 1 1,-1 0-1,1-1 1,-1 1-1,1 1 1,-1-1-1,1 0 1,-1 1-1,1 0 0,-1 0 1,0 1-1,1-1 1,-6 2-1,6 0-3,1 1-1,-1-1 1,1 0-1,0 1 1,0 0-1,0-1 1,1 1-1,-1 1 1,1-1-1,-1 0 1,1 0-1,0 1 1,0-1-1,1 1 0,-1 0 1,1 0-1,-1-1 1,1 1-1,1 0 1,-2 7-1,0 2 4,0-1-1,1 0 0,1 0 1,0 1-1,3 19 0,-2-25 2,1 0-1,0 1 1,1-1-1,-1 0 1,2 0-1,-1 0 1,1-1-1,-1 1 1,2-1-1,-1 0 1,1 0-1,10 10 1,-13-14 1,1 1 0,0-1 1,0 0-1,-1 0 0,2 0 0,-1-1 1,0 1-1,0-1 0,0 1 0,1-1 1,-1 0-1,0-1 0,1 1 0,-1 0 1,1-1-1,-1 0 0,1 0 0,0 0 1,-1 0-1,1 0 0,-1-1 0,1 0 1,-1 0-1,0 0 0,1 0 0,-1 0 1,0 0-1,0-1 0,6-3 0,-6 3 2,0 0 0,0-1-1,-1 1 1,1-1 0,0 0 0,-1 1-1,0-1 1,0 0 0,0 0-1,0 0 1,0-1 0,0 1-1,-1 0 1,0-1 0,1 1 0,-1-1-1,1-7 1,-2 4 3,1 0 0,-1-1 0,0 1 1,-1-1-1,1 1 0,-2-1 0,1 1 0,-5-14 0,4 14-7,0 0-1,-1 1 1,0-1-1,0 1 1,0-1-1,-1 1 0,0 0 1,0 0-1,0 1 1,-1-1-1,0 1 0,0 0 1,-1 0-1,1 1 1,-1-1-1,0 1 0,0 0 1,0 1-1,-13-5 1,18 7-6,-1 1 1,0 0-1,0-1 1,0 1-1,1 0 0,-1 0 1,0 0-1,0 1 1,1-1-1,-1 0 1,0 1-1,0-1 1,1 1-1,-1-1 1,0 1-1,1 0 0,-1 0 1,1 0-1,-1 0 1,1 0-1,0 0 1,-3 2-1,1 1-1,1-1 0,-1 0 0,1 1 0,0 0 0,0 0 0,1-1 0,-1 1 0,1 0 0,-2 6 0,0 3 1,1 1-1,1-1 0,0 0 0,0 1 0,3 17 1,-2-25 1,1 0 1,0 0-1,1 0 1,0 0-1,0 0 1,0 0-1,0 0 1,1-1-1,0 1 1,0-1-1,1 0 1,-1 0-1,1 0 1,0 0-1,1-1 1,-1 1 0,11 6-1,-11-8 2,0-1 1,0 0-1,0 0 1,1 0-1,-1-1 0,1 1 1,-1-1-1,1 0 1,-1-1-1,1 1 0,0-1 1,0 1-1,-1-2 0,1 1 1,0 0-1,-1-1 1,1 0-1,0 0 0,-1 0 1,1-1-1,-1 1 1,0-1-1,1 0 0,5-4 1,-3 2 4,-1-1 1,0 0 0,0 0 0,0-1-1,0 1 1,-1-1 0,0 0-1,0-1 1,0 1 0,-1-1-1,0 0 1,-1 0 0,1 0 0,-1-1-1,-1 1 1,1-1 0,-1 0-1,-1 0 1,2-15 0,-2 17-2,-1 1 0,0-1 1,0 0-1,-1 1 0,0-1 0,0 1 1,0-1-1,0 1 0,-1-1 0,0 1 0,0 0 1,-1 0-1,1 0 0,-1 0 0,0 0 1,-1 0-1,1 1 0,-1 0 0,0-1 1,0 2-1,0-1 0,0 0 0,-1 1 1,0-1-1,1 1 0,-1 1 0,0-1 1,-11-3-1,12 4-12,0 1 0,0 0-1,-1 0 1,1 1 0,0-1 0,-1 1 0,1 0 0,-1 0 0,1 0 0,0 0-1,-1 1 1,1 0 0,0 0 0,-1 0 0,1 1 0,0-1 0,0 1 0,0 0 0,0 0-1,0 0 1,1 1 0,-1-1 0,1 1 0,-1 0 0,1 0 0,0 0 0,0 1 0,1-1-1,-6 8 1,3-3 3,0-1 0,1 2 0,0-1 0,0 0 0,1 1 0,0 0 0,0 0 0,1 0-1,0 0 1,1 0 0,0 0 0,0 0 0,2 12 0,-1-16 1,1 0 1,-1 0-1,1 0 1,1 0-1,-1 0 1,1 0-1,0 0 1,0 0-1,0-1 0,1 1 1,-1-1-1,1 1 1,0-1-1,0 0 1,1 0-1,0-1 1,-1 1-1,1-1 1,0 0-1,5 4 0,-5-5 4,0-1 1,1 1-1,-1-1 0,0 1 0,0-1 0,1-1 0,-1 1 0,0-1 0,1 1 0,-1-1 0,1 0 0,-1-1 0,0 1 0,1-1 1,-1 0-1,0 0 0,1 0 0,-1-1 0,0 1 0,0-1 0,0 0 0,0 0 0,-1-1 0,5-2 0,-2 1 3,0-1 0,-1 0 1,1 0-1,-1 0 0,-1 0 0,1-1 0,-1 0 0,0 0 0,0 0 0,0 0 0,-1-1 0,0 1 0,4-14 0,-6 16 3,0 1 0,-1 0 0,1 0 0,-1-1 0,0 1-1,0 0 1,0-1 0,0 1 0,0 0 0,-1-1 0,0 1-1,1 0 1,-1-1 0,0 1 0,-1 0 0,1 0 0,0 0 0,-1 0-1,0 0 1,0 1 0,0-1 0,0 0 0,0 1 0,0-1-1,-1 1 1,1 0 0,-1 0 0,0 0 0,0 0 0,1 0-1,-7-2 1,-2-1 5,0 0 0,0 1-1,-1 1 1,1-1-1,-1 2 1,-14-2 0,23 3-61,-1 1 0,1-1 0,-1 1 0,1 0 1,-1 0-1,1 0 0,-1 1 0,1-1 0,-1 1 1,1 0-1,0 0 0,-1 0 0,1 0 0,0 1 1,0-1-1,0 1 0,0 0 0,0 0 0,0 0 1,0 0-1,1 1 0,-1-1 0,1 1 0,-1-1 1,-2 5-1,1 1-1709,4-7 1584,0 0 0,0 0 0,0 0 0,0 0 0,0 0 0,0 0 0,0 0 0,0 0 0,0-1 0,1 1 0,-1 0 0,0 0 0,0 0 0,1 0 0,-1 0 0,37 12-5005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2.954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84 0 6561,'-24'43'440,"8"7"89,1 3-137,4 7-232,1 3-96,5 7 32,3 4 48,6 10 0,7 1-16,7 13-200,8 0-416,11-1-809,2-1-583,11-9 888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3.3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71 14 8482,'-3'-2'34,"-1"0"0,1 1 0,-1-1 0,0 1 0,0-1 0,0 1 0,0 0 0,0 1 0,0-1 0,0 1 0,-8 0 1,11 0-31,0 0 0,1 0 0,-1 1 1,0-1-1,0 1 0,0-1 0,1 1 1,-1-1-1,0 1 0,1-1 0,-1 1 1,0-1-1,1 1 0,-1 0 0,1-1 1,-1 1-1,1 0 0,-1 0 1,1-1-1,0 1 0,-1 0 0,1 1 1,-1 1-7,0 0 1,1 1-1,0-1 1,-1 0-1,1 1 1,0-1-1,1 1 1,0 4-1,8 35 234,1-2-1,2 0 0,2 0 1,2-1-1,28 51 1,123 183 189,-66-116-397,17 44-56,-49-79-478,5-2-1,131 162 1,-103-168-1209,3 3 521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3.68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 5457,'0'31'568,"21"-5"873,8 7-1225,20 5-88,6 0-16,10 5-64,7 2-8,8 6-8,0 5-16,7 7-448,4 2-377,1 0-583,5-2-248,-1-4 856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07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2849,'2'22'896,"9"4"888,15 11-704,3 6-231,14 9-409,7 0-200,13 7-192,11 0-40,13-7-56,4 2-80,11-6-56,4-3-56,1-4-280,3-6-153,3-9-295,3-4-264,8-5 720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48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163 84 5769,'-18'5'572,"-1"1"-1,1 1 1,-20 11-1,32-16-575,1 1 0,0 1 0,0-1 0,0 1 0,1-1 0,-1 1-1,1 1 1,0-1 0,0 1 0,1-1 0,-1 1 0,1 0 0,0 0 0,-4 10 0,6-13 1,1 0 0,-1 0 0,1 0 0,0 0 0,-1 0 0,1 0 0,0 0 0,0 0 0,1 0 0,-1-1 0,0 1 0,1 0 0,-1 0 0,1 0 0,-1 0 0,1 0 0,0 0 0,0-1 0,0 1 0,0 0 0,0-1 0,0 1 0,1-1 1,-1 1-1,0-1 0,1 1 0,-1-1 0,1 0 0,-1 0 0,1 0 0,2 2 0,6 2 96,0 0 0,0 0 0,1-1 0,15 4 0,57 11 420,0-4 0,142 7-1,-131-14-283,664 38 444,-543-45-676,329-40-1,226-103 107,-270-6-3476,-423 119 1626,-24 2 632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66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306 0 3569,'-96'10'32,"9"-3"144,22-5-1184,8-2 471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854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0 171 3313,'2'-1'70,"-1"0"0,0 0 0,1 0 0,-1 0 1,1 0-1,0 1 0,-1-1 0,1 1 0,0-1 0,-1 1 1,1-1-1,0 1 0,0 0 0,-1 0 0,1 0 1,0 0-1,0 0 0,-1 0 0,1 1 0,2-1 0,5 1 40,561 15 630,176-44-345,-505 4-1128,254-60 0,-319 41 241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03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256 1 6817,'-67'37'8,"3"9"-504,2 2-1032,-1 1 896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9.1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 1 720,'-10'14'296,"-3"5"368,3 3-104,1 3 33,2 3 7,7 4-24,5-2 8,9-5-200,4-2-120,10-3-144,3-6-40,9-2 16,5-3-8,3-2-16,0-3-40,-2 1-560,0 0-768,2 3 752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36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1053 6665,'135'-39'641,"6"-16"935,0-3-1520,-8-1-472,-6-6-56,-11-7 64,-6-6 216,-14-9 424,-7 0 40,-11-9-368,-8 1-488,-11 4-841,-3 0-383,-23 12 904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60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2070 49 2833,'-1'-3'173,"-1"-1"1,1 1 0,-1 0 0,0-1 0,0 1-1,0 0 1,-1 1 0,1-1 0,-1 0-1,1 1 1,-1-1 0,0 1 0,-6-4 0,7 5-50,0 0 1,0 1 0,-1-1 0,1 1 0,0-1 0,-1 1 0,1 0 0,0 0-1,-1 0 1,1 0 0,0 0 0,-1 1 0,1-1 0,0 1 0,-1-1 0,1 1-1,0 0 1,0 0 0,0 0 0,-1 0 0,1 0 0,-3 3 0,-5 3 173,1 1 1,0 0 0,1 0 0,0 1-1,0 0 1,-13 20 0,-34 69 564,38-64-657,-5 6-40,-48 92 174,-139 196 0,113-204-289,-175 173 0,198-228-499,-3-4-1,-3-3 0,-135 81 1,126-95-425,-2-3 1,-2-5 0,-2-3 0,-131 32 0,91-39-42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84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0 653 10282,'110'-56'328,"18"-5"-280,3 0-720,-7-7-1336,-5-3-401,-15-5 257,-8-5 447,-9-6 1089,-5-4 544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6.01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961 0 8354,'-100'71'560,"-2"5"472,-2 13-1288,-3 20-792,-12 11-496,-14 18-193,-8-3-215,-13 4 1136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6.54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643 1 9786,'-31'59'320,"-29"28"-144,29 9-384,-2 17-208,-8 6-56,-15 3 152,-9-1 96,-24-1-16,-13-1-520,-33 9 488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0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290 1 5121,'-34'9'592,"21"4"304,2 6-223,-2 1 47,-3 12-88,-5 3-48,-5 17-144,-2 9-144,1 17-216,-1 11-32,2 26-48,4 20-16,5 48-208,10 17-288,14 19-928,10 3 824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39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168 0 3849,'-35'100'480,"1"13"144,5 15 208,1 11 56,5 17-247,7-1-161,14 5-264,11 1-168,28 9-1361,13 10 937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68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36 0 4817,'-15'41'40,"7"26"-72,-1 20 24,5 20-72,4 8-464,15 17 352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0.66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136 0 2497,'-24'15'408,"4"9"480,1 4 200,2 2 16,3 1 57,-1 3 31,4 1-56,1 13-168,5 6-184,7 22-424,3 11-159,6 31-169,4 20-32,7 30-40,6 16-65,19 23-359,6 6-368,25-3 440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0.98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0 6505,'-26'58'328,"19"18"177,7 11 111,7 24-88,4 11-64,19 15-232,5 4-144,17 0-400,11-9-416,13-17 416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2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0 776,'-7'6'440,"-2"3"216,-4 5-63,-4 5-289,-3 4-192,-3 6 32,-2 1 120,2 6 352,2-1 96,6 1-64,3-1-112,5-1-392,5 0-144,4-10-144,3-2-88,9-5-584,4-2-560,7-5 768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1.90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43 278 7922,'-29'24'384,"19"0"112,7 1-120,16 0 16,9 3 112,19-4 248,7-3-16,15-16-183,13-10-145,26-29-336,16-14-240,29-24-801,5-15-527,3-15-1569,-1-4 1569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3.03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239 1 2657,'-37'83'264,"0"11"400,0 10-32,0 15 184,2 11 32,5 12-208,10 5-168,14 3-431,10-2-378,18-2 193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3.81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1172 1520,'47'-32'216,"18"-18"481,7-9 151,17-19 328,2-11 216,-1-13-7,-3-3-169,-7-10-480,-2-4-272,0-11-744,-4-10-584,-7-12 480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05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25 38 2609,'-13'56'544,"1"-18"272,24-23-352,10-11-72,19-17-336,3 0-40,10-17-136,3-9-440,8-16 360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72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0 575 4369,'47'13'168,"25"-20"56,13-13-184,32-19 16,9-6 16,13-16 16,5-4 0,5-9-48,6-7-40,5-14-728,-8-5 520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96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66 4249,'74'-2'80,"11"-17"-192,26-25-104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5.30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1 202 1408,'89'-57'-168,"3"-8"72,5-15-128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6.59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353 0 4585,'-15'32'192,"-32"18"152,25 13 8,-11 22 216,-6 11 88,-7 25 65,1 7-121,6 12-240,4 3-240,15 2-2193,9-1 1481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6.89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56 1 1936,'-35'163'-256,"14"15"144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1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 1 6665,'-15'89'-56,"17"20"-744,5 8-440,15 7 616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4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1464,'7'13'80,"4"-1"48,0-1-96,-4-1-56,0-1-16,0-2-88,2 2-288,3-3 280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38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1 2873,'-21'122'-128,"8"8"424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92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0 2064,'-15'151'-408,"-4"10"384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8.2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160 0 5505,'-28'34'432,"0"25"216,2 17-199,0 30-97,2 9-128,8 22-264,5 2-376,11 3 223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14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13 1 2112,'-13'68'601,"19"19"527,10 4-520,20 5-616,8 5-264,10 4-216,5 1-56,13-10-16,4-11-217,11-27 489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42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4329,'9'87'280,"26"4"40,17 2-448,15-4-544,5 0-448,8-23 616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70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8 0 6537,'-8'58'649,"21"5"391,17 5-520,24 14-352,13 7-248,12 11-320,3 0-240,7-11-1361,2-10 1233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918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1 88,'55'78'0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0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6153,'89'43'256,"-37"-2"256,18 3-872,10-1-104,9-3-288,5 5-88,8-4 480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49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6 5361,'83'17'224,"21"-2"-48,15-4-584,27-5-384,8-5-104,3-6-16,-1-3 143,-4-6 329,-2 1 72,2-2 232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87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1 273 3985,'40'0'264,"27"0"16,17 0-280,23-4-656,10-3-56,16-8 80,6-5 343,11-6 682,8-2 79,5-5-40,2-1-120,2-1-280,1 0-224,-1 0 120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1704,'5'12'208,"1"-1"120,1 0-103,3-4-185,1 0-40,1-4-24,3-3 8,1 0 16,0-5 24,0 0-8,0-1-16,-2 3-128,-4 3-305,-4 0 273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4.8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506 1 2905,'4'20'232,"15"8"352,-42 1-744,-10 5 80,0-1 160,-8 4 600,0 0 216,-3 11 112,-3 4-127,-7 13-529,-3 7-512,-15 16-1393,-12 8 1009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5.49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1465 2433,'3'1'62,"1"1"0,0-1 0,-1 0 0,1 1 0,0-2 1,0 1-1,0 0 0,0-1 0,0 0 0,0 0 0,0 0 0,0 0 1,0-1-1,5-1 0,60-19 608,-54 15-488,594-270 5084,-423 182-4698,14-10-727,299-208-1,134-196-3923,-472 359 3179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5.94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1075 1 2601,'-11'26'392,"-11"7"224,-6 6-104,-18 13 32,-8 7-104,-16 10 0,-10 1 24,-13 4-200,-7 2-32,-13 4-112,-3 2-48,-1 5-360,2-2-600,6-2 536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6.52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360 1588 4777,'41'-5'294,"-1"-2"0,1-2 0,41-14 1,118-52 1024,-115 42-425,36-16 831,154-88 0,-173 77-1559,-3-4 1,-2-5-1,133-122 1,-143 105-943,-5-3 1,-4-4 0,-3-3-1,61-108 1,-129 193 603,7-10-205,0 0 1,-2-1-1,-1 0 1,-1-1 0,0 0-1,-2 0 1,9-42-1,-16 61 385,-1 1-1,0-1 1,0 1-1,0-1 0,0 1 1,0-1-1,-1 1 0,1-1 1,-1 1-1,0 0 1,-2-6-1,2 8 25,0-1-1,0 1 1,0 0 0,0 0-1,0-1 1,0 1-1,0 0 1,0 0 0,-1 0-1,1 0 1,0 0 0,-1 0-1,1 0 1,-1 1 0,1-1-1,-1 0 1,1 1 0,-3-1-1,0 0 47,0 1 1,-1 0-1,1 0 0,-1 1 0,1-1 0,0 1 0,-1 0 1,1 0-1,0 0 0,0 1 0,0 0 0,0-1 0,0 1 1,0 1-1,-7 4 0,-16 15 316,1 2 1,1 1-1,2 1 0,0 0 1,-37 59-1,8-12 42,-29 32 64,-5-2 0,-113 104 0,-151 124 580,-183 164-864,449-423-357,-138 113-380,178-152 24,-2-2 0,-1-2-1,-56 26 1,82-46-219,-1-1-1,0 0 1,0-2-1,-34 6 1,2-8-507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9.84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96 21 2553,'-4'-5'246,"3"4"-90,-1-1 0,1 1 0,0 0 0,0-1 0,-1 1 0,1 0 0,-1 0 0,1 0 0,-1 0 0,0 0 0,1 0 0,-4-1 1,4 3-88,-1-1 0,1 1 0,0-1 0,0 1 0,0 0 1,0-1-1,-1 1 0,1 0 0,0 0 0,0 0 0,1 0 1,-1 0-1,0 0 0,0 0 0,0 0 0,1 0 0,-1 0 1,0 0-1,1 0 0,-1 1 0,0 1 0,-6 13 268,1-1 0,0 1 0,1 1 0,0-1-1,-3 34 1,-1 88 410,8-116-642,0 51-263,3-1 0,3 1 0,3 0 0,3-1 0,4-1 0,3 0 0,2-2 0,4 0 0,3-1 0,38 69 0,11-9-733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20.22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 0 2745,'-2'50'696,"0"22"760,4 16 16,9 19-215,7 12-225,18 10-432,4 3-272,18 3-408,1 0-248,15 6-800,4 2-961,13 5 1129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20.49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123 6 2897,'-31'-6'576,"3"16"512,8 8-184,3 19-160,4 13-160,4 22-135,5 14-57,11 14-96,14 7-112,16 10-232,13 0-216,17-2-1089,7-1 889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32.62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113 0 592,'-4'2'243,"0"0"-1,0 0 1,0 0 0,0 1-1,0-1 1,0 1 0,0 0-1,1 0 1,-1 0 0,1 1-1,0-1 1,0 1 0,0 0-1,1 0 1,-1 0 0,1 0-1,0 0 1,-2 6 0,-3 8-42,2 1 1,0 0 0,-2 23 0,1-8 124,0-5-307,1 0-1,1 0 1,2 0 0,1 1-1,1-1 1,2 1 0,10 57-1,5-26-294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32.8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0 583 368,'210'-129'10124,"-65"50"-8789,275-107-1,-298 143-1073,2 6 0,2 5 0,1 5 0,1 6 0,1 6 0,0 5 0,1 6 0,192 18 0,-295-9-927,-13 0-764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1.3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77 1 1904,'-13'1'1647,"-25"5"4428,37-6-6006,0 0 0,0 1 0,0-1 0,0 0-1,1 1 1,-1-1 0,0 1 0,0-1 0,1 1 0,-1-1-1,1 1 1,-1 0 0,0-1 0,1 1 0,-1 0 0,1-1-1,-1 1 1,1 0 0,0 0 0,-1 0 0,1-1 0,0 1-1,-1 0 1,1 0 0,0 0 0,0 0 0,0 0 0,0-1-1,0 1 1,0 0 0,0 0 0,0 0 0,0 0-1,0 0 1,0 0 0,1-1 0,-1 1 0,1 1 0,0-1-15,-1 0 0,1 1 1,0-1-1,0 0 0,0 0 1,0-1-1,0 1 0,1 0 1,-1 0-1,0 0 0,0-1 1,1 1-1,-1 0 0,0-1 1,0 1-1,1-1 0,-1 0 1,2 1-1,35 6 224,-20-4-145,3 4-16,-1 1 0,0 1 0,0 1 0,-1 1 0,-1 1 0,0 1 0,23 19 0,52 34 175,-84-59-258,1-1-1,-1 1 1,-1 1 0,1 0 0,-1 0 0,-1 0 0,1 1-1,-1 0 1,8 15 0,-13-20-24,1 0 0,-1 0 1,0 0-1,0 0 0,-1 0 0,1 0 0,-1 1 1,0-1-1,0 1 0,-1-1 0,1 1 0,-1-1 1,0 1-1,0-1 0,0 1 0,-1-1 0,1 1 1,-1-1-1,0 0 0,-1 1 0,1-1 0,-1 0 1,0 0-1,0 0 0,0 0 0,-5 7 0,2-6 4,0-1 0,0 0 0,0-1 0,0 1 0,-1-1 0,1 0 0,-1-1 0,0 1 0,-12 2 0,10-2-7,0 0 1,-1 1-1,1-1 1,1 1-1,-11 8 0,-167 148-8,163-141-118,1 0 1,0 1-1,-24 32 1,39-44-500,0 1 0,1-1 0,0 1 0,-4 12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8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5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0 682 2144,'79'17'4717,"-62"-14"-4435,-1-1 0,1-1 0,0-1 0,0 0 0,20-3-1,14-7-252,0-1 0,-1-3-1,-1-2 1,-1-2-1,0-3 1,-1-1-1,-1-2 1,-1-3-1,-2-1 1,-1-2-1,-1-2 1,66-66-1,-89 78-340,-1-1-1,0 0 0,-2-1 1,-1-1-1,0 0 1,-2-1-1,0-1 0,-2 0 1,12-43-1,-9-11-635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3.4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 0 5625,'-1'2'89,"0"-1"1,0 1-1,0-1 0,0 1 0,0 0 0,0-1 0,0 1 1,1 0-1,-1 0 0,0 0 0,1-1 0,0 1 0,-1 0 0,1 0 1,0 0-1,0 0 0,0 0 0,0 0 0,0-1 0,1 1 1,-1 0-1,1 0 0,-1 0 0,1 0 0,-1-1 0,1 1 1,0 0-1,0-1 0,2 4 0,5 9 942,1 0-1,18 21 1,-7-10-132,15 25 53,2-2 0,3-2 0,69 65 0,-57-61-556,-3 2-1,-2 2 0,-2 2 1,-3 3-1,-3 1 0,42 83 1,11 39-142,79 224 0,-144-328-194,-4 0 0,-3 1-1,-4 1 1,-4 1 0,5 155 0,-27-42-41,-8 0 0,-9-2 0,-52 192 0,73-360-236,-30 112-1186,31-119 13,-2-1 0,-15 30 0,13-38-27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6.5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 42 3233,'-44'-8'3238,"43"8"-3083,0 0-1,0 0 1,0 0 0,0-1 0,0 1 0,0 0 0,1-1 0,-1 1-1,0 0 1,0-1 0,0 1 0,0-1 0,0 1 0,1-1 0,-1 0-1,-1 0 156,2 0-155,-1 1 0,0-1 0,1 0 0,-1 0-1,1 0 1,-1 0 0,1 0 0,0 1 0,-1-1 0,1 0 0,0 0-1,0 0 1,-1 0 0,1 0 0,0 0 0,0 0 0,0 0 0,0 0-1,0 0 1,0 0 0,1 0 0,-1 0 0,1-2 0,-1 3-116,0 0 0,1-1 0,-1 1 0,0 0 0,1 0 0,-1-1 0,0 1 0,1 0 0,-1 0 0,1 0 0,-1 0 0,0 0 0,1 0 0,-1-1 0,1 1 0,-1 0 0,0 0 0,1 0 0,-1 0 0,1 0 0,-1 1 0,0-1 0,1 0 0,-1 0 0,1 0 0,-1 0 0,0 0 0,1 0 0,-1 1 0,0-1 0,1 0 0,-1 0 1,0 1-1,1-1 0,-1 0 0,0 0 0,1 1 0,-1-1 0,0 0 0,0 1 0,1-1 0,-1 1 0,0-1 0,0 0 0,0 1 0,0-1 0,1 0 0,-1 1 0,0 0 0,19 28 512,-12-17 75,-2-2-532,0 0 0,-1 1-1,0-1 1,-1 1 0,0 0 0,-1 0-1,0 0 1,1 22 0,3 13-29,11 34 15,4-1 1,34 84-1,-54-159-69,0 0 0,1-1 0,0 1 0,-1 0 0,1-1 0,1 1-1,-1-1 1,0 0 0,1 0 0,0 0 0,0 0 0,0 0 0,0-1 0,0 1 0,0-1 0,1 0 0,-1 0 0,5 2-1,-4-3 4,0-1 0,0 1 0,0-1 0,-1 0 0,1 0 0,0 0 0,0 0 0,0-1 0,0 0-1,0 0 1,0 0 0,-1 0 0,1 0 0,-1-1 0,1 1 0,-1-1 0,1 0 0,-1 0 0,3-3-1,9-5-1,109-67 88,-97 63-79,-1-1-1,-1-1 1,34-29-1,-46 34-17,0-2-1,-2 0 1,1 0-1,-2-1 1,0 0-1,0-1 0,9-21 1,5-15-197,22-43-1040,-6 38-5084,-25 39 4602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50.6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3887 69 7658,'-23'-42'1799,"23"40"-1656,0 1 0,0 0 0,0 0 0,-1 0 0,1 0 0,0 0 1,-1 0-1,1-1 0,-1 1 0,1 0 0,-1 0 0,1 0 0,-1 0 0,0 1 1,0-1-1,1 0 0,-1 0 0,0 0 0,0 0 0,0 1 0,0-1 0,0 1 0,0-1 1,0 0-1,0 1 0,0 0 0,0-1 0,0 1 0,0 0 0,-3-1 0,2 1 30,-1 1 0,1 0-1,-1 0 1,1 0 0,0 0-1,-1 0 1,1 0 0,0 0-1,0 1 1,0-1 0,0 1-1,0 0 1,-2 2 0,-8 7 83,1 2 1,1 0-1,-11 17 1,-84 152 597,67-109-744,-4-3 0,-78 101 0,-403 376-115,519-543 6,-74 68 53,-4-3 0,-3-4 0,-147 86 0,62-58 210,-196 76 0,297-141-191,-2-3-1,-1-3 0,0-3 0,-102 13 0,118-27-124,1-1 1,-1-4-1,1-1 0,-1-3 1,1-3-1,-84-20 0,42-4 36,0-3 1,-105-56-1,-13-5 191,159 73-44,-102-60-1,123 60-1887,-58-49 0,69 48 633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0:09.1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92 224 2184,'-49'30'8650,"48"-32"-8369,1 0 0,-1 1 0,0-1 0,0 1 0,0-1 0,0 1 0,0-1 1,-2 0 280,2 1-281,-1-1 0,1 1 0,-1 0 0,1 0 0,-1 0 0,1 1 0,-3-2 0,2 2-92,-15 2 2399,19 10-2134,4 5-369,29 137-296,26 244 0,-60-366 132,-1-25 58,0 0 0,0 0 0,0 1 0,1-1 0,0 0 0,1 0 1,0 0-1,0 0 0,4 8 0,-6-14 15,0-1 1,1 0 0,-1 0 0,0 0-1,0 0 1,1 1 0,-1-1-1,0 0 1,1 0 0,-1 0 0,0 0-1,1 0 1,-1 0 0,0 0 0,1 0-1,-1 0 1,0 0 0,1 0 0,-1 0-1,0 0 1,1 0 0,-1 0 0,0-1-1,1 1 1,-1 0 0,0 0-1,0 0 1,1 0 0,-1 0 0,0-1-1,1 1 1,-1 0 0,0 0 0,0-1-1,0 1 1,1 0 0,-1 0 0,0-1-1,0 1 1,0 0 0,0-1-1,1 1 1,-1 0 0,0-1 0,0 1-1,0 0 1,0-1 0,0 1 0,0-1-1,7-15-192,-1-6 91,-2 1 1,-1-1-1,0 0 0,-2 0 1,0 0-1,-5-36 0,-27-135 333,21 139-253,-4-21 35,-19-115 57,24 119 49,9 71-112,0 0 1,-1 0-1,1 0 1,-1 0-1,1 1 0,-1-1 1,1 0-1,0 0 1,-1 1-1,1-1 1,0 0-1,-1 0 0,1 1 1,0-1-1,-1 0 1,1 1-1,0-1 1,0 1-1,-1-1 1,1 0-1,0 1 0,0-1 1,0 1-1,-1-1 1,1 0-1,0 1 1,0-1-1,0 1 0,0-1 1,0 1-1,0-1 1,0 1-1,0-1 1,0 0-1,0 1 1,0-1-1,0 1 0,1-1 1,-1 1-1,0-1 1,0 0-1,0 1 1,0-1-1,1 1 0,-1-1 1,0 0-1,1 1 1,-1-1-1,0 0 1,0 1-1,1-1 0,0 1 6,0 0-1,-1 0 1,1-1-1,0 1 1,-1 0-1,1-1 1,0 1-1,0 0 1,0-1-1,-1 1 0,1-1 1,0 0-1,0 1 1,0-1-1,0 0 1,0 1-1,0-1 1,0 0-1,0 0 0,0 0 1,0 0-1,0 0 1,0 0-1,0 0 1,0 0-1,0 0 1,0-1-1,0 1 0,0 0 1,0-1-1,0 1 1,1-1-1,38-18 155,-26 11-140,41-14-16,1 2 1,71-16-1,-66 20 2,-50 13-11,12-4-9,1 0-1,0 2 0,0 0 1,0 2-1,1 1 0,28 1 1,-25 8-36,-27-7-3,0 1 0,0-1 1,0 1-1,0-1 0,0 0 1,0 1-1,0 0 0,0-1 1,0 1-1,-1-1 0,1 1 1,0 0-1,0 0 0,-1 0 1,1-1-1,0 1 0,-1 0 1,1 0-1,-1 0 0,1 0 1,-1 0-1,1 2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2.8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4105,'8'24'360,"3"0"472,8 6 72,6 1 321,3 3 63,6 3-144,1 2-216,6 5-456,-2 2-384,5 12-1104,0 5-816,-1 15 896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3.3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 2841,'16'-2'216,"3"8"552,-1 8 256,-1 20 392,2 10 25,-3 14-433,3 5-304,-3 9-512,1 4-216,-8 2-176,-3 3-40,-8 3 72,-3-1 88,-10 8 0,0 1-144,-7 10-608,-1 4-553,-3-4 713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3.7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0 305 2857,'0'14'464,"0"3"680,2 2-512,9-3 32,2 1-24,11-6 73,4-3 7,11-12-40,4-5-88,10-17-304,5-10-184,5-15-480,7-9-296,3-10-656,-1-2-761,4-6 1185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4.0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109 1 1136,'4'-1'84,"-1"2"0,1-1 0,-1 0 0,1 1 0,-1-1 0,0 1 0,1 0 0,-1 0 0,0 1 0,0-1-1,0 0 1,0 1 0,0 0 0,0 0 0,0 0 0,-1 0 0,1 0 0,2 3 0,-1 0 68,-1 0 0,1 0 0,-1 0 0,-1 0 0,1 1 0,-1-1 0,0 1 0,0-1 0,2 12 0,-1 8 146,0 1 1,-2 0 0,-4 48-1,2-59-443,-14 114-33,-6 0 1,-52 180 0,33-154 198,-1 15-1091,28-111 608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4.6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3993,'4'-28'1069,"2"0"-1,17-51 1,-23 79-1040,0 0 0,0 0 0,0-1 0,0 1 0,0 0 0,0 0 0,0 0 0,0-1 0,0 1 0,0 0 0,0 0 0,0 0 0,1-1 1,-1 1-1,0 0 0,0 0 0,0 0 0,0-1 0,0 1 0,0 0 0,1 0 0,-1 0 0,0 0 0,0 0 0,0-1 0,0 1 0,1 0 0,-1 0 0,0 0 0,0 0 0,0 0 0,1 0 0,-1 0 0,0 0 1,0 0-1,1 0 0,-1 0 0,0 0 0,0 0 0,0 0 0,1 0 0,-1 0 0,0 0 0,0 0 0,0 0 0,1 0 0,-1 0 0,0 0 0,0 0 0,0 0 0,1 0 0,-1 1 0,9 13 462,3 25-289,-3 11-182,-3 0-1,0 99 1,-20 108-498,6-145-6,-3 56-889,1 4 547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5.6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76 3721,'9'-1'384,"8"-7"360,1 1 64,6 1-96,6-1-152,5 3-247,4 2-49,11-1-80,6 3-32,14-2-120,10 2-56,9 0-168,-2 3-96,0-1-177,0-2-95,4-3-312,3-9-440,6-13 760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9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0 896,'-6'2'-112,"8"4"24,2 4-192,8 8 512,2 3 312,11 9 472,4 4 153,8 7-193,9 3-208,4 8-880,1-2-752,-1 3 432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0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4001,'0'32'784,"20"1"1112,8 6-1031,20 9 103,8 6-32,16 5-56,13 2-112,21 0-400,5-3-208,7-14-440,-1-10-208,0-25-544,0-16-312,1-27-513,-1-10-535,-8-19 1360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3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1 230 9690,'22'34'248,"26"-10"80,19-2-200,28-3 408,8-5 32,16-4-23,7-8-113,15-14-248,7-6-96,9-14-248,-3-6-152,-4-14-537,1-6-367,-1-12-1160,-2-4 1271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6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0 338 7266,'17'14'656,"26"-1"1080,16-5-1240,32-8 40,14-8-40,18-8-256,1-5-96,4-7-264,-4-7-200,6-17-560,3-9-424,-3-11-953,-8-8 1161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7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3273,'95'96'144,"-21"8"-184,-4 3-264,-10 7 152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7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5161,'31'46'472,"8"10"248,13 24-416,6 10-88,8 18-328,8 7-400,2-2 320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1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1 776,'0'9'96,"0"6"88,0 1-88,2 10 256,0 4 152,3 13 249,3 3 39,6 10-256,3-1-152,5 4-272,4-1-176,8-2-744,3-3 544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2929,'-6'67'448,"10"7"456,9 4-592,13 7-304,5 4-88,12 0-352,9 0-440,13-15 496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9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3953,'28'22'584,"9"4"408,15 7-240,9 3-152,17 8-263,7 2-129,2 4-625,2-1-983,-2-1 856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4.3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2881,'13'57'360,"9"6"336,19-4-368,9 1-32,18-7-536,12-4-512,16-12 392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4.6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4457,'28'69'280,"20"-1"24,9-3-32,19-11-240,7-8-288,27-16-1032,12-8 800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4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0 343 1752,'46'-5'264,"6"-2"73,6-5 31,1-1 80,8-8-40,3-4-32,6-9-136,0-3-160,-6-7-352,-12-3-200,-12-1-512,-6-1 503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5.1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1792,'87'50'120,"26"15"120,-20 8-168,-10 10-24,-5 6 8,-9 15 169,-8 1 71,-17 6 8,-8 6-80,-22-6-152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5.5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2000,'13'7'409,"9"12"815,11 1-136,19 15-16,9 8-232,6 14-648,5 10-312,2 11-1528,0 7 1136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2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4497,'26'12'608,"9"-5"544,17 2-512,11 1-79,13-3-73,7 0 24,15-5-64,10-2-64,20-15-160,7-9-120,-3-18-240,1-12-144,-16-4-696,-2 5-777,-8-1 977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5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0 491 6497,'47'6'432,"21"-6"249,10 0 55,15-4-168,11-1-128,24-3-264,-1-5-56,9-11-48,-5-11-24,-5-15-40,6-8-8,-2-3 8,-8 2-8,-11-2-272,-13 0-384,-14 3 376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9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1 545 1560,'48'-46'80,"-2"-10"32,-1-14-80,-4-8-24,-8-11-56,0-9-24,-7-10 32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2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 25 5217,'-16'-12'552,"3"3"352,3 5 17,5 8-65,5 11-48,4 7-64,10 19-64,7 13 0,16 18-223,9 13-161,14 23-288,4 10-128,7 21-409,3 8-263,-2 1-1208,4-2 1144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70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2064,'26'61'417,"2"11"335,2 12-296,-1 6-168,1 9-296,-2 1-424,-2 7 264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9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2633,'13'37'264,"-3"33"496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23.63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480 3 2008,'-13'-2'2668,"11"2"-2508,0 0 0,-19 14 8900,26-9-8805,-2 0-1,1 0 1,0 0-1,-1 0 0,0 1 1,0-1-1,3 12 0,-4 2 81,0 0-1,-2 0 0,0 0 1,-3 25-1,0-6-240,-1-3 20,-2 0-1,-2 0 1,-21 62-1,-8 33 60,0 2-38,11-44-69,2-4-7,-50 121 0,-50 36 78,115-225-132,-1 0 1,-19 25-1,-14 21-73,33-50 99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04.17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 2 1360,'-1'-1'8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8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0 992,'-1'5'63,"0"0"-1,1 0 0,-1 0 1,1 0-1,0-1 0,0 1 1,0 0-1,1 0 0,-1 0 1,1 0-1,1 0 0,-1-1 1,1 1-1,-1-1 0,1 1 1,0-1-1,1 1 1,3 4-1,-2-5 134,0 0 1,1 0-1,0 0 1,0 0-1,0 0 1,0-1-1,0 0 1,1 0-1,0-1 0,-1 0 1,1 0-1,0 0 1,0 0-1,7 0 1,13 2 280,0-1 1,1-2 0,-1-1 0,1 0-1,-1-2 1,32-7 0,154-42-270,-203 49-197,17-7-58,5-2-560,-32 11 602,1 0 0,0 0 0,0 0 1,0 0-1,0 0 0,0 0 1,0 0-1,0 0 0,0 1 0,0-1 1,0 0-1,0 0 0,0 0 1,0 0-1,0 0 0,0 0 0,0 0 1,0 0-1,0 0 0,0 0 1,0 0-1,0 0 0,0 1 0,0-1 1,0 0-1,0 0 0,0 0 1,0 0-1,0 0 0,0 0 0,0 0 1,0 0-1,0 0 0,0 0 1,1 0-1,-1 0 0,0 0 0,0 0 1,0 0-1,0 0 0,0 1 1,0-1-1,0 0 0,0 0 0,0 0 1,0 0-1,0 0 0,0 0 1,0 0-1,0 0 0,1 0 0,-1 0 1,0 0-1,0 0 0,0 0 1,0 0-1,0 0 0,0 0 0,0 0 1,-15 12-118,-14 10-41,2 2-1,0 1 1,1 0 0,2 2-1,-36 51 1,44-54-151,1 1 0,1 0 1,1 1-1,1 1 0,1 0 1,2 0-1,-10 48 0,15-24-1698,9-34 1470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06.56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954 1 2104,'0'1'166,"0"0"0,0 0 1,0 0-1,0-1 0,0 1 0,-1 0 0,1 0 0,0 0 0,0 0 0,-1 0 0,1 0 0,0 0 0,-1 0 0,1 0 0,-1-1 0,1 1 0,-1 0 0,1 0 0,-1-1 0,0 2 0,-10 20 7921,12-21-8031,-1 0 1,0-1-1,0 1 0,0-1 0,1 1 0,-1-1 0,0 1 1,0 0-1,1-1 0,-1 1 0,1-1 0,-1 1 0,0-1 1,1 0-1,-1 1 0,1-1 0,-1 1 0,1-1 0,-1 0 0,1 1 1,-1-1-1,1 0 0,0 0 0,-1 1 0,1-1 0,-1 0 1,1 0-1,0 0 0,-1 0 0,1 0 0,-1 0 0,1 0 1,0 0-1,-1 0 0,1 0 0,0 0 0,-1 0 0,1 0 1,0-1-1,14 1 142,0 0 0,0 0 0,0 2 0,0 0 0,0 0-1,0 1 1,-1 1 0,1 1 0,-1 0 0,0 1 0,-1 0 0,1 1 0,-1 1 0,-1 0 0,14 11 0,-23-17-167,11 10 131,0 1 1,-1 0-1,0 1 0,12 18 1,-21-27-145,-1 1 0,0 0 0,0 0 0,-1 1 0,1-1 0,-1 1 0,-1-1 0,1 1 0,-1 0 0,0-1 0,-1 1 0,0 0 0,0 0 0,0-1 0,-2 8 0,0 10 223,1 0-1,5 47 1,-2-45-104,-2-22-125,-1 0 0,0 0-1,0-1 1,0 1 0,0 0 0,-1 0 0,0-1 0,0 1 0,1-1 0,-2 0-1,1 1 1,0-1 0,-1 0 0,0 0 0,1 0 0,-6 3 0,-54 42 38,26-28 2,-64 28 0,71-36-30,1 1 0,0 1 0,1 1 0,-42 33 1,55-36 46,1 1 0,1 0 1,0 1-1,1 0 1,0 1-1,1 0 1,1 1-1,0 0 1,1 0-1,1 1 0,1 0 1,-8 30-1,6-4 301,2-1 0,1 1 0,3 0 0,3 54 0,0-45-75,-2-36-256,1 1 0,0 0 0,1-1 1,1 1-1,0-1 0,1 1 0,1-1 1,1 0-1,13 29 0,-16-40-49,1 1-1,-1-1 1,0 0 0,0 1-1,0-1 1,1 7 0,-3-11 8,0 0 1,0-1-1,0 1 1,0 0 0,0 0-1,0-1 1,0 1-1,0 0 1,0 0-1,0-1 1,0 1 0,0 0-1,-1 0 1,1-1-1,0 1 1,-1 0-1,1-1 1,0 1 0,-1 0-1,1-1 1,-1 1-1,1 0 1,-1-1-1,1 1 1,-1-1 0,1 1-1,-1-1 1,0 1-1,1-1 1,-1 0 0,0 1-1,1-1 1,-1 0-1,0 1 1,0-1-1,1 0 1,-1 0 0,0 0-1,0 0 1,1 1-1,-1-1 1,0 0-1,0 0 1,1-1 0,-1 1-1,0 0 1,0 0-1,1 0 1,-1 0-1,0-1 1,0 1 0,1 0-1,-1-1 1,-1 0-1,-3 0 10,-1 0 0,0 0-1,0 0 1,0 1 0,0 0-1,0 0 1,0 1 0,0-1-1,0 1 1,0 0-1,0 1 1,0 0 0,1 0-1,-1 0 1,1 0 0,-1 1-1,1 0 1,0 0 0,0 1-1,0-1 1,-4 5 0,-2 3 13,0 0 1,1 1 0,1 0 0,0 0 0,1 1-1,0 0 1,-8 19 0,8-12 73,0 1-1,1-1 1,1 1 0,1 1-1,1-1 1,1 1-1,-1 30 1,4 6 403,12 89 1,-9-117-468,-2 0 0,-1 0 0,-1 1 1,-1-1-1,-2 0 0,-11 43 0,4-44-19,-1-1 0,-1 0-1,-1-1 1,-1-1 0,-2 0-1,-1-1 1,-28 32 0,38-47-11,0-1-1,0 0 1,-1 0 0,-1-1-1,1 0 1,-1-1 0,0 1 0,-1-2-1,0 0 1,0 0 0,0-1 0,-1 0-1,0-1 1,0-1 0,0 0 0,0 0-1,0-1 1,0-1 0,-24 1-1,1-2-67,27 1-270,0-1 1,1 1 0,-1-2 0,0 1-1,0-1 1,0-1 0,-8-1 0,16 2 109,-1 1 0,1 0 0,-6-8-2951,6 8 2951,0-1 0,0 0 0,0 1 0,0-1 0,0 0 1,0 1-1,0-1 0,0 0 0,0 1 0,0-1 0,0 0 0,0 1 0,0-1 0,0 1 0,1-2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27.14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611 0 1568,'-11'9'7386,"-15"2"-5216,-6 3-1219,31-13-875,0-1 1,0 1 0,0-1-1,1 1 1,-1-1 0,0 1 0,0-1-1,1 1 1,-1 0 0,0-1-1,1 1 1,-1 0 0,1-1 0,-1 1-1,1 0 1,-1 0 0,1 0 0,0 0-1,-1 0 1,1-1 0,0 1-1,-1 0 1,1 0 0,0 0 0,0 0-1,0 1 1,17 12 3083,-14-13-3054,0 0 1,0 1-1,-1-1 0,1 1 0,-1 0 0,0-1 1,1 1-1,-1 1 0,0-1 0,2 3 1,-1 4-18,0 0 0,0 0 0,-1 0 0,0 1 0,0-1 0,-1 1 0,-1-1-1,0 1 1,-1 17 0,1 18 359,0-34-337,4 15 2,-2 0 0,-2 1 1,0-1-1,-1 1 1,-2-1-1,-1 0 0,-1 0 1,-10 32-1,-3-2 98,2 0 0,3 2-1,2-1 1,-5 87 0,12-112-200,-1-1 1,-2 1-1,-18 51 0,-46 89 59,11-30-41,18-31-22,-66 120 0,70-167-2,-51 65 0,76-114-123,-11 14 46,17-11-3039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29.01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16 728,'0'-4'48,"0"-1"80,0 3-168,1-1-88,-1 1 80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30.23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0 366 3097,'20'-4'9276,"2"-22"-8223,-13 20-845,1 0 1,0 0 0,0 1-1,0 0 1,0 1 0,1 0 0,12-3-1,20-2 474,-33 8-489,-1 0 0,1-1 0,-1 0 0,1-1 0,-1 0 0,0 0 0,0-1 0,-1 0 0,1-1 0,-1 0 0,0 0 0,0-1 0,12-10 0,-10 7-105,1 1 1,0 0 0,1 1 0,0 0 0,0 1 0,0 0-1,26-8 1,-11 3 65,43-18 241,107-28 1,-5 23 252,-118 22-560,-41 8-58,1 0 0,0 1 0,0 1 0,0 1 0,0 0 0,0 0-1,0 2 1,22 2 0,51 10 34,-54-10-44,1 2-1,-1 2 1,0 1-1,46 17 1,-78-24-187,37 11 794,-19-13-1661,-18 0 741,0 1 1,0 0-1,-1-1 1,1 0-1,0 1 0,0-1 1,0 1-1,-1-1 1,1 0-1,0 0 1,-1 1-1,1-1 0,-1 0 1,1 0-1,-1 0 1,1 0-1,0-1 1,1-7-1830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32.03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1 528 2737,'2'0'475,"-1"-1"0,1 1 1,0-1-1,-1 1 1,1-1-1,-1 0 0,1 0 1,-1 0-1,1 0 1,-1 0-1,1 0 0,-1 0 1,2-2-1,26-28 2182,-23 23-2502,1 0 1,0 0-1,1 0 1,0 1-1,0 1 1,13-9-1,65-27 1197,-39 17-970,1 3 0,1 1 0,80-21 0,-83 29-225,66-28 1,-69 23 544,74-19 1,245-61 521,-280 71-1079,-59 19 73,0 0 0,43-7 0,-54 12-202,0 2 0,1-1 0,-1 2-1,1-1 1,0 2 0,-1 0 0,1 0-1,-1 1 1,0 1 0,0 0 0,18 7 0,-17-6 2,0 0 0,1-1 0,-1 0 0,1-1 0,0-1 0,27 0 0,-39 0-23,0-1 0,0 0 0,0 1 0,0-1 0,0 1 0,0 0 0,0 0 0,-1 0 0,1 0 0,0 0 0,0 0 0,-1 0 0,1 0 1,0 1-1,1 2 0,-1-3-2,0 1 0,-1 0 0,1-1 1,0 1-1,0-1 0,0 0 1,0 0-1,0 0 0,0 0 1,0 0-1,1 0 0,-1 0 1,0-1-1,3 1 0,1-1-118,0 0-1,-1 0 0,1-1 1,-1 0-1,1 0 1,-1 0-1,9-4 1,19-12-3625,-15 2 2323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5.7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0 117 1696,'235'-12'6907,"-2"-14"-4242,137-10-1205,1317-6 70,-1507 48-1560,67 1 6,-81-19-3548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7.2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0 210 1856,'193'-34'5924,"99"5"-3389,-118 14-1298,654-62 805,-262 58-1839,-19 2 4,-170 2 12,-362 11-118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9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1640 30 3777,'-15'-30'4081,"14"31"-4029,-8 6 325,1 1 0,-1 0 1,1 0-1,0 1 0,1 0 0,-11 17 1,-34 68 427,29-48-440,-324 592 1087,97-121-1024,172-347-246,-325 719 894,124-207-397,191-458-715,77-199-152,6-12-396,-1 0-1,2 0 1,-7 28-1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7:32.65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69 1 4265,'-41'124'-440,"13"30"136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7:41.6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2844 2121 8442,'9'-34'386,"2"1"0,19-43 0,-19 53 122,-1-1 1,-1 1-1,-2-2 1,0 1-1,-1-1 0,2-33 1,-6 27 176,-2 0 1,-1-1-1,-2 1 1,-1 0-1,-10-41 1,10 57-545,-1 1 0,0 0 0,-1 0 0,-1 1 0,0 0 0,-1 0 0,0 1 0,-1-1 0,0 2 0,-1-1 0,0 2-1,-1-1 1,-17-12 0,10 11-57,0 1-1,-1 1 0,-1 1 1,1 1-1,-2 0 1,1 1-1,-1 2 0,0 0 1,0 1-1,0 1 0,-1 1 1,1 0-1,-1 2 0,1 1 1,-1 1-1,-37 7 0,14 1-24,0 2-1,1 2 1,1 1-1,0 3 0,1 1 1,-74 47-1,72-37 14,1 3-1,2 1 0,1 1 1,2 3-1,-37 44 1,54-54-25,0 1 0,2 0 0,1 2 0,1 0 0,1 1 0,2 1 0,2 0 0,-17 65 0,22-58-38,2 0 0,2 0 0,2 0 0,1 1 0,2-1-1,2 0 1,1 0 0,2 0 0,2 0 0,1-1 0,2-1-1,2 0 1,1-1 0,2 0 0,2-1 0,23 33 0,-12-24-23,2-1 1,2-1-1,1-2 1,3-1-1,1-2 0,1-2 1,2-1-1,2-3 1,1-1-1,1-3 1,62 28-1,-77-41 46,2-2 0,-1-1 1,2-1-1,-1-2 0,1-1 0,0-2 0,1-2 0,-1-1 0,1-1 0,-1-2 0,1-1 0,-1-2 0,0-2 0,0 0 0,0-3 0,-1-1 0,0-1 0,-1-2 1,0-1-1,-1-1 0,-1-2 0,-1-1 0,37-29 0,-35 20 52,-1-1-1,-2-1 1,-1-1 0,-1-2-1,-2 0 1,-1-2 0,-1 0-1,-2-2 1,-2 0 0,-1-1-1,-2-1 1,12-48 0,-14 34-6,-3-2 1,-1 1 0,-3-1 0,-3 0-1,-2 0 1,-2-1 0,-2 1-1,-19-94 1,1 61-42,-3 2 1,-3 0-1,-5 2 0,-3 1 0,-3 1 0,-71-108 0,80 147-42,-1 0 0,-2 3-1,-2 0 1,-72-62 0,77 78-8,0 1 0,-1 1 1,-2 2-1,0 2 0,0 0 1,-2 2-1,-57-17 0,44 21-10,1 3 0,-1 1-1,0 3 1,0 1 0,-1 3-1,1 1 1,0 3 0,0 2-1,0 1 1,1 3 0,0 2-1,-45 18 1,33-8 18,1 3 0,1 2 0,1 2 0,2 3 0,1 3 0,1 1 0,2 3 0,-73 74 0,90-77 18,1 0 0,2 2 0,1 1 0,2 2 0,2 0 0,2 1 0,2 2 0,1 0-1,3 1 1,1 0 0,3 1 0,2 1 0,1 0 0,3 1 0,-1 82 0,10-74-14,3 0 1,3-1 0,1 0-1,3 0 1,3-2-1,25 63 1,-3-30-7,4-2 0,96 147 0,-86-155 4,4-2 1,3-2-1,3-3 0,4-2 1,1-4-1,151 107 0,-173-141 38,0-1-1,2-3 0,1-2 0,1-2 1,1-2-1,1-2 0,0-3 1,1-2-1,0-2 0,1-2 0,0-3 1,0-2-1,85-6 0,-72-5 14,-1-2-1,0-4 0,0-2 0,-2-4 0,0-2 1,-1-2-1,-1-4 0,-2-2 0,-1-2 0,-2-3 1,62-50-1,-68 44-12,-2-1 1,-2-3-1,-2-2 0,-2-1 1,-2-3-1,-2-1 0,-3-2 1,-2-1-1,-2-2 0,-3 0 1,35-104-1,-43 87-45,-2-1 0,-4-1 0,-3 0-1,-4 0 1,-3-1 0,-3 1 0,-3-1 0,-4 0 0,-3 1-1,-4 0 1,-3 1 0,-45-130 0,36 140-3,-3 1-1,-2 2 1,-3 1 0,-3 1 0,-3 2-1,-49-58 1,48 72 7,-1 1 1,-2 2-1,-2 2 0,-1 2 1,-2 2-1,-2 2 0,-81-41 0,69 46-10,0 2 0,-2 4 0,0 2 0,-2 3-1,0 2 1,0 4 0,-1 2 0,-1 4 0,-76 3-1,85 5-1,0 3 0,0 2-1,1 2 1,0 4 0,1 1-1,1 4 1,0 1-1,2 3 1,0 3 0,-85 54-1,93-46 35,1 1-1,2 2 0,1 2 0,3 1 0,1 3 0,2 1 0,1 1 0,3 2 0,2 2 0,2 0 0,3 2 1,1 1-1,3 1 0,2 1 0,3 0 0,2 1 0,2 1 0,-5 69 0,12-42-12,4 1 0,4-1 0,3 0-1,4 0 1,3-1 0,4 0 0,3-1 0,4-2 0,4 0-1,41 83 1,-33-87-25,3-3-1,4-1 1,2-2-1,4-1 1,2-4-1,3-1 1,3-3-1,2-2 1,3-3 0,83 56-1,-94-78 23,1-2-1,2-2 0,0-3 1,2-2-1,1-3 1,1-2-1,0-3 1,2-2-1,-1-3 1,2-3-1,-1-2 1,1-3-1,-1-2 1,1-3-1,0-3 1,-1-2-1,0-3 0,-1-3 1,0-2-1,-1-3 1,-1-2-1,0-3 1,-2-2-1,56-35 1,-60 28 27,-2-2-1,-1-2 1,-2-2 0,-1-2 0,-2-2-1,-3-2 1,-1-1 0,-2-2 0,-2-2-1,-2-1 1,-3-2 0,-2-1 0,-2-1-1,33-102 1,-40 83 12,-3 0 0,-4-2 1,-3 0-1,-3 0 0,-3 0 0,-10-110 0,-3 90-24,-5-1 0,-3 2 0,-5 0 1,-54-144-1,49 171-15,-2 1 0,-3 2 1,-3 1-1,-2 2 1,-3 1-1,-3 3 1,-67-69-1,67 83 0,-1 3-1,-2 1 1,-2 3 0,-1 2-1,-2 2 1,-1 2 0,-1 3-1,-1 2 1,-66-20 0,50 24-20,-1 4 0,0 3 1,-1 3-1,-1 3 1,0 4-1,0 2 1,-111 13-1,101 0 9,1 4 1,0 3-1,1 4 0,2 4 0,0 3 1,-106 55-1,117-47 8,2 3 0,1 3 0,3 2 0,2 4 1,1 2-1,3 2 0,-52 65 0,68-67 3,2 2 0,2 1-1,3 2 1,2 1 0,3 1 0,2 2 0,3 1 0,-30 120 0,40-109-13,3 0 1,3 0-1,4 1 1,3 0 0,2 0-1,13 75 1,2-48-12,3-2 1,6 0-1,65 170 0,-49-171-56,4-2-1,3-1 1,5-4 0,4-1-1,4-3 1,128 140-1,-141-177 27,2-2 0,1-3 0,3-1 0,2-3 0,1-3 0,2-2 0,1-3-1,2-2 1,1-3 0,1-3 0,96 23 0,-97-35 88,1-3 0,0-3 0,0-2 0,0-4 0,0-2 0,0-3 0,0-2 0,-1-4 0,0-2 0,73-26 0,-40 4 23,-2-3 0,-2-5 0,-2-4 0,-2-3 0,139-106 0,-150 96-5,-2-5 1,-3-2-1,-3-3 1,94-125-1,-119 132-12,-2-2 0,-2-2-1,-4-2 1,-3 0 0,-3-3-1,30-106 1,-37 84-8,-4-2-1,-4 1 1,-5-2-1,-3 0 1,-5 0 0,-5 0-1,-3 0 1,-5 1-1,-3 0 1,-5 1 0,-38-112-1,30 130-25,-3 1-1,-4 1 1,-2 2-1,-4 2 1,-87-117-1,84 134-15,-2 2-1,-3 3 1,-2 1 0,-1 3-1,-3 1 1,-2 4 0,-78-45 0,60 48-15,-2 3 1,0 3-1,-2 4 1,-2 3-1,0 3 1,-1 4-1,0 4 1,-2 3 0,1 3-1,-1 5 1,-98 8-1,110 1 4,0 3 0,1 2-1,0 4 1,1 3 0,2 3-1,0 3 1,-80 41 0,94-37 11,1 2 0,2 2 0,1 3 0,2 2 1,1 1-1,2 3 0,2 1 0,-70 95 0,71-75 6,2 2-1,3 2 1,3 1-1,3 2 1,4 1-1,2 1 1,-27 139-1,33-94-9,5 1 0,6-1-1,4 1 1,17 156-1,-2-160-12,5 0 0,5-2 0,6 0 0,4-2 0,4-1 0,74 149 0,-75-188 19,4-2-1,2-1 1,3-3-1,3-1 1,3-2-1,2-3 1,3-2-1,3-3 1,1-1-1,88 56 1,-88-72 29,1-3 0,2-3 0,1-2 1,2-3-1,0-3 0,1-3 0,1-3 0,85 10 1,-73-18 5,-1-4 0,1-3 1,0-3-1,0-4 1,0-4-1,144-36 0,-147 24-1,-1-3 1,-1-4-1,-2-3 0,-1-3 0,-1-3 0,118-88 0,-134 84-8,-1-4 0,-3-1 0,-2-2 0,-2-3 0,-3-1 1,-1-3-1,-4-1 0,38-74 0,-39 55 9,-5-1 1,-2-3-1,-4 0 0,-4-1 1,-3-1-1,12-118 1,-22 86 5,-5 0 0,-5 1 0,-5-1 0,-24-134 0,12 146 9,-5 1 0,-5 1-1,-57-137 1,55 168-19,-4 1 0,-2 2 0,-3 1 0,-3 2 1,-71-81-1,66 94-32,-1 3 0,-3 1 0,-1 3 0,-2 3 0,-2 1 0,-2 3 0,-1 3 0,-2 2 0,-66-23 0,50 27-22,-1 3-1,-1 4 1,-1 3-1,-1 4 1,0 4-1,0 3 1,-90 5-1,77 6-1,1 4 0,0 5 0,1 3 0,1 4 0,0 5 0,-89 38 0,101-31 30,1 5-1,2 2 1,1 4-1,3 3 0,2 3 1,-105 98-1,117-90 10,2 3 0,4 2 1,2 2-1,3 2 0,3 2 0,4 3 0,2 0 0,4 3 0,2 1 0,5 1 0,-32 139 1,42-124-14,4 1-1,5 0 1,3 0 0,5 1 0,4-1 0,30 183 0,-11-172-52,4 0 0,4-2-1,5-2 1,4-1-1,98 173 1,-97-203 7,3-2-1,3-2 1,2-2-1,3-2 0,3-3 1,3-2-1,1-3 1,4-2-1,1-3 1,2-3-1,2-3 1,82 38-1,-68-47 62,1-3 0,1-3 0,1-4-1,1-4 1,0-4 0,2-4 0,-1-3 0,1-4-1,1-4 1,-1-4 0,159-28 0,-152 13 8,0-4 0,-1-5 0,-2-3 0,-1-5 0,-2-4 0,-1-3 0,-3-4 0,-2-4 1,-2-3-1,110-96 0,-132 94 3,-2-1 1,-3-4 0,-3-1 0,-3-3-1,-2-2 1,-3-2 0,-4-1 0,-2-2-1,-4-2 1,39-124 0,-46 103 3,-4-1 0,-3-1 0,-6-1 1,-3 0-1,-5-1 0,-4 0 0,-4 1 0,-5-1 1,-4 1-1,-4 1 0,-49-162 0,37 174 5,-4 1 1,-4 2-1,-3 2 0,-4 1 0,-80-110 0,76 127-14,-3 2 1,-3 2-1,-2 3 1,-3 2-1,-1 3 1,-112-72-1,92 75-50,-2 5 0,-1 2 0,-2 5 0,-1 3 0,-2 4 0,-161-31-1,142 43-5,-1 5-1,0 4 1,-1 5-1,1 5 1,-158 24-1,178-13 36,1 5-1,0 3 0,2 4 0,-90 41 0,110-38 14,2 4-1,1 2 1,2 2 0,1 3-1,-88 81 1,93-68 3,2 1 0,2 3-1,3 2 1,3 3 0,-70 129 0,75-110-5,3 2 1,4 1-1,3 1 0,-27 146 0,39-125-10,4 0-1,5 1 0,4 0 1,6 0-1,4 0 1,4 0-1,5-1 0,5-1 1,39 116-1,-26-121-47,3-2 0,6-1 1,3-3-1,4-1 0,5-3 0,3-2 0,4-3 1,4-3-1,126 123 0,-142-159 41,2-2 0,1-3 0,3-2 0,1-2 0,1-3 1,2-3-1,2-2 0,0-3 0,2-3 0,0-2 0,2-4 0,85 13 0,-81-24 30,0-2-1,0-3 1,0-4-1,0-3 0,0-2 1,0-4-1,-2-3 1,0-2-1,0-4 1,-2-2-1,-1-4 1,-1-2-1,-1-3 0,111-77 1,-111 64 1,-2-3-1,-2-3 1,-2-2 0,-3-3 0,-2-2-1,-3-2 1,-2-2 0,-3-2 0,-3-2-1,-3-2 1,-3-1 0,-3-2 0,31-102-1,-39 80 14,-3-1 0,-5-1 0,8-175 0,-23 135 7,-6 0 0,-27-157 1,14 183-16,-5 0 1,-4 2-1,-5 1 1,-5 1-1,-71-141 1,71 176-15,-2 3 0,-4 1 0,-2 2 0,-3 2 1,-3 3-1,-3 1 0,-1 3 0,-96-72 1,83 79-18,-1 4 0,-2 3 1,-2 3-1,-2 3 1,-1 4-1,-127-35 1,108 43-18,-2 4 0,0 4 0,-1 5 0,0 4 0,-124 8 0,121 5 19,1 4 0,1 5-1,0 4 1,2 4 0,0 5-1,2 3 1,1 5 0,2 4-1,2 4 1,2 4-1,2 4 1,-90 72 0,114-72 26,2 2 0,2 2 0,3 4 0,3 1 0,2 3 1,4 2-1,2 2 0,3 1 0,4 3 0,3 0 0,2 3 0,-27 104 1,36-82-29,4 1 1,5 0 0,3 2 0,6-1 0,3 1 0,5-1 0,5 0 0,3 0 0,6 0 0,3-2 0,5 0 0,4-2 0,67 151 0,-56-162-15,4-2-1,3-3 1,4-1-1,3-3 1,4-2-1,89 90 1,-89-109 16,3-2 1,1-3 0,3-2-1,2-4 1,2-2 0,1-4-1,137 54 1,-122-64 2,1-3 0,2-4 1,0-5-1,1-3 0,0-4 0,0-3 0,1-5 0,0-4 1,-1-3-1,121-25 0,-97 6-1,0-4 0,-2-5 0,-2-5-1,-2-5 1,-1-5 0,-3-4 0,149-102 0,-178 103 10,-2-3 1,-3-3 0,-3-3-1,-2-3 1,-3-3-1,-3-2 1,-4-3 0,-2-2-1,54-104 1,-65 90 15,-4-2 1,-4-1-1,-4-2 0,-4 0 1,-4-2-1,-4-1 0,7-163 1,-21 130 5,-6 1 1,-6-1-1,-5 1 1,-5 1-1,-48-162 1,39 192-17,-5 3 1,-3 0-1,-5 3 0,-3 1 0,-5 2 1,-3 3-1,-109-136 0,116 168-25,-2 3-1,-3 1 0,-1 3 0,-3 2 0,-1 3 1,-2 2-1,-2 2 0,-2 3 0,0 3 0,-2 3 0,-2 2 1,-71-18-1,54 24-19,-2 4-1,0 4 1,0 4 0,-1 3-1,-89 7 1,67 6-5,1 4-1,0 5 0,-165 49 1,180-36 36,1 3 0,2 4 0,1 4 0,3 4 1,1 4-1,2 3 0,3 4 0,3 2 0,1 5 0,-98 108 0,109-95 18,3 2 0,4 3-1,3 3 1,4 2-1,3 1 1,5 3-1,3 2 1,5 1-1,3 1 1,5 2-1,-13 99 1,23-87-18,5 1 1,5 0-1,4 0 0,5 0 1,5 0-1,5-1 0,4 0 1,5-1-1,67 186 0,-46-186-41,4-1 0,5-3 0,4-2 0,5-3-1,4-3 1,4-2 0,4-4 0,4-3-1,160 136 1,-157-158 15,2-3 0,4-4 0,1-4 0,155 67 0,-161-87 24,2-3 1,1-4-1,2-4 1,0-4 0,152 12-1,-162-27 1,1-3-1,-1-4 0,0-3 1,0-4-1,-1-2 0,-1-4 1,0-4-1,-1-2 0,-1-4 1,113-59-1,-112 44 9,-1-3 1,-2-2-1,-3-4 0,-1-3 0,-4-3 1,-1-2-1,-4-3 0,-2-3 1,-3-2-1,-3-2 0,-3-2 0,-3-2 1,37-85-1,-47 73 16,-3-1 1,-4-1-1,-4-1 0,-3-1 1,-5-1-1,-4-1 0,-3 0 1,-5 0-1,-14-163 0,-2 145 26,-6 0 0,-4 2-1,-5 0 1,-4 2 0,-5 2-1,-4 1 1,-98-173 0,82 182-19,-3 3 1,-4 2-1,-4 3 1,-4 4-1,-3 2 1,-3 4 0,-167-123-1,170 147-50,-1 4 0,-2 4 0,-3 2 0,0 5-1,-3 3 1,-1 3 0,-1 4 0,-1 5 0,-178-22 0,184 37-2,-1 4 1,1 4 0,-1 3 0,1 4 0,1 3 0,0 4 0,0 3 0,2 4-1,1 3 1,1 3 0,-141 77 0,144-62 33,1 3 0,3 4 0,1 2 1,4 4-1,1 2 0,-92 114 0,109-113 5,2 2-1,4 2 1,1 1-1,4 3 1,3 0 0,3 2-1,-38 141 1,48-116-18,4 0 1,4 2-1,5-1 0,3 1 1,5 0-1,4-1 1,5 0-1,3 0 0,33 112 1,-12-85-46,5-2 0,6-2 0,5-1 0,5-3 0,5-3 1,113 157-1,-107-180-26,3-4 1,4-2-1,4-5 1,3-2-1,3-4 1,173 112 0,-187-142 58,2-3 1,1-2 0,2-5 0,1-2 0,1-4 0,2-3-1,0-4 1,1-3 0,162 10 0,-163-26 24,0-4-1,0-2 1,-1-5 0,0-3-1,-1-3 1,0-3 0,-2-4-1,-1-3 1,0-3 0,-3-4 0,-1-2-1,-1-4 1,76-58 0,-73 43 7,-3-3 1,-2-3 0,-3-3-1,-3-3 1,-3-2-1,-2-3 1,-4-2 0,-4-2-1,-2-3 1,-5-1 0,43-114-1,-43 73-2,-5-3 0,-5 0 0,-6-2 0,13-187 0,-31 167 5,-7-1 0,-5 0 0,-41-234 0,26 274 13,-4 0 0,-5 2-1,-5 1 1,-5 2 0,-64-122 0,69 162-18,-2 2 0,-3 1 1,-3 3-1,-2 1 0,-2 2 1,-3 3-1,-1 1 0,-3 3 0,-75-51 1,69 59-31,-3 3 1,0 3 0,-2 2-1,-2 3 1,0 3 0,-133-29-1,113 38-18,0 4 0,-1 3-1,1 4 1,-1 5-1,-105 12 1,79 4 11,1 4 0,0 5 0,2 5 0,1 5 0,2 5 0,2 4 0,2 4 0,2 6 0,-97 69 0,118-67 42,2 2-1,3 4 0,3 4 0,3 2 0,3 3 0,3 4 0,4 1 0,3 4 1,4 1-1,-80 171 0,98-167-18,4 1 0,4 2 0,3 1 0,5 0 1,3 1-1,5 1 0,1 98 0,10-103-15,4-1 0,3 0 1,4 0-1,5-1 0,2 0 0,5-2 0,56 134 0,-44-142 14,4-1-1,3-2 0,3-2 0,3-2 0,3-2 0,3-3 0,2-2 0,3-2 1,3-4-1,2-2 0,2-3 0,2-2 0,3-4 0,1-3 0,2-4 1,1-2-1,2-4 0,1-4 0,164 35 0,-144-48 12,0-3 0,1-5 0,0-4 0,0-5 0,-1-4 0,1-4 0,-2-5-1,140-40 1,-139 26-6,-2-5 0,-1-4-1,-2-4 1,-2-4 0,-3-5 0,-1-3-1,-3-3 1,84-77 0,-113 84 3,-3-2 1,-2-2-1,-3-2 0,47-71 1,-63 77 2,-3-1 0,-2-1 0,-1-1 0,-4-1 1,27-100-1,-32 78 3,-4-1 0,-4 0 1,-2-1-1,-5 1 0,-2-1 0,-4 0 1,-4 1-1,-3 0 0,-31-117 0,13 98-1,-3 1-1,-5 2 0,-4 1 0,-4 3 1,-3 1-1,-121-163 0,109 177-18,-3 3 0,-4 2-1,-2 4 1,-3 2 0,-3 4 0,-3 3-1,-2 4 1,-2 3 0,-2 4 0,-2 3-1,-2 4 1,-2 4 0,-1 4-1,-1 5 1,-2 3 0,0 4 0,-1 4-1,-1 5 1,-131 2 0,130 13 6,-1 4 1,2 4-1,0 5 0,0 4 1,2 4-1,1 4 0,2 4 1,1 4-1,2 4 0,-97 62 1,116-60 15,2 3 1,2 3 0,3 3 0,1 2 0,4 3 0,1 3 0,4 2 0,2 2 0,3 2-1,3 3 1,-51 108 0,66-106-13,2 0 0,4 2 0,3 0-1,4 1 1,-11 108 0,21-90-9,3 1 0,5 0 0,3 0 0,20 100 1,-4-92-30,5 0 0,3-2 0,6-1 0,3-2 0,5-2 0,4-1 0,3-3 0,5-2 0,4-2 0,3-3 1,131 134-1,-121-146 4,2-4 0,4-3 1,3-4-1,2-3 1,2-3-1,3-5 0,2-4 1,2-3-1,2-5 1,1-3-1,2-5 0,124 22 1,-147-41 29,1-4 0,0-3-1,0-3 1,0-3 0,0-4 0,0-3 0,-1-3 0,0-3 0,-1-4 0,-1-3 0,-1-3 0,118-59-1,-120 47 9,-2-2 1,-2-4-1,-2-3 0,-2-2 0,-2-3 0,-2-2 0,-2-3 0,-4-2 0,-1-2 0,-4-2 0,-2-3 0,44-85 0,-56 82 2,-3-2 0,-3-1 1,-3-1-1,-3-2 0,-3 1 0,-4-2 1,6-100-1,-15 51 35,-5-1 0,-5 1 1,-37-206-1,16 199-6,-5 2 1,-5 0 0,-6 3-1,-6 2 1,-114-210-1,115 253-36,-3 2 1,-3 2-1,-4 2 0,-3 3 0,-3 3 0,-3 3 0,-3 2 0,-153-106 0,146 125-22,-1 3 0,-2 4 0,-2 3 0,-1 3 0,-1 4 0,-2 4 0,0 4 0,-1 4-1,-1 3 1,-1 4 0,1 4 0,-1 4 0,-115 13 0,114-1 5,0 3 0,1 5 0,1 3 0,0 4 0,2 4 0,2 3 0,1 5 0,1 3 0,3 3 0,1 4 0,3 3 0,-129 115 0,143-108 21,2 4-1,3 2 1,3 2-1,4 3 1,2 1-1,3 3 1,3 1-1,4 2 0,3 2 1,3 1-1,-29 123 1,45-127-8,3 1 0,4 1 1,3-1-1,3 1 0,3 0 1,4 0-1,4 0 0,20 87 1,-7-77-11,3-2-1,5 0 1,3-2 0,3-1 0,4-2 0,91 135 0,-62-121 5,5-2 1,3-4 0,4-3 0,4-4-1,3-4 1,4-3 0,2-5-1,4-4 1,2-4 0,3-5-1,155 62 1,-155-80 1,1-4 1,2-5-1,1-5 0,1-4 1,126 7-1,-138-23-1,1-4 0,0-4 0,-1-4 1,0-5-1,-1-4 0,107-33 0,-112 21 17,-1-3-1,-2-5 1,-2-3 0,-1-4-1,-2-4 1,-3-3 0,145-122-1,-174 127 2,-1-2-1,-3-3 1,-1-1 0,-4-2-1,-1-2 1,-3-2-1,-3-1 1,-2-1-1,-3-2 1,-2-2 0,31-116-1,-40 98 8,-5-1 0,-2 0-1,-5-1 1,-5-117 0,-9 77 13,-6 1 0,-40-165 0,21 157-9,-6 2 0,-5 2 0,-6 2 0,-5 2 1,-116-190-1,122 238-25,-2 2-1,-4 2 1,-3 3-1,-3 2 1,-3 3-1,-2 3 1,-3 3-1,-2 2 1,-114-64-1,112 81-26,-2 4 0,-1 3-1,-1 3 1,-2 4 0,0 4 0,-2 2-1,-160-12 1,141 26-10,0 4 0,0 4 0,1 5 0,-1 5 0,2 3 0,-113 36 0,84-10-3,-126 63 1,156-63 36,-154 96 1,184-91 17,2 2 0,2 4 1,3 2-1,2 3 0,3 2 1,3 3-1,2 1 0,3 3 1,3 2-1,4 2 1,2 1-1,4 2 0,-26 83 1,27-51 5,4 2 1,6 0-1,4 1 1,4 1 0,6 1-1,5 0 1,4 0-1,5-1 1,23 125 0,-5-110-31,5-2 0,6-1 0,6-1 0,4-3 0,6-1 0,5-3 0,5-3 0,4-2 0,6-2 0,129 152 0,-124-175-5,4-3 0,3-3 0,4-4 0,3-4 0,3-4 0,2-4-1,4-5 1,2-3 0,2-5 0,2-4 0,2-5 0,123 30 0,-137-50 3,1-4 0,1-4 0,0-4 0,1-4 0,-1-4-1,1-5 1,108-17 0,-127 8 10,-1-3-1,0-4 1,-2-2-1,-1-4 1,0-3-1,-3-3 1,0-3-1,-2-3 1,78-59-1,-88 51 10,-1-2 1,-3-2-1,-2-3 1,-2-2-1,-3-2 0,67-109 1,-69 90 0,-4-3 1,-4-1-1,-3-1 1,-3-2-1,20-98 1,-25 54 11,-6-1-1,-5 0 1,-6-1-1,-5 0 1,-6 0-1,-6 0 1,-47-233-1,25 223 20,-6 2 0,-6 2-1,-6 2 1,-82-158 0,75 188-19,-3 3-1,-5 3 1,-4 2 0,-5 3-1,-132-129 1,140 161-35,-2 3-1,-3 3 1,-2 3 0,-3 3 0,-1 3-1,-2 4 1,-2 3 0,-1 4 0,-2 4-1,-2 3 1,0 4 0,-112-16 0,112 28-2,0 5 1,-1 3 0,1 4 0,-1 4 0,1 3 0,0 4 0,1 4-1,0 3 1,2 4 0,1 4 0,0 3 0,3 4 0,0 3 0,3 3-1,1 4 1,-68 53 0,68-35 28,2 4 0,3 3-1,3 2 1,3 3 0,4 3 0,3 3-1,4 2 1,3 2 0,4 2-1,-44 119 1,55-111-11,4 2-1,5 1 0,3 2 1,5-1-1,5 2 0,3 0 1,5 0-1,5 1 0,4-1 1,4 0-1,4 0 0,5-2 1,4 0-1,5-1 0,3-1 1,5-2-1,4-1 0,4-3 1,56 88-1,-48-100-12,4-2 1,2-3 0,4-3-1,3-2 1,3-3 0,3-3-1,2-3 1,3-3 0,146 81-1,-149-99 6,2-4 0,1-3 1,2-4-1,0-2 0,2-4 0,0-4 0,1-3 0,1-4 0,0-3 0,0-3 0,121-11 0,-107-5 11,-1-4 1,-1-4-1,-1-4 0,-1-5 0,-1-3 0,167-85 0,-169 67 4,-1-3-1,-3-4 0,-2-3 0,-3-5 0,-3-2 0,94-108 0,-120 116-4,-3-3 1,-3-1-1,-2-2 1,-3-2-1,-4-2 1,-2-1-1,-3-1 0,-4-2 1,-3-1-1,25-140 1,-35 119 8,-4-1 1,-4-1-1,-5 1 1,-4 0 0,-4 0-1,-4 0 1,-4 1-1,-5 1 1,-43-123-1,36 138-11,-5 2-1,-2 0 1,-4 3-1,-4 1 0,-2 2 1,-3 2-1,-4 2 1,-2 3-1,-3 2 1,-3 3-1,-67-53 1,60 63-21,-3 2 0,-1 3 1,-3 3-1,-1 4 1,-1 3-1,-2 3 1,-1 4-1,-125-27 0,107 37-2,0 3-1,-1 5 1,-1 4-1,1 5 1,-1 4-1,-188 31 0,188-14 16,1 3-1,2 6 1,0 3 0,2 4-1,2 5 1,-150 91-1,168-84 24,3 2-1,3 4 1,2 2 0,2 3-1,3 3 1,3 3 0,3 2 0,-50 79-1,61-73-19,4 0-1,2 3 1,5 1 0,2 2-1,4 0 1,4 2 0,3 1-1,4 1 1,3 0 0,5 1-1,2 0 1,5 0 0,3 0-1,4 0 1,4 0 0,4-1-1,3-1 1,3 0 0,5-2-1,46 108 1,-32-109-2,3-1-1,4-3 1,3-2 0,3-2 0,3-2 0,4-3 0,81 74-1,-64-74 2,4-3-1,2-4 1,3-3-1,2-5 1,2-3-1,109 43 0,-109-58 2,3-3 1,0-4-1,1-4 0,2-5 0,0-3 0,151 3 0,-166-18 2,0-4 0,0-3 0,-1-4 0,0-3 0,-1-3 0,0-4 0,-2-4 0,91-41 0,-89 28 10,-2-3 0,-2-3 0,-2-4-1,-2-2 1,-2-4 0,115-118 0,-137 121 7,-2-3 1,-2-1-1,-3-2 0,-2-2 0,-3-1 0,-2-1 1,-4-2-1,-2-2 0,21-77 0,-26 51 19,-4 0 1,-4-2-1,1-172 0,-18 102 26,-34-224 1,12 229-24,-6 0 0,-8 2 1,-81-206-1,74 249-33,-5 2 0,-5 2 0,-5 2 0,-4 4 0,-81-97 0,90 133-22,-2 3-1,-3 2 1,-3 4-1,-2 2 1,-77-48 0,82 64-13,-2 4 1,-1 3 0,-2 2 0,-1 3-1,-1 4 1,-101-23 0,74 30 0,0 5 0,0 3 0,-1 5 0,0 4 0,1 5 1,-1 3-1,1 5 0,1 4 0,1 4 0,-166 60 0,170-45 31,2 5 0,2 2 0,2 5 1,2 3-1,3 4 0,1 3 0,4 4 0,-72 75 0,85-72 9,4 3 0,2 1-1,3 4 1,4 1 0,3 2-1,3 3 1,4 1 0,-55 168 0,71-167-4,4 1 1,3 0 0,4 2 0,3-1 0,6 142 0,10-123-13,4-1 1,4 0-1,5-1 0,42 125 1,-17-100-36,6-2 1,5-2-1,5-3 0,5-2 1,5-4-1,5-3 1,149 163-1,-146-188-7,4-4-1,3-4 0,3-3 1,3-5-1,4-4 0,198 99 1,-214-127 32,2-3-1,1-4 1,2-4 0,0-3-1,1-4 1,1-4 0,1-4-1,-1-4 1,136-7 0,-129-8 17,-2-5 1,0-4 0,-1-3 0,-1-5 0,-1-4-1,-2-3 1,-1-5 0,-2-3 0,80-52-1,-78 37 12,-2-4 0,-3-4 0,-2-3 0,-4-3 0,-3-4 0,-3-2 0,-4-4 0,58-91 0,-80 98 10,-3-2 1,-3-2-1,-3-2 1,-4-1 0,-4-1-1,-3-2 1,-4 0-1,-3-1 1,-5-1 0,-2 0-1,-5-1 1,-10-157-1,-4 141 38,-5 0-1,-4 2 0,-5-1 0,-4 3 1,-4 0-1,-4 2 0,-5 1 0,-4 2 1,-3 2-1,-87-123 0,68 127-77,-3 3 0,-4 3 0,-3 3 0,-3 4 0,-4 3 0,-3 4 0,-3 3 0,-2 5 0,-3 4 0,-2 3 0,-2 5 0,-2 5 0,-2 3 0,-2 6 0,-1 3 0,-1 6 0,-1 4 0,-1 5 0,0 4 0,-1 5 0,-136 10 0,138 7-5,0 3 1,2 6 0,0 4 0,1 4 0,2 6 0,2 3 0,1 5 0,2 4 0,-113 72 0,125-62 22,3 3 1,2 4-1,2 4 1,4 2 0,3 4-1,3 3 1,4 3 0,3 2-1,-94 168 1,111-162-10,4 1 1,3 3 0,5 1-1,4 1 1,3 1-1,5 2 1,4 0 0,5 0-1,3 1 1,5 1-1,4-1 1,4 0-1,5 0 1,4 0 0,32 117-1,-14-110-25,5 0 0,5-3 0,3-1 0,5-2 0,5-3 0,95 128 0,-76-129 0,3-4 0,5-3 0,3-3 0,4-5 0,173 119 0,-165-136 11,2-4-1,3-5 0,3-4 1,1-4-1,2-6 1,115 27-1,-123-44 10,1-4-1,0-5 1,1-4-1,1-4 1,-1-5-1,0-4 1,110-20-1,-136 12 13,-1-5-1,0-2 0,-2-4 0,-1-3 1,0-3-1,-2-3 0,-2-3 0,-1-3 1,-2-3-1,65-54 0,-62 38 28,-2-3 0,-4-3 0,-2-3 0,-3-2 0,-3-3-1,60-104 1,-65 87 0,-5-2 0,-4-1 0,-3-2 0,-5-2 0,28-132 0,-40 119 19,-4-2 1,-5 1-1,-5-1 0,-5-1 0,-5 1 0,-4 0 1,-6 1-1,-4 0 0,-4 1 0,-6 1 0,-58-148 1,36 142-8,-4 3 1,-5 3 0,-4 2 0,-5 3 0,-5 3 0,-4 3 0,-3 4 0,-142-125 0,138 145-43,-3 4 0,-4 3 1,-2 5-1,-2 4 1,-137-59-1,148 81-15,-1 3-1,-2 4 1,0 4 0,-2 4 0,0 4-1,-181-8 1,200 24-4,1 2 0,0 3 0,0 3 0,0 4 0,1 2 0,1 3 0,1 3 0,1 3 0,1 3 0,1 3 0,1 2 0,2 3 1,-83 63-1,72-39 23,3 2 1,3 3 0,3 3-1,2 3 1,4 2 0,3 3-1,3 1 1,4 3 0,3 2-1,-56 148 1,70-142 4,4 2 0,3 1 0,5 1 0,3 0 0,4 1 0,5 0 0,3 0 0,5 1 0,3-1 0,5 0 0,38 153 0,-19-130-68,6-1-1,5-2 1,5-2 0,4-2 0,5-2-1,5-3 1,4-3 0,140 169-1,-135-192 17,3-4-1,2-2 1,4-4-1,3-3 0,3-4 1,2-3-1,2-5 0,3-3 1,1-4-1,155 51 0,-151-69 35,0-3 0,2-5 0,0-4-1,1-5 1,1-3 0,-1-5 0,167-19 0,-149 1 7,-1-6 1,-1-5-1,-1-4 1,-1-6 0,-3-4-1,123-65 1,-122 46 10,-2-5 0,-3-4 1,-4-5-1,-2-4 0,148-152 0,-171 147 9,-5-3 1,-2-3-1,-5-3 0,-4-3 0,-5-2 0,69-159 0,-89 162 13,-4-1 0,-4-2 0,-4-1 0,-4 0 0,10-154 0,-27 166 19,-2 1 1,-5 0 0,-3 0 0,-4 1-1,-4 0 1,-48-157 0,30 155-34,-4 1 1,-3 2-1,-3 2 1,-5 1 0,-2 3-1,-4 2 1,-3 2-1,-4 3 1,-2 3-1,-3 3 1,-3 2 0,-3 4-1,-2 2 1,-148-82-1,127 91-78,-2 5 0,-2 4 0,-1 4 0,-2 5 0,-1 4 0,-1 5 0,0 4 0,-112-1 0,93 14 27,1 5 0,0 6 0,1 5 0,0 5 0,1 6 0,-199 66 0,218-52 46,2 5-1,1 5 0,3 3 1,3 5-1,2 3 0,2 5 1,3 3-1,4 4 0,2 3 1,4 4-1,4 3 0,2 3 1,-65 107-1,76-96-5,3 2 0,5 2 0,5 2 0,3 3 0,6 1 0,4 1 0,4 2 0,6 1 0,4 1 0,5 0 0,5 1 0,10 189 0,7-197-23,5-1 0,4-1 0,4 0 0,5-2 0,60 147-1,-51-165-10,4-2 0,3-1 0,4-2-1,3-2 1,2-3 0,110 113-1,-103-128 14,2-2-1,2-3 1,3-3 0,2-3-1,1-3 1,3-3-1,80 32 1,-67-38 2,1-4 0,2-4-1,0-3 1,2-4 0,0-5 0,99 3 0,-99-14 10,1-4 1,-1-4-1,0-4 0,-1-4 1,-1-4-1,100-33 0,-112 24 15,-1-2 0,-2-4 1,-2-3-1,0-3 0,-3-3 0,-2-4 0,74-64 0,-87 62 26,-1-2-1,-4-2 1,-1-3 0,-3-1-1,-2-2 1,-3-2 0,-3-2-1,-2-1 1,-3-2-1,-3-1 1,-3-1 0,-3-1-1,-3-1 1,10-71 0,-14 20 29,-5 0 0,-6 0 0,-4 0 0,-7 0 0,-39-222 1,11 177 30,-8 2 0,-7 2 0,-116-256 0,110 301-69,-4 3 1,-6 2-1,-4 3 0,-5 3 1,-137-147-1,156 195-51,-1 3-1,-3 2 1,-3 3-1,-1 2 1,-2 4-1,-2 2 0,-2 4 1,-2 2-1,-1 4 1,-91-27-1,96 41-1,-1 3 0,-1 3 1,0 3-1,-1 3 0,1 3 0,-1 3 0,1 3 0,-1 4 0,1 2 1,1 4-1,0 2 0,2 3 0,0 4 0,1 2 0,1 3 0,1 3 1,-116 77-1,120-64 32,2 3 1,2 3-1,3 2 0,1 2 1,-68 94-1,70-75 20,2 3 0,4 1 0,3 2 0,-40 113 0,51-105-9,5 2 1,3 0-1,4 1 0,5 1 1,3 1-1,4 0 0,4 0 1,4 0-1,22 141 0,-4-123-28,4 0-1,5-2 0,5-1 1,5-2-1,4-1 0,5-3 1,89 143-1,-63-134-30,4-3 1,5-4-1,4-3 0,5-4 1,197 158-1,-196-184 14,2-5 0,4-4 1,2-4-1,2-4 0,2-5 0,3-5 1,114 29-1,-145-52 16,0-3 1,1-4 0,1-3-1,0-4 1,0-3-1,0-4 1,0-3 0,0-3-1,-1-4 1,135-37-1,-132 21 11,0-3 0,-2-5 0,-1-2 0,-2-4 0,-2-3 0,-2-4 0,-2-2 0,-3-4 0,-1-2 0,-4-3 0,-2-3 0,-2-2 0,58-87 0,-66 78 18,-3-3 0,-4-1 0,-2-2 0,-5-2 0,-3-2 0,-3-1 0,-4-1 0,-4-1 0,-4-1 0,-4-1 0,-3 0 0,-2-155 0,-14 147 22,-5 0-1,-4 1 1,-4 1 0,-4 1-1,-4 0 1,-5 2 0,-3 1-1,-4 2 1,-4 2 0,-3 1-1,-82-113 1,70 121-25,-3 3 0,-3 2 0,-3 3-1,-4 3 1,-2 3 0,-2 3 0,-4 4-1,-1 3 1,-3 4 0,-2 3 0,-132-52 0,130 67-45,-2 4 1,-1 4 0,-1 4 0,-1 3 0,-1 5 0,1 3 0,-1 5 0,0 3 0,0 5 0,-147 26 0,147-11 14,1 5 1,1 3-1,1 4 0,2 5 1,2 2-1,1 5 0,3 3 1,1 4-1,3 3 1,-90 82-1,94-68 22,4 2 1,2 4-1,4 2 0,4 3 0,2 3 0,5 2 1,3 2-1,4 2 0,-57 158 0,68-133-21,5 1 0,4 2-1,6 0 1,5 2-1,5 0 1,5 0 0,5 0-1,29 206 1,-13-222-22,5 0 0,4-1 0,4-2-1,4-1 1,82 161 0,-76-185 19,3-2-1,4-2 0,3-2 0,2-2 1,3-3-1,3-2 0,104 84 1,-87-89 8,3-4 1,3-3 0,1-4-1,2-4 1,2-3 0,2-3 0,1-5-1,1-4 1,1-3 0,1-5-1,1-4 1,146 5 0,-134-18-2,1-4 0,0-5 1,-1-4-1,-1-5 0,0-4 1,-2-5-1,-1-5 0,-1-3 0,-1-5 1,177-99-1,-214 100 18,-1-2-1,-3-2 1,-1-3-1,-2-3 1,-2-2-1,-3-2 1,-1-2-1,-4-3 1,68-107-1,-72 87 37,-4-2 0,-3-2 0,-4-1 0,-3-1 0,-4-1 0,-3-1 0,-5-1 0,-3-1 0,-4 0 0,-5-165 0,-10 147 24,-4 0 0,-5 0 0,-4 1 0,-5 1 0,-4 2 0,-5 0-1,-4 3 1,-82-153 0,82 185-54,-3 1 1,-3 2-1,-2 2 0,-3 2 0,-3 3 0,-2 1 1,-2 3-1,-2 3 0,-3 2 0,-111-65 1,100 75-40,-1 3 0,-1 3 0,-2 3 0,-1 4 0,0 3 0,-2 3 0,0 4 0,-1 4 0,0 3 0,-1 3 0,-152 13 0,159 0 12,1 3 0,0 3 0,2 3-1,0 3 1,1 3 0,1 3 0,2 3-1,0 3 1,3 3 0,1 3 0,2 3-1,1 2 1,-61 59 0,69-50 2,2 2-1,2 2 1,3 2 0,2 2 0,3 2-1,3 2 1,3 1 0,-40 108-1,47-95 15,5 1 0,2 1 0,4 0 0,4 2-1,3-1 1,4 1 0,8 123 0,4-118-16,4 0 1,4 0 0,4-2-1,4 0 1,3-1 0,4-1-1,58 114 1,-53-133-16,3-1 0,3-2 1,3-2-1,2-2 0,2-1 0,3-3 0,2-2 1,3-3-1,80 56 0,-56-54-13,2-4 1,2-4-1,1-3 0,3-4 1,1-4-1,1-3 1,1-5-1,1-3 0,1-5 1,1-4-1,188 0 0,-200-15 26,0-3 0,0-5 0,-1-3 0,-1-3-1,0-4 1,77-31 0,-95 27 19,-1-3 0,-2-3 0,-1-2 0,-2-3 0,-1-2 0,-2-2 0,89-89 0,-104 89 18,-3-3 0,-1 0 0,-2-3 1,-2 0-1,-3-2 0,-1-1 1,26-71-1,-30 56 17,-3 0 0,-2-2-1,-3 0 1,-4 0 0,5-117 0,-16 79 17,-4 0 1,-34-183-1,5 129 15,-60-171 1,55 217-24,-5 1 0,-5 2 0,-5 3 0,-4 2 1,-4 3-1,-5 2 0,-157-175 0,164 213-38,-2 3 0,-3 3 0,-3 3 0,-137-81 0,141 98-30,-2 4 0,-1 3-1,-1 2 1,-1 4 0,-1 2-1,-88-11 1,78 20 4,0 4-1,0 3 1,-1 4-1,1 4 0,-1 2 1,2 5-1,-1 3 1,2 3-1,0 4 1,1 3-1,2 3 1,0 4-1,-120 69 1,118-50 4,2 3 1,2 3-1,-117 119 1,106-85 9,5 3 1,-93 143-1,113-142 13,3 2 0,5 2 0,4 3 0,-52 163 0,76-182-9,3 0 0,4 2-1,3 0 1,4 0 0,4 1-1,9 133 1,2-146-21,4-1 0,2 0 0,4 0 0,3-2 0,3 0-1,2-2 1,4 0 0,3-2 0,2-2 0,3 0 0,3-3 0,47 57 0,-42-67-8,2-2 0,1-2 0,3-3 0,2-2 0,1-1 0,2-4 1,1-2-1,2-2 0,1-3 0,2-2 0,0-3 0,85 21 0,-64-26 9,1-3 0,0-5-1,0-2 1,1-5-1,0-3 1,0-4 0,-1-3-1,1-4 1,106-27 0,-75 6 13,-1-5 0,-2-5 0,-2-5 1,-2-4-1,-2-6 0,-3-3 0,-3-6 1,-2-3-1,-3-5 0,-4-4 0,-3-3 1,81-99-1,-119 119 32,-3-3 0,-3-2 1,-3-2-1,-3-1 0,-2-2 0,-4-2 1,-3 0-1,-3-2 0,28-136 1,-37 113 36,-5-1 1,-4 0-1,-4 0 1,-4 0 0,-26-186-1,13 203-24,-4 1 0,-4 1 0,-2 1 0,-5 0-1,-2 2 1,-4 2 0,-63-102 0,67 129-44,-3 1 1,-1 2 0,-3 2-1,-1 1 1,-2 2 0,-1 1-1,-2 3 1,-2 1 0,-1 2-1,-2 3 1,0 1-1,-2 3 1,-1 2 0,-71-22-1,54 26-18,-1 4 0,-1 2 0,-1 4 0,-135-1 0,119 13 12,0 4 0,0 4 1,-136 34-1,147-23 14,1 3 0,1 3 0,2 3 0,0 4 0,3 3 0,1 2 0,2 4 0,2 2 0,2 3 0,-62 63 0,73-58 2,2 1 0,2 3 0,3 1 1,3 3-1,2 1 0,3 2 0,3 1 0,3 2 0,3 1 0,-35 137 0,47-132-1,3 1-1,4 0 1,2 0-1,4 1 1,4-1-1,2 1 1,4-1 0,3 0-1,4-1 1,2-1-1,32 82 1,-28-100-6,4 0 0,1-2 1,3-1-1,2-1 0,3-2 1,48 56-1,-48-67-7,2-2-1,2-1 1,1-2-1,2-2 1,1-1 0,1-2-1,83 38 1,-83-47 0,1-3 0,1-1 0,0-2 0,1-3 0,0-1 0,0-2 0,69 0 0,-59-7-1,1-3 0,-1-3 0,0-2 0,-1-2 0,94-31 0,-77 15 6,-2-4 0,0-3 1,-3-2-1,0-4 0,-3-2 0,-1-4 0,-3-2 0,-1-2 0,78-87 0,-103 98 6,-2-2-1,-2 0 0,-2-2 1,-2-2-1,-1 0 1,-3-1-1,-1-2 0,-3 0 1,-1-1-1,17-88 1,-27 96 10,-2 0 1,-2 0 0,-2-1-1,-1 1 1,-2 0 0,-2-1 0,-1 1-1,-3 1 1,-1-1 0,-1 1 0,-3 1-1,-1 0 1,-36-69 0,32 77 2,-1 1 0,-1 1 0,-1 1 0,-2 1 0,0 0 0,-2 2 0,-1 1 0,-1 1 1,-38-24-1,28 24 19,-1 1 0,-1 2 0,0 2 0,-2 1 0,0 3 0,-83-17 0,68 21-7,-1 3-1,0 3 0,0 2 1,-1 2-1,1 3 1,0 2-1,1 3 1,0 2-1,0 3 1,1 2-1,-91 40 1,85-25-40,2 2 1,1 3-1,1 2 1,3 3-1,1 2 1,2 2 0,2 2-1,-63 80 1,72-76-2,4 0 0,1 3 1,3 1-1,2 1 0,3 2 0,2 0 0,3 2 1,2 1-1,-13 71 0,27-98 2,1-1 0,2 1 0,1 0 0,2 0 0,2 0 1,0 0-1,12 53 0,-9-67 3,1 0 0,1-1 1,0 0-1,2 0 0,0 0 0,1-1 1,0-1-1,2 0 0,0 0 1,1-1-1,1-1 0,0 0 0,26 21 1,-20-21 0,0-1 1,1-1-1,1 0 1,0-2-1,0-1 1,1 0-1,0-2 0,1-1 1,48 9-1,-42-13 6,1-1-1,0-1 1,0-1-1,0-2 0,-1-1 1,1-2-1,38-10 1,-18-1 9,0-2-1,-1-3 1,0-2 0,-2-2 0,-1-2 0,-1-1-1,-2-3 1,74-67 0,-90 71 6,-1 0-1,-1-2 1,-2-1-1,-1-1 1,-1 0 0,-2-2-1,-1-1 1,-2 0-1,-1-1 1,-2-1 0,-1 0-1,-2-1 1,-2 0-1,-1-1 1,5-74-1,-12 58 5,-2 0 0,-2 0-1,-3 1 1,-2-1 0,-3 2-1,-2-1 1,-2 1 0,-2 1-1,-3 1 1,-1 1 0,-3 0-1,-2 2 1,-50-69 0,52 85 6,-1 1 0,-1 1 0,-2 2 0,0 0 0,-2 2 0,-1 1 0,-1 2 0,-52-29 0,56 38-4,-1 1 0,0 1 0,-1 1-1,0 2 1,0 1 0,0 1 0,-1 1 0,0 2 0,0 2 0,0 0-1,-48 6 1,50-1-23,0 2 1,0 0-1,1 2 0,-1 1 0,2 2 0,0 0 0,0 2 0,1 0 0,1 2 1,0 1-1,1 1 0,-34 32 0,30-21-5,1 0 0,1 2 0,2 1 0,1 1 0,2 1 0,1 1 0,2 1 0,-28 72 0,32-65 0,1 2 0,3-1 0,1 1 0,2 1-1,2 0 1,2-1 0,5 80 0,1-89 6,2-1 1,1 1-1,2-1 1,1 0-1,1-1 1,2 0-1,2-1 1,1 0-1,1-1 1,23 34-1,-21-41-3,1-1 1,1 0-1,1-1 0,1-1 0,1-1 0,1-1 0,0-1 1,2-2-1,0 0 0,0-2 0,1 0 0,1-2 1,0-1-1,1-1 0,30 5 0,-22-8 1,1-1 0,0-2 0,1-2 0,-1-1 1,0-2-1,1-2 0,-1-1 0,0-2 0,-1-2 0,0-1 0,56-22 0,-50 14 4,-1-3 0,0-1-1,-1-3 1,-2-1 0,-1-2 0,0-1 0,-3-2-1,0-1 1,-2-2 0,56-73 0,-68 78 20,-2-1 0,-1-1 0,-2-1 0,-1 0 0,-1-1 0,-1-1 0,-2 0 0,-2 0 0,-1-1 0,-1-1 0,-2 1 0,-2-1 0,-1 0 0,-1 0 0,-6-48 0,-1 41 12,-2 1 0,-1 0 0,-3 1 1,-1 0-1,-2 1 0,-1 0 0,-2 2 0,-2 0 0,-2 1 1,0 1-1,-3 1 0,-49-54 0,49 63-21,-1 1-1,-1 2 1,0 0-1,-2 2 1,-1 0-1,0 3 1,-2 0-1,1 2 1,-2 1-1,0 2 1,-1 1-1,0 2 1,0 1-1,-1 2 1,-50-3-1,48 9-11,0 1 1,1 3-1,-1 0 0,1 3 0,0 1 0,1 1 0,0 2 0,0 2 0,1 1 0,1 1 1,0 2-1,1 1 0,1 2 0,1 1 0,1 1 0,1 2 0,0 1 0,-26 32 0,29-29-17,2 0-1,0 2 0,2 0 0,2 2 1,1 0-1,1 1 0,2 1 1,1 0-1,2 1 0,1 0 0,2 1 1,1 0-1,2 1 0,1 0 1,3-1-1,0 1 0,3 0 0,5 40 1,-3-56 7,2 0 0,0 1 0,1-2 0,1 1 1,1-1-1,1 0 0,1 0 0,1-1 0,0-1 1,2 0-1,25 29 0,-17-26 2,0 0 0,2-2 0,0-1 0,1-1 0,1-1 0,0-1 0,1-1 0,30 11 0,-13-9 1,1-2 0,0-1 1,0-3-1,1-2 0,1-1 1,-1-3-1,1-1 0,0-3 1,-1-2-1,1-1 0,57-13 1,-62 7 21,0-3 0,-1-1 0,-1-2 1,0-1-1,-1-3 0,0-1 0,-2-1 1,-1-2-1,0-2 0,-2-1 0,-1-2 1,-1-1-1,-1-1 0,-2-1 1,-1-2-1,-2-1 0,-1-1 0,-2-1 1,29-61-1,-42 74 10,0-1 0,-2 1 0,-1-1 0,-1 0 1,-1-1-1,-1 1 0,-1-1 0,-1 0 0,-1 1 0,-1-1 0,-2 0 0,0 1 1,-1 0-1,-2 0 0,0 0 0,-2 0 0,-1 1 0,0 0 0,-2 1 0,0 0 1,-2 1-1,0 0 0,-2 1 0,0 0 0,-1 2 0,-1-1 0,0 2 1,-2 1-1,0 0 0,0 1 0,-2 1 0,0 1 0,0 0 0,-27-9 0,22 11-26,-1 2 0,0 1 0,0 1 0,-1 2 0,0 1 0,0 0-1,0 2 1,-1 2 0,1 0 0,-37 6 0,31 0-7,1 2 1,0 1 0,0 1-1,1 2 1,1 1-1,0 2 1,-53 33-1,41-18-9,2 1 0,2 2 0,1 2 1,2 2-1,1 1 0,2 2 0,1 1 0,3 1 0,1 1 0,2 2 0,-26 64 0,39-78-1,2 1 1,1 0-1,2 0 1,1 1-1,1 0 0,2 1 1,0 50-1,5-58 9,1 0 0,1 0-1,1-1 1,2 0 0,0 0-1,2 0 1,0-1 0,2 0-1,1 0 1,18 29 0,-17-33 10,2-1 1,0 0 0,1-1-1,1 0 1,0-1 0,1-1-1,1-1 1,1 0 0,0-2 0,1 0-1,1-1 1,22 10 0,-23-14 3,0-1 0,0-1 0,0-1 1,1-1-1,0 0 0,0-2 0,0 0 1,0-2-1,1 0 0,-1-1 0,0-1 0,0-1 1,38-11-1,-12-1-1,-1-3-1,-2-1 1,0-2 0,-1-2-1,43-31 1,-29 14 8,-2-2-1,-3-3 1,48-51-1,-71 64 13,-1-2-1,-2 0 1,-1-2 0,-2 0-1,-1-2 1,-2 0 0,-2-2 0,-1 0-1,-3-1 1,14-58 0,-20 60 6,-2 1 0,-2-1 0,-1 0 0,-2 0 0,-2 0 0,-1 0 0,-2 0 0,-2 0 0,-1 1 0,-2 0 0,-23-59 0,25 79-17,-1 0 0,-1 0-1,-1 1 1,0 0 0,-1 0 0,-1 1 0,-1 1 0,0 0 0,-20-17 0,22 23-16,-1 0 1,0 1 0,0 0 0,-1 1-1,0 0 1,0 1 0,-1 1 0,1 0-1,-1 1 1,0 1 0,-1 0 0,1 0-1,-21 0 1,12 3-12,1 1-1,-1 0 1,1 2 0,0 1-1,-1 0 1,2 2-1,-1 0 1,-39 18 0,32-9-1,1 1 0,1 0 0,0 3 0,1 0 1,-39 39-1,27-18-3,1 2 0,3 1 0,1 2 0,3 1 0,1 2 0,-44 101 0,55-104 6,1 1 0,2 0 0,2 2 0,3-1-1,1 2 1,3-1 0,-1 57 0,7-84 13,0 0 0,2-1 0,1 1-1,0 0 1,1-1 0,1 0 0,2 0 0,-1 0 0,2-1 0,1 0-1,0 0 1,2-1 0,0-1 0,0 1 0,2-2 0,0 0-1,1 0 1,1-1 0,20 16 0,-20-20 1,1 0 0,0-1 1,1-1-1,0 0 0,0-1 0,1-1 0,0-1 1,0 0-1,30 4 0,-22-7-1,-1-1 1,1 0-1,0-3 1,0 0-1,-1-1 1,38-8-1,-16-3 0,-2-1 0,1-2 0,-2-2 1,0-1-1,-2-3 0,0-2 0,49-37 0,-41 25 19,-2-2 1,-2-3-1,-1-1 0,-3-2 1,-1-3-1,62-92 1,-83 107-6,-1-1 0,-2-1 0,-2 0 0,-1-2 0,-1 1 1,-2-2-1,-2 0 0,-1 0 0,-2 0 0,-2-1 0,-1 0 1,-2-43-1,-3 56 7,0 1 1,-2-1-1,-1 1 1,0 0-1,-2 1 1,-1 0-1,0 0 1,-18-33-1,17 42-5,0-1 0,0 2 0,-1-1 0,-1 2 0,0-1 0,-1 1 0,0 1 0,-1 0 0,0 1-1,-1 0 1,0 1 0,-1 1 0,-20-10 0,17 11-16,-1 1 0,0 0 1,-1 2-1,1 0 0,-1 1 0,0 1 0,0 1 0,0 0 1,1 2-1,-1 0 0,0 1 0,0 1 0,1 1 0,-1 1 0,1 1 1,0 0-1,1 2 0,0 0 0,-30 17 0,13-2-17,0 1 0,1 2 0,1 1 0,2 2 0,1 1 0,1 1 0,2 1 0,-32 50 0,28-35-2,3 1 0,2 2 0,2 0 0,3 2 0,1 1 0,3 0-1,3 1 1,-15 107 0,25-127 5,3 0 1,1 0-1,1 1 0,2-1 0,2 0 1,15 60-1,-13-70 9,2 0 1,0-1-1,2 0 1,1-1-1,0 0 1,2-1-1,0 0 1,1-1-1,2-1 1,18 19-1,-15-20 4,0-1 0,1-1 0,1 0 0,0-2 0,1-1 0,1 0 0,0-2 0,0-1 0,1 0 0,1-2 0,-1-1 0,1-2 0,0 0 0,52 2 1,-42-7-6,1-1 1,-1-3 0,0 0 0,0-3 0,0-1 0,-1-1 0,0-2 0,-1-2 0,-1-1 0,44-24 0,-37 14 13,-2-1 1,0-2-1,-2-2 1,-1-1-1,-2-1 0,-1-2 1,-1-2-1,-2 0 1,-1-2-1,-2-1 0,-2-2 1,22-47-1,-33 57 17,-1 0-1,-1-1 1,-2-1-1,-1 1 1,-1-1-1,-2-1 1,1-57-1,-6 64 8,-2 0 0,0 1 1,-2-1-1,-1 1 0,-1 0 0,-1 0 0,-1 1 0,-2 0 1,0 0-1,-22-35 0,23 43-24,-1 1-1,-1 1 1,-1 0 0,0 1-1,-1 0 1,0 1 0,-1 0-1,0 1 1,-1 0 0,0 2 0,0-1-1,-1 2 1,-1 0 0,1 1-1,-1 1 1,0 0 0,-1 2 0,1 0-1,-1 0 1,-34-1 0,21 5-30,0 0 1,0 2-1,0 2 1,0 1 0,1 1-1,-1 1 1,1 2-1,1 1 1,0 2 0,0 0-1,-35 22 1,16-3 0,2 2 0,1 1 0,2 3 0,1 1-1,2 2 1,2 2 0,1 2 0,3 1 0,1 2 0,-41 79 0,63-103 13,0-1-1,2 2 1,1-1-1,0 1 0,2 1 1,1-1-1,1 1 1,1 0-1,0 48 1,5-55 5,0 0 0,1 0 1,1 0-1,0 0 0,1 0 1,1-1-1,1 0 0,1 0 1,0-1-1,1 0 0,1 0 0,0-1 1,1 0-1,13 13 0,-11-14 6,1 0 0,0-1 0,1-1-1,0 0 1,1-1 0,1-1 0,-1 0 0,1-1-1,1-1 1,0-1 0,0 0 0,0-1-1,1-1 1,0-1 0,0-1 0,0 0 0,0-2-1,0 0 1,1-1 0,-1-1 0,0 0-1,0-2 1,0 0 0,0-1 0,0-2 0,27-10-1,-8 1 1,0-3 0,-1 0-1,-1-3 1,-1-1-1,-1-1 1,-1-2 0,-1-2-1,-2-1 1,38-43 0,-51 52 12,-2-2 0,-1 0 0,-1-1 1,0 0-1,-2-1 0,0 0 1,8-28-1,-14 33 7,-1 0-1,0-1 1,-1 0 0,-2 0-1,1 0 1,-2 0-1,-1 1 1,0-1 0,-1 0-1,-7-26 1,6 33-11,0 0-1,-1 0 1,-1 0 0,0 0 0,-1 1 0,0-1 0,0 2-1,-2-1 1,1 1 0,-1 0 0,0 0 0,-1 1-1,0 0 1,-1 1 0,0 0 0,0 0 0,-1 1 0,0 1-1,0-1 1,0 2 0,-15-6 0,7 5-15,0 1-1,-1 1 1,1 0 0,-1 2 0,0 0-1,1 1 1,-1 1 0,0 1 0,0 1-1,1 1 1,-1 0 0,1 1 0,-21 8-1,2 2-9,0 2 0,1 2-1,1 1 1,1 2-1,0 2 1,-32 27-1,17-7 3,1 1 0,3 3 0,-43 55 0,72-82 2,2 1 0,1 1 0,1 0 0,0 1 0,2 1 0,1 0 0,-13 44 0,20-60 5,1 1 0,0-1-1,1 1 1,0 0 0,0-1-1,1 1 1,0 0-1,1 0 1,0-1 0,0 1-1,1 0 1,0-1 0,0 1-1,1-1 1,0 0-1,1 0 1,-1 0 0,2 0-1,-1-1 1,1 1 0,0-1-1,1 0 1,-1-1-1,1 1 1,1-1 0,9 7-1,-6-6 7,0 0 0,0-1 0,0-1 0,1 0 0,0 0-1,0-1 1,0-1 0,0 1 0,0-2 0,1 0 0,-1 0 0,22 0-1,-17-3 3,1 0 0,-1-1 0,0-1 0,1 0 0,-1-2 0,-1 1 0,1-2 0,20-10 0,-12 3 7,-1 0 0,-1-1 0,0-2 0,-1 0 1,-1-1-1,0-1 0,-1-1 0,-2-1 0,0-1 0,0 0 1,14-27-1,-24 35 3,0-1-1,-1 0 1,0 0 0,-1 0 0,-1-1 0,0 0 0,-1 0 0,-1 0-1,0 0 1,-1 0 0,0 0 0,-2-1 0,1 1 0,-2 0 0,-5-25-1,3 28 2,0 0-1,0 0 0,-1 1 0,-1-1 1,0 1-1,0 1 0,-1-1 0,0 1 1,-1 0-1,0 0 0,-1 1 1,0 1-1,-1-1 0,1 1 0,-1 1 1,-1 0-1,0 0 0,0 1 0,-15-6 1,12 6-12,-1 2 1,1 0 0,-1 1 0,0 1 0,0 0 0,0 1 0,-1 0 0,1 1 0,0 1 0,0 1 0,0 0 0,0 0 0,0 2-1,1 0 1,-25 10 0,8-1-24,0 2-1,1 1 0,1 1 1,0 2-1,-49 42 0,62-46 11,0 1 0,1 1-1,0 0 1,2 1 0,0 1 0,1 0-1,1 1 1,0 0 0,-7 22 0,14-31 4,0 1 0,1 0 0,1 0 1,0 0-1,0 0 0,1 0 0,1 0 1,0 13-1,1-17 1,0-1 0,1 1 0,0 0 1,0-1-1,0 1 0,1-1 0,0 0 0,1 0 0,0 0 1,0 0-1,0 0 0,1-1 0,6 8 0,-5-9 4,-1 1-1,1-1 1,0-1 0,0 1-1,0-1 1,1 0-1,0 0 1,0-1 0,0 0-1,0 0 1,0 0 0,0-1-1,13 2 1,-9-3 3,1 0 0,-1-1 0,1 0 0,0 0-1,-1-2 1,1 1 0,-1-2 0,16-4 0,-9 1 6,0-1 0,-1-1 0,1 0-1,-2-2 1,1 0 0,-1 0 0,-1-2 0,0 0-1,0 0 1,20-25 0,-24 23 5,0-1 1,-2 0-1,0 0 0,0-1 0,-1 0 0,-1-1 1,-1 1-1,-1-1 0,0-1 0,-1 1 1,2-21-1,-5 31-7,0-1 0,-1 0 0,0 1 1,0-1-1,-1 0 0,0 1 0,0-1 0,-1 1 0,0-1 1,0 1-1,-1 0 0,0-1 0,0 2 0,-1-1 1,0 0-1,0 1 0,0-1 0,-1 1 0,0 0 1,0 1-1,0-1 0,-1 1 0,0 0 0,0 0 1,-1 1-1,1 0 0,-14-7 0,7 6-3,-1 1-1,0 0 1,1 0-1,-1 2 1,0-1-1,-1 2 1,1 0 0,0 1-1,0 0 1,-1 1-1,1 0 1,-24 7-1,5 0-10,0 2-1,0 1 1,1 2-1,-33 19 1,27-12-11,0 3 0,2 1 0,-51 44 0,67-51-67,2 1-1,0 1 1,0 1 0,2 1-1,1 0 1,1 1-1,-14 27 1,25-43-81,0 0 0,1 1 0,0 0 0,0-1 0,0 1 0,1 0 0,0 0 0,0 0 0,1 14 0,0-19 57,0 0 0,1 0 0,-1-1 0,1 1 0,-1 0 0,1 0 0,0 0 1,-1-1-1,1 1 0,0 0 0,0-1 0,1 1 0,-1-1 0,0 1 0,0-1 0,1 0 1,1 2-1,0-1-47,-1-1 1,1 0-1,0 0 1,0 0 0,-1 0-1,1 0 1,0-1 0,0 1-1,0-1 1,0 0-1,-1 0 1,1 0 0,0 0-1,0 0 1,4-2-1,14-3-477,0-1 0,31-13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1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1 105 2489,'28'0'728,"2"-3"576,10-4-624,2-2-280,4 2-472,4-1-120,3-4-120,4 0-72,7-10-576,2-3 616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16.0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660 138 1488,'0'-3'85,"-1"0"1,1 1-1,0-1 0,-1 0 0,1 0 0,-1 1 0,0-1 0,0 0 0,0 1 0,0-1 0,0 1 0,0-1 1,-1 1-1,0 0 0,1 0 0,-1-1 0,0 1 0,0 0 0,0 1 0,0-1 0,0 0 0,0 0 1,-1 1-1,1 0 0,-5-3 0,4 4 2,0 0 0,0-1-1,0 1 1,0 0 0,0 1 0,-1-1 0,1 1 0,0-1 0,0 1-1,0 0 1,0 0 0,0 0 0,0 0 0,1 1 0,-1-1 0,0 1-1,1 0 1,-1-1 0,1 1 0,-1 0 0,1 1 0,-3 2 0,-9 11 149,0 1 0,1 1 0,1 0 1,1 0-1,0 1 0,-14 37 1,9-12-249,1 0 1,-9 51 0,20-78-45,1-6-27,1 0 1,0 1-1,0-1 1,1 1-1,1-1 1,1 14-1,-1-25 76,0 0 0,0 1 0,0-1 0,0 0 0,0 0 0,0 0-1,0 0 1,0 0 0,0 0 0,0 1 0,0-1 0,0 0 0,0 0 0,0 0-1,0 0 1,0 0 0,0 0 0,0 1 0,0-1 0,0 0 0,0 0-1,0 0 1,0 0 0,0 0 0,0 0 0,1 0 0,-1 1 0,0-1-1,0 0 1,0 0 0,0 0 0,0 0 0,0 0 0,0 0 0,1 0-1,-1 0 1,0 0 0,0 0 0,0 0 0,0 0 0,0 0 0,1 0 0,-1 0-1,0 0 1,0 0 0,0 0 0,0 0 0,0 0 0,0 0 0,1 0-1,-1 0 1,0 0 0,0 0 0,0 0 0,0 0 0,0 0 0,0 0-1,1-1 1,7-9-337,7-16-156,5-22 772,-2 0-1,-2-2 1,-3 0 0,9-62 0,-21 105-153,-1 1 0,1-1-1,-2 1 1,1-1 0,-1 1 0,-2-11 0,3 16-95,0 1 0,-1-1 0,1 0 1,0 1-1,0-1 0,0 1 0,-1-1 0,1 0 0,0 1 0,-1-1 0,1 1 1,0-1-1,-1 1 0,1-1 0,-1 1 0,1 0 0,-1-1 0,1 1 1,-1-1-1,1 1 0,-1 0 0,1 0 0,-1-1 0,0 1 0,1 0 0,-1 0 1,1 0-1,-1-1 0,0 1 0,-1 1 13,0 0 0,1-1-1,-1 1 1,1 0 0,-1 0 0,0 0 0,1 0-1,0 1 1,-1-1 0,1 0 0,0 0 0,0 1-1,-1-1 1,1 1 0,0-1 0,0 3 0,-24 35 157,2 1 1,2 1 0,2 1-1,1 0 1,3 2 0,-14 61 0,28-102-196,-2 5-26,1 0 0,1 0 0,-1 0 0,1 0 1,0 1-1,1-1 0,0 0 0,0 0 0,1 1 0,0-1 1,3 10-1,-4-17 15,1-1 1,-1 1-1,0-1 1,0 1 0,0-1-1,1 1 1,-1-1-1,0 0 1,1 1-1,-1-1 1,0 1-1,1-1 1,-1 0 0,0 1-1,1-1 1,-1 0-1,1 0 1,-1 1-1,1-1 1,-1 0-1,1 0 1,-1 0-1,0 0 1,1 1 0,-1-1-1,1 0 1,-1 0-1,1 0 1,-1 0-1,1 0 1,0 0-1,-1 0 1,1 0 0,0-1-1,15-12-294,8-23-115,34-114 2,-15 36 591,-43 113-170,39-105 449,-36 96-346,-1-1 0,0 0-1,0 0 1,-1 0 0,-1 0 0,1 0 0,-2 0-1,-1-13 1,2 23-91,0 0 0,0 0 0,0 0 0,0 0 0,0 0 0,0 0 0,0 0 0,-1 0 0,1 1 0,0-1 0,0 0 0,-1 0 0,1 0 0,-1 0 0,1 0 0,-1 0 0,1 0 0,-1 1 0,1-1 0,-1 0 0,0 1 0,0-1 0,1 0 0,-1 1 0,0-1 0,0 1 0,0-1 0,1 1 0,-1-1 0,0 1 0,0-1 0,0 1 0,0 0 0,0 0 0,0 0 0,0-1 0,0 1 0,0 0 0,0 0 0,0 0 0,0 0 0,0 1 0,0-1 0,0 0 0,0 0 0,0 0 0,0 1 0,1-1 0,-1 1 0,0-1 0,0 1 0,0-1 0,0 1 0,0-1 0,1 1 0,-1-1 0,0 1 0,1 0 0,-1 0 0,0-1 0,0 2 0,-7 6 95,0 0-1,1 0 0,-13 18 1,-6 14 36,2 2 0,-30 68 1,44-84-220,0 0 0,2 1 0,1 0 1,1 0-1,-4 50 0,9-77 54,1 1 1,0 0-1,0 0 1,-1 0-1,1 0 0,0 0 1,0 0-1,0-1 1,0 1-1,0 0 0,0 0 1,0 0-1,0 0 0,1 0 1,-1 0-1,0 0 1,0-1-1,1 1 0,-1 0 1,1 0-1,-1 0 0,1-1 1,-1 1-1,2 1 1,10-19-309,10-40 30,-21 56 293,63-163-242,-30 83 384,27-101 1,-59 175-99,-1 4-6,1 0-1,-1 0 0,0 0 0,-1 0 0,1 0 0,-1 0 1,1-1-1,-1 1 0,0 0 0,0 0 0,0-1 1,-1 1-1,1 0 0,-1 0 0,-1-5 0,1 7-19,1 1 0,-1 0-1,0 0 1,1 0 0,-1-1-1,1 1 1,-1 0 0,0 0 0,1 0-1,-1 0 1,0 0 0,1 0-1,-1 0 1,1 0 0,-1 1-1,0-1 1,1 0 0,-1 0-1,1 0 1,-1 1 0,1-1 0,-1 0-1,0 1 1,1-1 0,-1 0-1,1 1 1,-1-1 0,1 1-1,0-1 1,-1 0 0,1 1 0,-1-1-1,1 2 1,-17 19 178,-23 48 57,2 3-1,4 1 1,-26 78-1,52-129-223,-5 10-14,-22 69-110,36-97-286,4-8 226,5-8 7,10-27-48,-2 0-1,19-64 1,-2 3 107,-8 36 81,-13 34 80,-1 0 0,-2-1 0,-1-1 0,7-37 0,-19 66 197,-5 8-162,-4 9 7,-16 47 119,-35 123 0,16-39-286,45-141 50,-9 20-110,2 1 1,-9 43 0,36-90-624,102-343 737,-117 353 12,-1 7 9,-1 0 1,-1 1-1,1-1 0,-1 0 1,0-1-1,0 1 1,0 0-1,-1 0 0,1 0 1,-1-1-1,-1 1 0,0-7 1,1 12-13,-1 0 1,1 0 0,-1-1-1,1 1 1,0 0 0,-1 0-1,1 0 1,-1 0 0,1 0 0,0 0-1,-1 0 1,1 0 0,-1 0-1,1 0 1,0 0 0,-1 0-1,1 0 1,0 0 0,-1 0-1,1 1 1,-1-1 0,1 0-1,0 0 1,-1 0 0,1 1-1,0-1 1,-1 0 0,1 0-1,0 1 1,0-1 0,-1 0-1,1 0 1,0 1 0,0-1-1,-1 0 1,1 1 0,0-1-1,0 1 1,0-1 0,-1 1 0,-11 17 131,-41 69 153,-75 169-1,127-254-292,-3 5-17,1 1 1,0-1-1,0 1 1,1-1-1,0 1 1,0 0-1,1 0 1,0 0-1,1 0 1,-1 0-1,2 11 1,-1-18 8,0-1 0,1 0-1,-1 1 1,0-1 0,0 0 0,0 1 0,0-1 0,0 0-1,0 1 1,1-1 0,-1 0 0,0 0 0,0 1 0,0-1-1,1 0 1,-1 0 0,0 1 0,1-1 0,-1 0 0,0 0-1,0 0 1,1 1 0,-1-1 0,0 0 0,1 0 0,-1 0 0,0 0-1,1 0 1,-1 0 0,0 0 0,1 1 0,-1-1 0,0 0-1,1 0 1,-1 0 0,1-1 0,12-8-232,9-19 43,-5-6 114,24-63 0,2-8 71,-14 43 100,25-78 1,-55 137 253,-5 7-196,-6 10-4,-25 44 2,2 3 0,3 0 0,-32 89 0,50-118-127,12-26-23,-4 7-24,0 0-1,1 0 1,0 1-1,1-1 0,1 1 1,0 0-1,1 0 1,-1 22-1,3-36 23,0 0 0,0 0 0,0 0 0,0 1 0,0-1 0,0 0 0,0 0 0,0 0 0,0 1 0,0-1 0,0 0 0,0 0 0,0 1 0,0-1 0,0 0 0,0 0 0,0 0 0,1 1 1,-1-1-1,0 0 0,0 0 0,0 0 0,0 0 0,0 1 0,0-1 0,1 0 0,-1 0 0,0 0 0,0 0 0,0 0 0,0 1 0,1-1 0,-1 0 0,0 0 0,0 0 0,0 0 0,1 0 0,-1 0 0,0 0 0,0 0 0,1 0 0,-1 0 0,0 0 0,0 0 0,1 0 0,9-8-311,6-16-9,4-24 206,-1-1 0,-3-1-1,-1-1 1,10-74 0,-1 9 498,-122 276 1702,-27 79-1202,110-205-839,2 0 0,2 1-1,1 1 1,2-1 0,-5 50 0,12-72-40,-2 12-118,1 0 1,1 0-1,1 1 1,5 33-1,-5-58 98,0 0 0,0 0 0,0 0 1,1 0-1,-1 0 0,0 0 0,0 0 0,1 0 0,-1 0 0,1 0 0,-1 0 0,1 0 0,-1 0 0,1 0 1,0 0-1,-1 0 0,1-1 0,0 1 0,0 0 0,1 0 0,-2-1 0,1 0-1,0 0 1,-1 0-1,1 0 1,-1 0 0,1 0-1,0 0 1,-1 0-1,1-1 1,-1 1-1,1 0 1,0-1 0,-1 1-1,1 0 1,-1-1-1,1 1 1,-1 0-1,1-1 1,-1 1 0,1-1-1,-1 1 1,0-1-1,1 0 1,21-40-690,50-147 333,59-180 1073,-125 348 176,-17 58-220,-28 74-609,6 1-1,4 1 1,6 2-1,5 0 1,-5 147-1,18-202-426,3-41 67,0 0 0,1 0 0,1 0 1,5 35-1,-5-54 288,0 0-1,0-1 1,0 1 0,0 0 0,0 0 0,0 0 0,1-1 0,-1 1-1,0 0 1,0 0 0,1-1 0,-1 1 0,0 0 0,1 0 0,-1-1-1,1 1 1,-1 0 0,1-1 0,-1 1 0,1-1 0,-1 1 0,1-1-1,0 1 1,-1-1 0,1 1 0,0-1 0,1 1 0,-1-1-6,-1-1 0,1 1 0,0-1 0,0 1 0,0-1 0,0 1 0,0-1 0,0 0 0,-1 1 0,1-1 0,0 0 0,-1 1 0,1-1 0,0 0 0,-1 0 0,1 0 0,0-1 0,19-45-518,31-209 882,-42 195-202,-3 29 325,-3 0 0,0-1 0,-2 1 0,-1-1 0,-6-37 0,6 70-434,0-1 0,0 1 0,0 0 0,-1 0 0,1 0 1,0 0-1,0-1 0,0 1 0,0 0 0,0 0 0,0 0 1,0 0-1,-1-1 0,1 1 0,0 0 0,0 0 1,0 0-1,0 0 0,-1 0 0,1 0 0,0 0 0,0 0 1,0 0-1,-1 0 0,1-1 0,0 1 0,0 0 0,0 0 1,-1 0-1,1 0 0,0 0 0,0 0 0,0 0 0,-1 1 1,1-1-1,0 0 0,0 0 0,0 0 0,-1 0 0,1 0 1,0 0-1,0 0 0,0 0 0,0 0 0,-1 0 1,1 1-1,0-1 0,0 0 0,0 0 0,0 0 0,0 0 1,-1 1-1,1-1 0,0 0 0,0 0 0,0 0 0,0 0 1,0 1-1,0-1 0,0 0 0,0 0 0,0 0 0,0 1 1,0-1-1,0 0 0,-9 13 105,-6 23-7,1 0 1,2 1 0,2 0-1,-7 42 1,-12 158-95,25-200-2,2-13-13,-12 178-194,14-174-49,0 1-1,3-1 0,0 0 0,2 0 0,8 27 0,-13-53 205,0-1-1,0 1 0,0-1 1,1 1-1,-1-1 0,0 0 1,1 1-1,-1-1 0,1 1 1,0-1-1,-1 0 1,1 0-1,0 1 0,0-1 1,0 0-1,0 0 0,0 0 1,0 0-1,0 0 0,0 0 1,0 0-1,1 0 0,-1-1 1,2 2-1,-1-3 0,-1 1-1,0-1 1,0 0-1,0 0 1,0 0-1,1 0 1,-1 0 0,0 0-1,-1 0 1,1 0-1,0 0 1,0 0-1,0 0 1,-1-1-1,1 1 1,0 0-1,-1-1 1,1 1-1,-1-2 1,6-15-209,-1 1-1,4-26 1,-1-37 312,-5 0 0,-11-149 0,0 97 484,7 72-32,1 27 151,-1 0 0,-8-43-1,9 88-504,0-1-1,-1 1 1,0-1-1,-4 14 1,-1 9-103,-5 46-9,0 6 0,-2 93-1,13-153-65,1 0 0,1 0 0,1 0 0,1 0 0,2-1 0,0 0 0,2 0 1,12 26-1,-20-51 1,0 1 0,0-1 0,0 1 0,0 0 0,0-1 0,0 1 0,1-1 0,-1 1 0,0-1 1,0 1-1,1-1 0,-1 1 0,0-1 0,1 1 0,-1-1 0,1 1 0,-1-1 0,1 0 0,-1 1 1,0-1-1,1 1 0,0-1 0,-1 0 0,1 0 0,-1 1 0,1-1 0,-1 0 0,1 0 0,-1 0 1,1 0-1,0 0 0,0 1 0,8-19-164,-2-33 171,-7 50 5,3-64 33,-2 0 0,-15-115 0,-42-128 475,42 261 178,13 47-675,1-1 0,0 1 0,0 0 1,0 0-1,-1-1 0,1 1 0,0 0 1,0 0-1,0 0 0,-1 0 0,1-1 1,0 1-1,-1 0 0,1 0 0,0 0 1,0 0-1,-1 0 0,1 0 0,0 0 0,-1 0 1,1 0-1,0 0 0,0 0 0,-1 0 1,1 0-1,0 0 0,-1 0 0,1 0 1,0 0-1,0 0 0,-1 0 0,1 0 1,0 0-1,-1 0 0,1 1 0,0-1 1,0 0-1,-1 0 0,1 0 0,0 0 1,0 1-1,0-1 0,-1 0 0,1 0 0,0 1 1,0-1-1,0 0 0,0 0 0,0 1 1,-1-1-1,1 0 0,0 0 0,0 1 1,0-1-1,0 0 0,0 1 0,0-1 1,0 0-1,0 1 0,0-1 0,-10 19 36,1 24-23,1-1-1,2 1 0,0 57 0,1-18 17,0-26-38,-4 91 33,9-130-58,1 0 0,1 0 1,0 0-1,1 0 0,1-1 0,9 24 0,-8-99-676,4-95 746,11-120 101,-16 245 77,-2 0 1,0-1-1,-2 1 1,-6-45-1,3 71 177,-1 11-302,-3 14-82,-2 56 19,3 0-1,3 0 1,4 1-1,12 88 1,-11-141-35,2 0 1,1 0-1,1 0 1,12 32-1,-15-49 0,0 0 0,1 0 0,0-1-1,1 0 1,0 0 0,0 0 0,1 0 0,0-1 0,0 0 0,0 0-1,1-1 1,0 0 0,1 0 0,-1 0 0,14 6 0,-20-11-10,1 0 0,0 0 0,-1-1 0,1 1 0,0 0 0,0-1 0,-1 0 0,1 1 0,0-1 0,0 0 0,0 0 0,-1 0 1,1 0-1,0 0 0,0 0 0,3-1 0,-4 0 8,0 0 0,0 1 1,0-1-1,0 1 1,-1-1-1,1 0 0,0 0 1,0 1-1,0-1 0,-1 0 1,1 0-1,0 0 0,-1 0 1,1 0-1,-1 0 0,1 0 1,-1 0-1,0 0 1,1 0-1,-1-2 0,1 0 13,-1 0 0,0-1-1,0 1 1,0 0 0,0-1-1,0 1 1,-1 0 0,0-1-1,1 1 1,-1 0 0,0 0-1,-1 0 1,1 0 0,0 0-1,-5-6 1,6 9-7,0 0-1,0 0 1,-1 0 0,1-1-1,0 1 1,0 0-1,-1 0 1,1 0 0,0 0-1,0 0 1,-1 0-1,1 0 1,0 0 0,0 0-1,-1 0 1,1 0-1,0 0 1,-1 0 0,1 0-1,0 0 1,0 0 0,-1 0-1,1 1 1,0-1-1,0 0 1,-1 0 0,1 0-1,0 0 1,0 0-1,0 1 1,-1-1 0,1 0-1,0 0 1,0 0 0,0 1-1,-1-1 1,1 0-1,0 0 1,0 1 0,0-1-1,0 0 1,0 0-1,0 1 1,0-1 0,0 0-1,0 0 1,0 1 0,-6 13 38,1 17 54,1 0 0,2 1 1,1-1-1,1 0 0,8 52 1,2-22 37,34 113 1,-19-104-16,41 77 0,-42-97-82,-20-43-29,0-1 1,0 1 0,1-1-1,10 10 1,-12-13-4,1 0 1,-1 1-1,0-1 0,0 1 1,0 0-1,0-1 1,-1 1-1,0 0 0,1 1 1,-2-1-1,1 0 1,0 1-1,-1-1 0,2 10 1,5 3-25,-5-14 4,-8-9 4,-2-7 16,1-1 1,0 1 0,0-1 0,2 0 0,0-1 0,-3-18-1,-1 0 1,-29-134-10,24 99 31,-2 1 0,-35-93-1,41 138-16,1 0-1,2-1 0,0 0 0,1 0 1,2 0-1,0-1 0,1 1 1,2-1-1,3-34 0,-2 43 11,-1 0 0,-3-29-1,3 42-14,0 0 0,-1 0 0,1-1 0,-1 1-1,1 0 1,-1 0 0,0 0 0,0 0-1,0 0 1,0 0 0,0 0 0,0 1-1,-3-4 1,3 5-1,0-1 0,0 1 0,0 0-1,1-1 1,-1 1 0,0 0 0,0 0 0,0 0-1,0 0 1,0 0 0,0 0 0,0 0 0,0 0-1,0 0 1,0 0 0,0 0 0,0 0 0,0 1-1,0-1 1,0 0 0,0 1 0,0-1 0,0 1-1,0-1 1,0 1 0,0 0 0,1-1 0,-1 1-1,0 0 1,1-1 0,-2 2 0,0 0 9,1 0 0,-1 0 0,1 1 0,-1-1 0,1 0 0,0 0 0,0 1 0,0-1 1,0 1-1,0-1 0,1 1 0,-1-1 0,1 1 0,-1 3 0,0 43 162,1-36-138,0 17-31,2 1 0,0-1 1,2 0-1,2 0 1,0 0-1,2 0 0,1-1 1,2 0-1,0-1 0,2 0 1,1-1-1,2-1 1,0 0-1,1-1 0,2-1 1,1 0-1,0-2 1,2 0-1,0-2 0,32 23 1,-11-12-26,0-2 0,2-2 0,1-1 0,1-3 0,71 25 1,-88-39-7,0-1 0,1-2 0,-1 0 0,1-2 0,0-2 0,1 0-1,-1-3 1,0 0 0,0-2 0,45-10 0,-40 5-32,-1-2-1,0-2 0,-1-1 0,0-1 1,-1-2-1,-1-1 0,0-2 0,-1-1 0,-2-2 1,0-1-1,-1-1 0,31-34 0,-51 50 35,78-87-74,5 4 0,113-88 0,-150 139 99,259-182-5,-263 191 10,2 2-1,1 3 0,1 2 0,84-26 1,13 17 66,-224 38-373,-360 105 33,291-69 302,125-37-34,-315 102 228,289-88-180,0 1 0,1 2 1,1 2-1,1 2 0,-52 41 0,82-57-55,-1 1 0,1 0 0,0 0 0,-13 20 0,21-28 4,1 0 0,-1 0-1,1 0 1,0 0 0,0 0-1,0 0 1,0 0 0,0 0 0,0 0-1,1 1 1,-1-1 0,1 0-1,-1 1 1,1-1 0,0 0 0,0 1-1,0-1 1,0 1 0,0-1-1,1 0 1,-1 1 0,1-1-1,-1 0 1,1 0 0,0 1 0,0-1-1,0 0 1,0 0 0,0 0-1,1 0 1,-1 0 0,1 0 0,-1-1-1,1 1 1,0 0 0,-1-1-1,3 2 1,9 5-16,-1-1 0,1 0 0,0-1-1,0-1 1,23 7 0,81 15-68,-77-19 61,135 24-58,187 8-1,182-14-18,484-46 156,-1005 16-33,-22 4-21,-1 0 0,0 0 1,0 0-1,0 0 0,0 0 0,0 0 1,0 0-1,0 0 0,0 0 1,1 0-1,-1 0 0,0 0 1,0 0-1,0-1 0,0 1 1,0 0-1,0 0 0,0 0 1,0 0-1,0 0 0,0 0 1,1 0-1,-1 0 0,0 0 1,0 0-1,0-1 0,0 1 1,0 0-1,0 0 0,0 0 1,0 0-1,0 0 0,0 0 1,0 0-1,0-1 0,0 1 1,0 0-1,0 0 0,0 0 1,0 0-1,0 0 0,0 0 0,0 0 1,0 0-1,0-1 0,0 1 1,-1 0-1,1 0 0,0 0 1,0 0-1,0 0 0,0 0 1,0 0-1,0 0 0,0 0 1,0 0-1,0-1 0,0 1 1,0 0-1,-1 0 0,1 0 1,0 0-1,0 0 0,0 0 1,0 0-1,0 0 0,0 0 1,0 0-1,-1 0 0,-39-9-156,-156-8 102,-281 11 1,7 35 101,395-20-90,1 5 0,0 2 0,2 4 0,-87 35 0,148-51 28,-48 25-52,57-28 60,-1 1 1,1-1-1,0 1 1,0-1-1,0 1 1,0 0-1,0 0 0,0 0 1,1 0-1,-1 0 1,0 0-1,1 0 0,0 1 1,-1-1-1,1 0 1,0 1-1,0-1 0,1 1 1,-2 4-1,2-5 4,1 0 0,-1 0 0,1 0 0,-1 1 0,1-1-1,0 0 1,0 0 0,0 0 0,0 0 0,0 0 0,1-1-1,-1 1 1,0 0 0,1 0 0,-1-1 0,1 1 0,0-1-1,0 0 1,-1 1 0,1-1 0,0 0 0,3 1 0,53 24 18,-49-23-11,52 17 41,1-2-1,0-3 1,1-3-1,82 4 1,259-4 74,-395-12-117,344-8 223,370-56-1,-678 58-183,129-22 38,-153 24-17,0-2 0,0-1 0,-1 0 1,0-1-1,36-21 0,-53 27-19,1 0 1,-1 0 0,0-1 0,0 1-1,1-1 1,-2 0 0,1 0 0,0 0 0,-1 0-1,1 0 1,-1-1 0,3-5 0,-5 8-32,1-1 0,-1 0 0,0 1 0,0-1 0,0 0 0,0 1 0,-1-1 0,1 0-1,0 1 1,-1-1 0,1 0 0,-1 1 0,1-1 0,-1 1 0,0-1 0,0 1 0,1-1 0,-1 1 0,0 0 0,0-1 0,-1 1 0,1 0 0,0 0 0,0 0 0,-1 0 0,1 0 0,0 0 0,-1 0 0,1 0 0,-1 0 0,1 1 0,-3-1 0,-8-6 71,-21-14-373,32 21 277,1-1 0,-1 1 0,1-1 0,-1 0 0,1 1 0,0-1 0,-1 0 0,1 1 0,0-1 0,-1 0 0,1 0-1,0 1 1,0-1 0,0 0 0,0 0 0,0 1 0,0-1 0,0 0 0,0 0 0,0 1 0,0-1 0,0 0 0,0 0 0,0 1 0,1-1 0,-1 0-1,0 0 1,0 1 0,1-1 0,-1 0 0,1 1 0,-1-1 0,1 0 0,-1 1 0,1-1 0,-1 1 0,1-1 0,-1 1 0,1-1 0,0 1-1,-1-1 1,1 1 0,1-1 0,62-46-498,-37 29-65,-2 0-1,41-41 1,-40 31 543,-2-2 1,-1-1-1,-2-1 1,0 0-1,-3-2 1,-1 0-1,-1-1 1,18-58-1,-19 35 111,-2 0-1,-3-1 1,-2 0-1,0-109 0,-4 66 59,3 0 0,39-186-1,-32 179-60,-14 91-62,1-1 1,1 1-1,1 0 0,1 0 1,0 0-1,1 1 0,1-1 1,15-30-1,1 2 47,8-13 155,-28 58-218,-1 0 1,0 0 0,1 0 0,-1 0 0,1 0-1,-1 0 1,1 0 0,0 1 0,-1-1-1,1 1 1,0-1 0,-1 1 0,1-1 0,0 1-1,-1 0 1,1 0 0,3 0 0,39 3 60,-20-1 22,-22-2-65,-1 0-1,1 0 0,-1 0 0,1 0 0,-1 0 1,1 0-1,-1 0 0,1 0 0,-1 1 0,1-1 1,-1 1-1,1-1 0,-1 1 0,1 0 0,-1-1 1,0 1-1,1 0 0,-1 0 0,0 0 0,0 0 1,0 0-1,0 0 0,2 3 0,-2-1 31,1 1-1,-1-1 1,-1 1 0,1 0-1,0 0 1,-1-1-1,0 1 1,0 5-1,0 2-44,2 75 73,0-2-49,2 0 0,23 117 0,-26-195-19,1 0-1,-1-1 1,1 1 0,1-1-1,-1 1 1,1-1-1,0 0 1,0 0 0,0 0-1,6 6 1,-8-12-2,0 0 0,0 0 0,1 0 0,-1 0 0,0 0 0,0 0 0,0 0 0,0 0 0,-1 0 1,1 0-1,0-1 0,0 1 0,-1 0 0,1 0 0,-1-1 0,1 1 0,-1-1 0,1 1 0,-1-2 0,4-25 19,-1 0 1,-2-1-1,-1 1 0,-1 0 0,-8-44 0,5 32 11,-1-77-1,16-121 864,-10 234-872,-1-1 1,1 1-1,0 0 1,0 0-1,1 0 1,-1 0 0,1 0-1,0 0 1,0 1-1,0-1 1,0 1-1,1-1 1,-1 1-1,4-4 1,14-22 287,-19 29-302,-1 0-1,1 0 1,0-1-1,-1 1 1,1 0 0,-1 0-1,1 0 1,0 0-1,-1 0 1,1 0 0,0 0-1,-1 0 1,1 1-1,0-1 1,-1 0 0,1 0-1,-1 0 1,1 1-1,0-1 1,-1 0 0,1 1-1,-1-1 1,1 0-1,-1 1 1,1-1 0,-1 1-1,1-1 1,-1 1-1,0-1 1,1 1 0,-1-1-1,0 1 1,1-1-1,-1 1 1,1 1 0,16 20 41,-6-2-16,-1 1 1,-2-1-1,0 2 0,-1-1 0,-1 1 0,5 35 0,-5-8-8,-2-1 0,-3 50 0,-5-37-20,-21 99 1,7-51-854,17-159-325,4-63 1128,4-63 116,-2 57 150,-6 87-77,2 0 1,2-1 0,0 1-1,14-49 1,-15 72-84,0 3 18,-1 0 1,1 0-1,1 0 0,-1 0 1,1 0-1,6-8 1,-9 13-73,1 0 0,-1 1 1,1-1-1,-1 0 0,1 1 1,0-1-1,-1 1 0,1-1 1,0 1-1,0 0 1,-1-1-1,1 1 0,0 0 1,0-1-1,0 1 0,-1 0 1,1 0-1,0 0 0,0 0 1,0-1-1,0 1 0,-1 0 1,2 1-1,0-1-7,0 1 0,0 0-1,0 0 1,0 0 0,0 0-1,-1 0 1,1 1 0,0-1 0,-1 0-1,1 1 1,-1-1 0,1 1 0,1 3-1,4 5 7,0 1 0,-1-1-1,-1 1 1,0 0-1,0 0 1,-1 1-1,-1 0 1,4 19-1,0 13 14,0 48-1,6 32-2,0-55 1,6 84 1,-18-126-17,-1 1 1,-1 0 0,-1-1-1,-2 1 1,-1-1-1,-9 29 1,-8 20-35,-46 137 52,54-177-249,-2 0 1,-2-1-1,-36 56 1,8-31-1465,61-104-1879,0-37 3080,-11 52 192,48-377 300,-34 272 372,-8 49 679,24-96-1,-33 178-983,-1 1-1,1-1 0,0 1 0,-1-1 1,1 1-1,0-1 0,1 1 0,-1 0 0,0-1 1,1 1-1,0 0 0,2-3 0,-4 5-46,0 0 0,1 0-1,-1-1 1,0 1 0,1 0-1,-1 0 1,0 0-1,1 0 1,-1 0 0,0 0-1,1 0 1,-1 0 0,0 0-1,1 0 1,-1 0 0,0 0-1,0 0 1,1 1-1,-1-1 1,0 0 0,1 0-1,-1 0 1,0 0 0,0 0-1,1 1 1,-1-1 0,0 0-1,0 0 1,1 0 0,-1 1-1,0-1 1,0 0-1,1 1 1,9 22 373,-3 16-246,-2 0 0,-1 0 0,-2 0-1,-1 1 1,-10 72 0,3-7-23,5-60-96,-1-1 0,-2 0 0,-3 0 0,-1 0-1,-2-1 1,-22 61 0,-105 288 25,131-371-78,-1 0-1,-1 0 1,-1-1-1,-1 0 1,-1 0-1,0-1 1,-29 34-1,-122 124-2366,180-204 1503,-10 18 821,33-60 84,-2-2 0,-3-1 0,36-107 0,-11-20 235,-42 126 32,3 2 0,45-99-1,-63 162-195,0 0 1,0 0-1,1 1 0,0-1 0,1 1 0,-1 0 0,1 0 1,13-11-1,-18 18-74,0 1 0,-1-1-1,1 0 1,-1 0 0,1 1 0,-1-1 0,1 0 0,-1 1 0,1-1 0,-1 0-1,1 1 1,-1-1 0,1 1 0,-1-1 0,0 1 0,1-1 0,-1 1 0,1-1-1,-1 1 1,0-1 0,0 1 0,1-1 0,-1 1 0,0 0 0,0-1 0,0 1-1,0-1 1,0 1 0,0 0 0,0-1 0,0 1 0,0 0 0,0-1 0,0 2-1,3 26 242,-3-4-187,-1 0 1,-1 0-1,-2-1 1,0 1-1,-11 36 1,-51 117-65,21-62 36,-73 158-115,83-198-18,-4 19-34,29-66 79,-2 0 0,0 0 0,-2-1 1,-1-1-1,-1 0 0,-30 35 0,0-9-664,-104 87 0,130-128 25,23-24-230,23-28 359,65-79 799,120-212 0,-184 277-105,-2 0 0,19-64 1,-4 10 126,22-53 271,70-167 48,-116 298-355,-10 27 36,-8 23-21,-19 78-117,-5-2-1,-64 157 1,46-130-98,27-71-12,-46 98-1,20-66-4,28-50-2,-2 0-1,-1-1 1,-2 0 0,-1-2-1,-2 0 1,-35 36 0,2-19-31,35-31 0,1 2 0,-24 25 0,43-42-10,0 0 1,0 0 0,0 0 0,0 1 0,0-1 0,0 0 0,0 0 0,0 1 0,0-1 0,0 0 0,1 1-1,-1-1 1,1 1 0,-1-1 0,1 1 0,-1-1 0,1 1 0,0 0 0,0-1 0,0 4 0,1-5 28,0 1 0,0-1 0,0 1 0,0-1 0,0 1 0,1-1 0,-1 0 1,0 1-1,0-1 0,0 0 0,0 0 0,1 0 0,-1 0 0,0 0 0,0 0 0,0-1 1,0 1-1,1 0 0,-1 0 0,0-1 0,0 1 0,0-1 0,0 1 0,0-1 1,0 1-1,2-2 0,15-7 48,0-1-1,0-1 1,-1 0 0,-1-1 0,0-1 0,19-19 0,-8 5-10,-2-1 0,34-49 0,-45 53 16,-2 0-1,0 0 0,15-47 1,-16 38 22,26-50 0,24-24-25,63-123-23,-105 187 2,-1-1 0,-2-1 0,15-71 1,-27 97-21,0 1 0,1 0 1,0 1-1,2-1 0,0 1 1,1 0-1,1 1 1,14-21-1,-42 69 186,2 0-1,-14 40 1,10-24-152,-221 581 53,136-371-42,94-232-43,4-10-5,-1 0 1,0-1 0,-1 0-1,0 0 1,-22 23-1,-71 54 1,93-83-5,-100 88-515,119-103 318,0 0 1,0 0 0,20-8-1,-16 8 219,0-1 0,0 0 0,-1-1 0,19-15 1,-12 1-13,-2-2 0,0 0 0,-1-1 1,-1 0-1,-2-1 0,15-38 1,12-22-3,14-39 3,-38 82 13,40-73 0,-62 125 42,-14 23-50,-24 110 72,-20 58-38,46-157-39,-3-2 1,-38 61 0,14-28 27,-21 32-38,66-106 0,0 0-1,-1 1 0,1-1 1,0 1-1,0-1 0,0 1 0,0-1 1,-1 0-1,1 1 0,0-1 1,0 1-1,0-1 0,0 1 1,0-1-1,0 1 0,0-1 1,0 1-1,0-1 0,1 0 1,-1 1-1,0-1 0,0 1 0,0-1 1,0 1-1,1-1 0,-1 0 1,0 1-1,0-1 0,1 0 1,-1 1-1,0-1 0,1 0 1,-1 1-1,0-1 0,1 0 1,-1 0-1,1 1 0,-1-1 0,0 0 1,1 0-1,-1 0 0,1 1 1,-1-1-1,1 0 0,-1 0 1,0 0-1,1 0 0,-1 0 1,1 0-1,-1 0 0,1 0 1,-1 0-1,1 0 0,-1 0 0,1 0 1,-1 0-1,1-1 0,25-4 9,-24 4-7,0-1-1,0 0 1,0 1 0,-1-1-1,1 0 1,0 0-1,-1 0 1,1 0-1,-1 0 1,1-1-1,-1 1 1,0 0 0,0-1-1,0 1 1,-1 0-1,1-1 1,0 1-1,-1-1 1,0 0-1,1 1 1,-1-1 0,0 1-1,0-1 1,-1 1-1,1-3 1,-1 3-4,1 0 1,-1 1-1,1-1 1,-1 1-1,0-1 1,1 1-1,-1 0 1,0-1-1,0 1 0,0 0 1,0-1-1,0 1 1,0 0-1,-1 0 1,1 0-1,0 0 1,-1 0-1,1 0 1,0 1-1,-1-1 1,1 0-1,-1 1 1,1-1-1,-1 1 1,1-1-1,-1 1 0,0 0 1,1-1-1,-1 1 1,0 0-1,1 0 1,-1 0-1,1 0 1,-1 1-1,0-1 1,1 0-1,-1 1 1,1-1-1,-3 2 1,-18 4-2,0-2 0,0 0-1,0-2 1,-1 0 0,1-1 0,-1-1 0,1-2 0,-27-4 0,-21-8-84,-83-27-1,126 32 17,-108-40-130,-10-3 168,-74 0-115,164 40 155,-1 3 0,-104-4 0,-7 1 24,-104-11-84,-400 18 1,488 13-143,-188-1 283,-349-22-9,671 17-93,0 2-1,0 2 0,0 2 0,0 2 0,2 2 0,-1 2 1,-56 26-1,78-28 12,-66 26-187,98-58-4081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36.10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2180 870 11354,'-25'-6'62,"0"2"-1,0 1 1,0 1-1,0 1 1,0 1-1,-1 1 1,1 2-1,0 0 1,0 1-1,-43 15 1,111-11 746,282-19 198,-79 0-628,24 15-234,134-5-637,-392 0 515,1 0-1,-1-1 1,0 0 0,21-6 0,-34 8-18,1 0-1,0 0 1,0 0 0,0 0-1,0 0 1,-1 0-1,1-1 1,0 1 0,0 0-1,0 0 1,0 0 0,-1 0-1,1 0 1,0 0 0,0 0-1,0 0 1,0 0-1,0-1 1,-1 1 0,1 0-1,0 0 1,0 0 0,0 0-1,0 0 1,0 0 0,0-1-1,0 1 1,0 0-1,-1 0 1,1 0 0,0 0-1,0-1 1,0 1 0,0 0-1,0 0 1,0 0 0,0-1-1,0 1 1,0 0-1,0 0 1,0 0 0,0 0-1,0-1 1,0 1 0,1 0-1,-1 0 1,0 0 0,0 0-1,0-1 1,0 1-1,0 0 1,0 0 0,0 0-1,0 0 1,1 0 0,-1-1-1,0 1 1,0 0 0,0 0-1,0 0 1,0 0-1,1 0 1,-1 0 0,0 0-1,-20-5 101,-101 0 18,-132 12-1,171-3-84,-844 60 1300,628-28-99,-317 81 0,570-107-1209,-1 3 0,-45 19 0,70-17-111,20-14 79,1-1 1,0 0-1,0 1 0,0-1 0,0 1 1,0-1-1,0 1 0,0-1 0,0 0 1,0 1-1,0-1 0,0 1 0,0-1 1,0 0-1,1 1 0,-1-1 0,0 1 1,0-1-1,0 0 0,1 1 0,-1-1 1,0 0-1,0 1 0,1-1 1,-1 0-1,0 1 0,0-1 0,1 0 1,-1 1-1,0-1 0,1 0 0,-1 0 1,1 0-1,-1 1 0,0-1 0,1 0 1,-1 0-1,1 0 0,-1 0 0,0 0 1,1 0-1,-1 0 0,1 0 1,-1 0-1,1 0 0,-1 0 0,0 0 1,1 0-1,-1 0 0,1 0 0,-1 0 1,1-1-1,27 3-42,0-2-1,-1-2 1,54-8 0,454-83 86,-45 6-64,707-71-91,-1176 156 114,375-60 133,-337 45-5,-58 16-119,1 1 0,-1-1 0,0 1 0,0-1 0,0 1-1,1-1 1,-1 0 0,0 0 0,0 1 0,0-1 0,0 0 0,0 0 0,0 0 0,-1 0 0,1 0 0,0-1 0,0 0 0,-1 1-5,0 1 1,0-1 0,0 0-1,0 0 1,0 1 0,0-1 0,0 0-1,0 1 1,-1-1 0,1 0-1,0 1 1,-1-1 0,1 0 0,0 1-1,-1-1 1,1 0 0,-1 1-1,1-1 1,-1 1 0,1-1 0,-1 1-1,1-1 1,-1 1 0,0 0-1,1-1 1,-1 1 0,1 0 0,-1-1-1,0 1 1,-1-1 0,-18-6 10,-1 0 0,0 2 1,0 0-1,-1 1 0,-26-2 1,-323-10-78,-10 26 77,371-9-14,-806 51 94,86-4-27,654-48-153,69-2 23,9-1-4,39-10-49,125-20 20,226-16 0,174 27-98,-60 32-149,-390-1 290,0 4 0,153 40-1,-240-46 69,-21-6-8,-1 0-1,1 1 0,0 0 0,-1 0 0,1 1 0,-1 0 0,0 1 0,0-1 0,0 1 1,-1 0-1,8 7 0,-14-11-6,1 0 0,-1 1 0,1-1 0,-1 0 0,1 1 0,-1-1 0,0 1 0,1-1-1,-1 1 1,0-1 0,1 1 0,-1-1 0,0 1 0,0-1 0,1 1 0,-1-1 0,0 1 0,0 0 0,0-1 0,0 1 0,0-1 0,0 1 0,0 0 0,0-1 0,0 1 0,0-1 0,0 1 0,0 0 0,0-1 0,-1 1 0,1-1 0,0 1 0,0-1 0,-1 1 0,1-1 0,0 1 0,-1-1 0,1 1 0,0-1 0,-1 1-1,1-1 1,-1 0 0,1 1 0,0-1 0,-1 1 0,1-1 0,-1 0 0,0 0 0,0 1 0,-34 12 4,29-12-4,-53 14-14,-2-3-1,-101 6 1,-133-10-30,202-7 42,-1477 2 309,1352-4-269,135 1-28,-292-12 48,369 12-61,0 0 0,0-1 0,0 0 0,0 0 0,0-1 0,0 0 1,-7-3-1,13 5 0,-1 0 1,1 0 0,0-1-1,-1 1 1,1 0 0,0-1 0,-1 1-1,1 0 1,0 0 0,0-1-1,-1 1 1,1-1 0,0 1-1,0 0 1,-1-1 0,1 1-1,0 0 1,0-1 0,0 1 0,0-1-1,0 1 1,0-1 0,0 1-1,0 0 1,0-1 0,0 1-1,0-1 1,0 1 0,0-1 0,0 1-1,0 0 1,0-1 0,0 1-1,0-1 1,1 1 0,-1 0-1,0-1 1,0 1 0,0 0-1,1-1 1,-1 1 0,0 0 0,1-1-1,-1 1 1,0 0 0,1-1-1,-1 1 1,0 0 0,1 0-1,-1-1 1,12-6-17,-1 1 0,1 0 0,0 1 0,1 0 0,21-5 0,504-109-69,12 41 13,912-69-258,-893 96 472,-532 48-114,-8 1 56,-1-1 1,45-11-1,-73 14-74,1 0 0,0 0 1,0-1-1,0 1 0,0 0 0,0 0 0,-1 0 0,1-1 1,0 1-1,0 0 0,-1-1 0,1 1 0,0 0 0,0-1 1,-1 1-1,1-1 0,0 1 0,-1-1 0,1 0 0,-1 1 1,1-1-1,-1 0 0,1 1 0,-1-1 0,1 0 0,0-1 0,-2 1 1,0 1-1,1-1 0,-1 0 1,0 0-1,1 0 0,-1 1 1,0-1-1,0 0 0,0 0 1,0 1-1,1-1 0,-1 1 1,0-1-1,0 1 0,0 0 0,0-1 1,-2 1-1,-62-17 133,-275-22-115,-11 28-48,189 7 23,-1563 50 62,1631-35-82,-137 8-218,1883 46-1255,-1479-52 1474,568 37 385,-836-58 40,-2096-56-119,2093 63-282,-29 1 26,0-5 0,-181-31 0,301 35-30,-1 0 0,1-1 0,0 0 0,0 0 0,0-1 0,0 0 0,0 0 0,-9-7 0,15 10-3,1 0-1,0-1 1,-1 1 0,1 0 0,0-1-1,0 1 1,-1 0 0,1-1 0,0 1-1,0 0 1,0-1 0,-1 1 0,1 0-1,0-1 1,0 1 0,0-1 0,0 1-1,0 0 1,0-1 0,0 1 0,0-1-1,0 1 1,0 0 0,0-1 0,0 1-1,0-1 1,0 1 0,0 0 0,0-1-1,0 1 1,1-1 0,-1 1 0,0 0-1,0-1 1,0 1 0,1 0 0,-1-1-1,0 1 1,0 0 0,1 0 0,-1-1-1,1 1 1,17-11-52,5 3 28,0 0 0,1 2 0,0 1 0,33-3 0,109-2 66,688 40 29,-462-6-60,-362-22-5,630 19 250,-635-24-125,-37-2 55,-45-4-22,-1955-141 325,1980 149-458,-105-9 157,154 0-183,59-2-17,0 4-1,1 2 1,142 9 0,226 49-22,-143-3 304,-1203-165-153,768 102-104,-240-35 39,428 37-107,371-15 528,-424 27-468,0 0-1,0-1 1,0 2-1,0-1 1,0 0-1,1 0 1,-1 1-1,0-1 1,0 1 0,0-1-1,4 3 1,-6-3-3,0 0 1,1 1-1,-1-1 1,0 0 0,1 1-1,-1-1 1,0 1 0,0-1-1,1 0 1,-1 1-1,0-1 1,0 1 0,0-1-1,1 1 1,-1-1 0,0 1-1,0-1 1,0 1-1,0-1 1,0 1 0,0-1-1,0 1 1,0-1 0,0 1-1,0-1 1,0 1-1,-1-1 1,1 1 0,0-1-1,0 0 1,-1 1 0,-2 5 11,-1 0-1,0 0 1,-1 0 0,0-1 0,-8 8 0,2-1-9,-95 106 22,-101 147 0,152-185-27,4 2 0,4 2-1,-41 103 1,77-159-6,1 0 1,2 1-1,0 0 0,2 1 1,-3 37-1,8-57-5,0 0-1,1-1 1,0 1 0,1 0 0,0 0-1,0-1 1,1 1 0,0 0 0,1-1-1,0 0 1,0 0 0,1 0-1,0 0 1,1 0 0,0-1 0,0 0-1,1 0 1,0 0 0,14 13 0,-15-17 2,0-1 1,0 1 0,1-1 0,-1 0 0,1 0 0,0 0 0,0-1 0,0 0 0,0 0 0,0-1 0,0 1 0,1-2-1,-1 1 1,0 0 0,1-1 0,-1 0 0,1-1 0,-1 0 0,0 0 0,0 0 0,1 0 0,-1-1 0,0 0 0,0-1-1,0 1 1,-1-1 0,1 0 0,-1 0 0,1-1 0,8-7 0,-2 1 19,-1 0 1,0 0 0,-1-1-1,0 0 1,-1 0-1,0-2 1,-1 1 0,0-1-1,-1 0 1,0 0-1,-1-1 1,5-17 0,-5 3 21,-1 0 0,-1 0 1,-2 0-1,-1 0 0,-1 0 1,-1-1-1,-2 1 0,-10-50 1,6 48 33,-2-1 0,-1 1 1,-1 1-1,-1 0 0,-2 1 0,-1 0 1,-31-43-1,42 65-54,0 1-1,0 0 1,-1 0-1,0 1 1,0-1-1,0 1 1,-9-5 0,13 8-13,-1 0 1,1 0-1,-1 1 1,0-1 0,1 0-1,-1 1 1,0 0-1,0-1 1,1 1 0,-1 0-1,0 0 1,0 0-1,1 0 1,-1 0 0,0 0-1,0 1 1,1-1-1,-1 1 1,0-1 0,1 1-1,-1-1 1,0 1-1,1 0 1,-1 0 0,1 0-1,-1 0 1,1 0-1,0 0 1,-1 0 0,1 0-1,0 1 1,0-1 0,0 0-1,-2 3 1,-5 9-14,0 0 0,1 1 0,1 0 1,0 0-1,0 0 0,2 1 0,0 0 0,-4 27 1,3-6-9,2 1 1,3 57 0,2-61 18,3 0 0,0 0 0,2-1 0,2 0 1,1 0-1,1-1 0,1 0 0,2-1 0,1-1 0,2 0 1,1-1-1,1-1 0,1 0 0,1-2 0,1 0 1,50 41-1,-69-63 11,1 1-1,0-2 1,0 1 0,0 0 0,1-1 0,-1 0 0,0 0 0,1 0-1,-1 0 1,1-1 0,0 0 0,0 0 0,-1 0 0,8 0 0,-10-1 1,1-1 1,-1 0 0,1 0-1,-1 0 1,1 0 0,-1 0-1,0-1 1,1 1 0,-1-1 0,0 0-1,0 1 1,0-1 0,0 0-1,0 0 1,-1 0 0,1 0-1,0 0 1,-1-1 0,0 1 0,0 0-1,1-1 1,-1 1 0,-1-1-1,1 0 1,0 1 0,-1-1-1,1-3 1,4-17 40,-1 0 0,-1-1 0,-1 1 0,-2-45 0,-16-97 72,12 128-95,-6-47 16,-25-181 30,23 197 27,-39-121 0,43 167-44,-1 0 0,-17-31 0,23 47-47,-1-1 0,-1 1 0,1 0 0,-1 1 0,0-1 0,0 1 0,0 0 0,-1 0 0,0 0 0,0 1 0,-13-8 0,17 12-13,0-1 1,0 0-1,0 0 1,0 1-1,-1-1 1,1 1-1,0 0 1,0-1-1,0 1 1,-1 0-1,1 0 1,0 1-1,0-1 1,-1 0-1,1 1 1,0-1-1,0 1 0,0 0 1,-4 1-1,2 1-2,0 0 0,0 0-1,1 0 1,-1 0-1,1 0 1,-1 1-1,1-1 1,0 1-1,-2 4 1,-4 8-6,0 0 0,2 0-1,0 0 1,-6 21 0,0 13 3,2 1-1,2 1 1,3-1-1,1 1 1,3 1 0,2-1-1,12 86 1,0-57 8,4-2 0,3 0 0,3-1 0,43 96 0,-27-86 1,52 85 1,-71-141-20,1 0 0,2-1 1,2-2-1,0 0 1,48 42-1,-62-63 16,1 0 1,0-1-1,1 0 0,-1-1 0,2 0 0,-1 0 1,0-2-1,1 1 0,0-2 0,0 1 0,0-2 1,0 0-1,1-1 0,15 0 0,-20-1 11,0 0-1,0-1 1,-1 0 0,1-1-1,-1 0 1,1-1-1,-1 1 1,0-2-1,0 1 1,0-1-1,0 0 1,-1-1 0,1 0-1,-1 0 1,-1 0-1,1-1 1,-1 0-1,1 0 1,-2-1 0,1 0-1,-1 0 1,8-14-1,-7 7 0,0 0-1,-1 0 0,-1-1 0,0 0 1,-1 0-1,-1 0 0,0 0 1,-1 0-1,-1 0 0,0-1 0,-1 1 1,0 0-1,-2 0 0,-5-21 1,0 5 1,-2 0 1,-1 0 0,-1 1-1,-2 0 1,-28-46 0,32 61-5,0 1 0,-1 0 0,0 1 0,-1 0 0,0 1 0,-1 1 1,0-1-1,-1 2 0,0 0 0,-31-15 0,35 20-14,-1 1 0,-1 0-1,1 0 1,0 1 0,-1 1 0,0 0 0,1 1 0,-1 0-1,0 1 1,0 0 0,0 0 0,0 2 0,1-1-1,-1 2 1,1-1 0,-19 8 0,7 0-5,0 1 0,1 1 0,1 1 0,-1 1 0,2 1 0,0 1 0,1 0 0,1 2 0,0 0 0,2 1 0,-28 40 0,34-42 2,0-1 1,1 2-1,1 0 0,0 0 1,1 0-1,-8 38 1,13-42 3,0-1 1,1 0 0,1 0-1,0 0 1,0 1 0,1-1-1,1 0 1,0 0 0,1 0-1,9 23 1,-6-21 3,2-1 1,0-1-1,0 0 1,1 0-1,1 0 1,0-1 0,1-1-1,0 0 1,0 0-1,1-1 1,18 12-1,1-3-10,0 0 0,2-2 0,61 22 0,-69-30 9,0-2-1,1-1 1,0-1-1,1-2 1,-1 0-1,1-1 0,-1-2 1,1-1-1,49-8 1,-57 6 8,0-1 0,0-1 1,-1-1-1,1-1 0,-1 0 1,-1-1-1,1-1 0,-2-1 1,1 0-1,-1-1 0,-1-1 1,0-1-1,0 0 0,14-18 1,-21 22 6,-2-1 0,1 0 0,-1-1 0,-1 1 0,0-1 0,0 0 1,-1-1-1,0 1 0,-1-1 0,-1 1 0,0-1 0,0 0 0,-1 0 0,-1 0 0,0 0 0,0 0 1,-1 0-1,-1 0 0,0 0 0,-1 1 0,0-1 0,-1 1 0,0 0 0,0 0 0,-2 0 0,1 0 1,-1 1-1,-1 0 0,1 0 0,-2 0 0,0 1 0,0 0 0,0 1 0,-1 0 0,0 0 1,-1 1-1,0 0 0,0 1 0,0 0 0,-1 0 0,0 1 0,0 1 0,0 0 0,0 0 0,-21-3 1,12 5-9,0 1 1,0 1-1,0 1 1,0 0-1,0 2 1,1 0 0,-1 1-1,1 1 1,0 1-1,0 1 1,0 0 0,1 2-1,-34 20 1,20-8-17,0 2 1,1 0-1,1 3 1,1 0 0,2 2-1,-30 37 1,49-55 7,0 1 0,1-1 0,0 1 0,1 1 0,0-1 0,1 1-1,0 0 1,1 0 0,0 1 0,1-1 0,-2 14 0,5-18 2,-1 0 1,2 0-1,-1 0 0,1 0 0,0 0 1,1-1-1,0 1 0,0 0 1,1-1-1,0 1 0,0-1 0,0 0 1,1 0-1,0 0 0,1 0 0,0-1 1,0 1-1,9 8 0,-2-5-6,0 0 0,1 0-1,0-1 1,1-1 0,0-1 0,0 0-1,1 0 1,0-1 0,0-1 0,0-1-1,0 0 1,1-1 0,0-1 0,29 2-1,-22-4 13,-1 0-1,1-1 0,-1-1 0,0-1 0,0-1 1,0-1-1,0-1 0,-1-1 0,0-1 0,21-10 0,-36 14 4,0 1-1,0-1 0,0 0 1,-1-1-1,1 0 0,-1 1 0,0-1 1,-1-1-1,1 1 0,-1-1 0,0 0 1,6-11-1,-9 15 1,0-1 0,-1 1 0,1-1 0,0 0-1,-1 1 1,0-1 0,1 0 0,-1 0 0,0 1 0,0-1 0,-1 0 0,1 1 0,0-1 0,-1 0 0,0 1 0,1-1 0,-1 0 0,0 1 0,-1-1 0,1 1-1,0 0 1,-1-1 0,1 1 0,-1 0 0,0 0 0,0 0 0,1 0 0,-1 0 0,-1 0 0,1 1 0,0-1 0,0 1 0,-1-1 0,1 1 0,-4-1 0,-6-4-4,-1 1 1,0 0 0,0 1 0,0 1 0,-1 0 0,1 1 0,-1 1-1,0 0 1,0 0 0,1 1 0,-1 1 0,0 0 0,1 1 0,-1 1-1,1 0 1,-15 6 0,5-2-9,2 1 0,-1 1 1,1 1-1,0 1 0,1 1 0,1 0 0,0 2 0,-31 28 1,41-34-1,0 2 1,1-1 0,1 1-1,-1 0 1,2 1 0,-1-1-1,2 1 1,-6 14 0,9-21 4,1 1 0,0-1 0,0 0 0,0 1 0,0 0 0,1-1 0,-1 1 0,1-1 0,1 1 0,-1-1 0,0 1 0,1-1 0,0 1 0,0-1 0,1 1 0,-1-1 0,1 0 0,0 0 0,0 0 1,0 0-1,0 0 0,1 0 0,0 0 0,0-1 0,3 4 0,2 0-2,0 0 0,0 0 0,0-1 0,1-1 1,0 1-1,0-2 0,0 1 0,1-1 0,-1 0 0,1-1 0,0 0 0,0-1 1,0 0-1,0 0 0,1-1 0,-1-1 0,0 0 0,16-1 0,-10-1-34,0-1 0,0-1 0,-1 0 0,1 0-1,-1-2 1,0 0 0,0-1 0,-1 0 0,0-1-1,-1-1 1,18-13 0,-27 18 41,0 1 1,0-1-1,0 0 1,0 0-1,0-1 0,-1 1 1,0-1-1,0 0 1,0 0-1,0 0 0,-1 0 1,2-6-1,-4 9 0,1 0-1,-1 0 1,0 0 0,0 0-1,0-1 1,0 1 0,0 0-1,0 0 1,-1 0-1,1 0 1,-1 0 0,1 0-1,-1 0 1,0 0 0,0 0-1,0 0 1,0 0 0,0 0-1,0 0 1,0 1-1,-1-1 1,1 0 0,-1 1-1,1-1 1,-1 1 0,0 0-1,0-1 1,1 1 0,-1 0-1,0 0 1,0 0-1,0 0 1,-4 0 0,-8-4-4,-1 1 0,1 1 0,-1 0 1,0 1-1,-1 0 0,1 1 0,0 1 1,0 1-1,0 0 0,0 1 0,0 0 1,0 2-1,0-1 0,1 2 0,-1 0 1,1 1-1,0 0 0,1 1 0,0 0 1,0 1-1,-21 18 0,31-24-2,1 0-1,0 0 1,-1 1-1,1-1 1,0 1 0,0 0-1,1-1 1,-1 1-1,1 0 1,-1 0-1,1 0 1,0 0 0,0 0-1,0 1 1,0-1-1,1 0 1,-1 0-1,1 0 1,0 1 0,0-1-1,0 0 1,1 1-1,0 3 1,0-4-7,0 0 0,0-1 0,1 1 0,-1-1 0,1 1 1,0-1-1,0 1 0,0-1 0,0 0 0,0 0 0,0 0 0,1 0 0,-1 0 0,0-1 1,1 1-1,0-1 0,-1 1 0,1-1 0,0 0 0,0 0 0,0 0 0,-1 0 0,1-1 0,0 1 1,5-1-1,27 1-22,1-1 1,0-2-1,-1-2 1,1-1-1,35-10 1,-5 2-3,444-116-513,-31 6 428,-53 39-403,-426 84 522,0 0 0,-1-1-1,1 1 1,0 0 0,0 0 0,0 0-1,0 0 1,0 0 0,-1 0-1,1 0 1,0 0 0,0 0 0,0-1-1,0 1 1,0 0 0,0 0-1,0 0 1,-1 0 0,1 0 0,0-1-1,0 1 1,0 0 0,0 0-1,0 0 1,0 0 0,0-1 0,0 1-1,0 0 1,0 0 0,0 0-1,0-1 1,0 1 0,0 0 0,0 0-1,0 0 1,0 0 0,0-1-1,0 1 1,0 0 0,0 0 0,0 0-1,1 0 1,-1 0 0,0-1-1,0 1 1,0 0 0,0 0 0,0 0-1,0 0 1,0 0 0,1 0-1,-1-1 1,0 1 0,-20-3-35,0 1 0,-1 1 0,1 1 0,-1 1 0,1 0 0,-22 5 0,-4-1 16,-189 26 103,-310 82-1,529-110-78,1 1 0,-1 0 0,1 1 0,0 1-1,0 0 1,1 1 0,-24 16 0,37-23-6,0 1 0,1-1-1,-1 1 1,0-1 0,0 1 0,1-1 0,-1 1 0,0 0 0,1-1-1,-1 1 1,1 0 0,-1-1 0,1 1 0,-1 0 0,1 0-1,0 0 1,-1 0 0,1-1 0,0 1 0,-1 0 0,1 0-1,0 0 1,0 0 0,0 0 0,0 0 0,0 0 0,0 0 0,0-1-1,0 1 1,1 0 0,-1 1 0,1 0 1,1-1 1,-1 1-1,1-1 1,-1 1-1,1-1 1,-1 0-1,1 1 1,0-1-1,-1 0 1,1 0-1,0 0 1,0 0 0,3 0-1,10 4 18,1-1 1,27 4-1,97 7-17,158-5 0,-67-4-27,63 10 10,238 10 76,-526-26-49,-1 0 0,0 0 1,0 0-1,1-1 1,-1 1-1,10-4 0,-15 4-9,0 0 0,1 0 0,-1 0 0,0 0 0,0 0 0,0-1 0,0 1 0,0 0 0,1 0 0,-1 0 0,0 0 0,0 0 0,0 0 0,0-1 0,0 1 0,0 0 0,0 0 0,0 0 0,1 0 0,-1-1 0,0 1 0,0 0 0,0 0 0,0 0 0,0 0 0,0-1 0,0 1 0,0 0 0,0 0 0,0 0 0,0 0 0,0-1 0,0 1 0,0 0 0,-1 0 0,1 0 0,0 0 0,0-1 0,0 1 0,0 0 0,0 0 0,0 0 0,0 0 0,0 0 0,-1-1 0,1 1 0,0 0 0,0 0 0,0 0 0,0 0 0,0 0 0,-1 0 0,-22-12 6,-10 1-12,-1 2 1,0 1 0,-1 2-1,-49-3 1,-142 4-17,211 5 17,-651 32-44,241-7-69,651-18-569,-81-1 729,226 5 42,389-41 1,19-49 95,-717 70-184,-57 4-17,-13 0 0,-18-2-17,-69-4 5,-1 4 0,-184 12 0,225-3 13,10 0 0,-346 21-23,301-13 35,1 3 0,-112 33-1,142-26-168,56-14-44,12-3 135,16 0 44,-25-3 37,962-2 54,-775-3-30,-54 1 29,380-5 732,-547 9-574,-54-1-68,-161 20 0,232-17-154,9-1-4,1 0 1,0 1-1,0-1 1,0 1-1,-8 4 1,15-6 14,0 0 1,0 0 0,0 0 0,-1 0-1,1 0 1,0 0 0,0 0 0,0 0-1,0 0 1,0 0 0,0 0 0,-1 0 0,1 1-1,0-1 1,0 0 0,0 0 0,0 0-1,0 0 1,0 0 0,0 0 0,0 1-1,0-1 1,0 0 0,-1 0 0,1 0-1,0 0 1,0 0 0,0 1 0,0-1-1,0 0 1,0 0 0,0 0 0,0 0-1,0 0 1,0 1 0,0-1 0,0 0 0,0 0-1,0 0 1,1 0 0,-1 0 0,0 1-1,0-1 1,0 0 0,0 0 0,0 0-1,0 0 1,0 0 0,0 0 0,1 1-1,9 5-30,13 3 55,51 10-1,1-4 0,108 9 0,153-10 59,-214-10 50,-88-4-29,-32-1 2,-21 1-61,-9 0-10,-1 2 0,1 0 1,-48 11-1,76-13-32,-1 0-1,1 0 1,0 0-1,-1 0 1,1 1 0,0-1-1,-1 0 1,1 0-1,0 0 1,-1 1 0,1-1-1,0 0 1,-1 0-1,1 1 1,0-1-1,0 0 1,-1 0 0,1 1-1,0-1 1,0 0-1,0 1 1,-1-1 0,1 0-1,0 1 1,0-1-1,0 1 1,0-1-1,0 0 1,0 1 0,0-1-1,0 0 1,0 1-1,0-1 1,0 1 0,0-1-1,0 0 1,0 1-1,0-1 1,0 0 0,0 1-1,0-1 1,1 0-1,-1 1 1,0-1-1,0 0 1,0 1 0,1-1-1,-1 0 1,0 1-1,0-1 1,1 0 0,-1 0-1,0 1 1,1-1-1,-1 0 1,0 0-1,1 0 1,-1 1 0,0-1-1,1 0 1,-1 0-1,1 0 1,20 14-30,8 0 22,1-1-1,0-1 1,0-2 0,1-1-1,46 7 1,-76-15 10,0-1 0,0 0 0,0 0 1,0 0-1,0 0 0,0 0 0,0 0 0,0 0 0,0 0 0,0 0 1,0 0-1,0 0 0,0-1 0,0 1 0,0 0 0,0-1 0,0 1 1,2-2-1,-10-9 47,-29-11 33,25 17-64,1 0 0,0 0 0,0-1 0,0 0 0,1-1 0,0 0 1,0 0-1,1-1 0,-15-17 0,20 20 2,-1 0 1,1-1-1,0 0 0,0 0 1,1 0-1,0 0 0,0 0 1,0-1-1,1 1 0,0 0 1,0-1-1,0 1 0,1-1 1,0 1-1,1-1 0,-1 1 1,1-1-1,4-11 1,7-19 53,1 1 1,2 1-1,37-62 1,-11 21 28,369-642 259,-389 680-340,-13 23-24,0 1 1,18-23-1,-26 37 1,0-1 0,0 1 1,1 0-1,-1 0 0,0 0 0,0 0 0,0 0 0,0 0 0,0 0 0,0 0 0,0 0 0,1 0 0,-1 0 0,0 0 0,0 0 0,0-1 1,0 1-1,0 0 0,1 0 0,-1 0 0,0 0 0,0 0 0,0 0 0,0 0 0,0 1 0,1-1 0,-1 0 0,0 0 0,0 0 0,0 0 1,0 0-1,0 0 0,0 0 0,1 0 0,-1 0 0,0 0 0,0 0 0,0 0 0,0 0 0,0 1 0,0-1 0,0 0 0,0 0 0,0 0 1,1 0-1,-1 0 0,0 0 0,0 1 0,0-1 0,0 0 0,0 0 0,0 0 0,0 0 0,0 0 0,0 0 0,0 1 0,0-1 0,0 0 0,0 0 1,0 0-1,0 0 0,3 18-61,-3 18-5,-10 17 5,-3-1 1,-36 95-1,1-5 35,23-45 20,5 0 0,-8 103 0,20-143 45,29-88 55,33-73 112,57-153 1,-89 195-174,-4 0 1,-2-1-1,-3-1 0,6-71 0,-19 134-31,0 0 0,1 0 0,-1 0 0,0 0 0,0 0 0,1 1 0,-1-1 0,0 0 0,0 0 0,0 0 1,0 0-1,0 0 0,-1 0 0,1 0 0,0 0 0,0 0 0,-1 0 0,1 0 0,0 0 0,-1 0 0,1 0 0,-1 0 0,1 0 0,-1 1 0,0-1 0,1 0 0,-2-1 0,0 3-3,1-1 1,0 1-1,-1-1 1,1 1 0,0 0-1,0-1 1,-1 1-1,1 0 1,0 0-1,0 0 1,0 0-1,0 0 1,0 0 0,0 0-1,-1 3 1,-40 60-86,42-63 86,-56 99-190,5 2-1,-70 201 1,112-273 53,1 1 0,-7 47 1,14-71 108,0 1 0,1-1 1,-1 1-1,2-1 0,-1 1 1,1 0-1,0-1 0,0 1 1,1-1-1,0 0 1,0 1-1,1-1 0,0 0 1,0-1-1,1 1 0,4 7 1,-6-12 12,0 0 0,0 0 0,0 0 0,0 0 0,1 0 1,-1 0-1,0 0 0,1-1 0,-1 1 0,1-1 0,0 0 0,-1 1 0,1-1 1,0 0-1,0-1 0,0 1 0,0-1 0,-1 1 0,1-1 0,5 0 1,-4 0 7,1-1 0,0 0 1,0-1-1,-1 1 0,1-1 1,0 0-1,-1 0 1,0 0-1,1-1 0,-1 0 1,5-4-1,5-5 19,-1-1 1,0 0-1,0-1 1,-1-1-1,14-23 1,-3-1 50,-2 0 1,-1-2-1,-3 0 0,24-81 1,-23 48 10,-4-1 1,6-80-1,-7 44-19,-5 57 40,-3 0 0,-1-1-1,-3 0 1,-7-57-1,6 110-88,0 0-1,0 1 0,0-1 1,0 0-1,-1 0 0,1 0 1,-1 0-1,1 0 1,-1 0-1,0 0 0,1 0 1,-1 1-1,0-1 0,0 0 1,-1 1-1,1-1 1,0 1-1,0-1 0,-1 1 1,1-1-1,-1 1 0,1 0 1,-1 0-1,0 0 1,1 0-1,-1 0 0,0 0 1,0 0-1,0 0 0,1 1 1,-1-1-1,0 1 0,0 0 1,0-1-1,0 1 1,0 0-1,0 0 0,0 0 1,0 0-1,0 1 0,0-1 1,0 0-1,0 1 1,0-1-1,0 1 0,0 0 1,-3 2-1,-6 2-6,0 0-1,0 2 1,1-1 0,0 1 0,0 1-1,-12 12 1,-5 8-16,1 1-1,1 2 1,2 1 0,-28 49 0,15-12 4,-35 91 1,53-116 19,-18 78 1,32-104 4,1 0 0,1 1 0,0-1 0,1 0 0,1 1 0,1-1 1,4 27-1,-4-42-9,-1 0 1,0 0-1,1 0 1,0 0-1,0 0 1,0-1-1,0 1 1,0 0 0,0 0-1,1-1 1,-1 1-1,1-1 1,0 1-1,0-1 1,0 0-1,0 0 1,0 0 0,0 0-1,0 0 1,5 2-1,-4-3 2,-1 0-1,1-1 1,0 0-1,-1 1 0,1-1 1,0 0-1,-1-1 1,1 1-1,-1 0 1,1-1-1,0 1 0,-1-1 1,1 0-1,-1 0 1,1 0-1,-1 0 1,0 0-1,4-3 0,6-4 16,0-1 0,-1-1 0,1 0-1,-2 0 1,1-1 0,13-20-1,10-21 47,-2-1-1,27-63 1,42-120 52,-48 106-72,-15 44-15,41-102 66,-73 169-58,0 0-1,-1-1 0,-1 0 0,-1 0 0,-1 0 0,-1 0 0,-1-32 0,0 48-34,0 1 0,-1 0 0,1-1 0,-1 1 0,0-1 0,0 1 0,0 0 0,0-1 0,0 1 0,-1 0 0,1 0-1,-1 0 1,0 0 0,0 0 0,0 1 0,0-1 0,-1 0 0,1 1 0,-1 0 0,1-1 0,-1 1 0,-6-3 0,5 4-10,0 0 1,-1 0-1,1 0 1,-1 0-1,0 1 1,1 0 0,-1 0-1,1 0 1,-1 1-1,1 0 1,-1 0 0,1 0-1,-1 0 1,1 0-1,0 1 1,0 0-1,-6 3 1,-16 9-10,1 1 0,0 2 1,1 0-1,-31 29 0,-83 93-2,93-91 7,6-8 8,-3 0 15,2 3-1,2 1 0,-57 89 1,94-133-11,1 0 0,0 0-1,0 0 1,0 0 0,-1 0 0,1 1 0,0-1 0,0 0 0,0 0 0,0 1 0,-1-1 0,1 0 0,0 0-1,0 0 1,0 1 0,0-1 0,0 0 0,0 1 0,0-1 0,0 0 0,0 0 0,0 1 0,0-1 0,0 0-1,0 0 1,0 1 0,0-1 0,0 0 0,0 0 0,0 1 0,0-1 0,0 0 0,0 0 0,0 1 0,0-1-1,1 0 1,-1 0 0,0 1 0,0-1 0,0 0 0,0 0 0,1 0 0,-1 1 0,0-1 0,0 0 0,1 0-1,15-4-39,22-15-73,19-20-25,-2-2-1,-2-3 0,77-82 0,-87 84 141,90-102-18,-113 119 20,-2 0 0,-1-2 0,-1 0 0,16-36 0,-31 61-1,1-1 0,-1 0 0,0 0 1,0 1-1,-1-1 0,1 0 0,-1 0 0,1 0 0,-1 0 0,0 0 1,0 0-1,0 0 0,0 0 0,-1 0 0,1 0 0,-1 0 1,0 0-1,0 0 0,-1-3 0,0 4-2,0-1 0,0 0 0,0 1 0,-1 0 0,1-1 0,-1 1 1,1 0-1,-1 0 0,0 0 0,0 1 0,0-1 0,0 1 0,0 0 0,0-1 0,0 1 0,0 1 0,-5-2 1,-32-3-10,0 1 0,-1 2 0,1 2 1,-1 1-1,-65 12 0,18-4 17,-93 8 9,-9 3-10,-232-7 0,411-15-182,10 0 25,19-6-84,31-4-2,229-36-24,114-28 362,-391 76-97,0 0 1,0 0-1,0 0 1,1 0 0,-1 0-1,0-1 1,0 1-1,0 0 1,0-1-1,0 1 1,0-1-1,0 1 1,0-1 0,0 1-1,0-1 1,0 0-1,-1 1 1,1-1-1,0 0 1,0 0 0,-1 0-1,1 1 1,0-1-1,-1 0 1,2-2-1,-3 2 4,0 0-1,1 0 0,-1 0 1,0 0-1,0 0 0,0 0 0,0 0 1,1 0-1,-1 1 0,0-1 1,-1 0-1,1 0 0,0 1 1,0-1-1,0 1 0,0-1 0,-3 0 1,-63-17 162,-20 4-95,-135-4 0,-95 17-93,211 3 24,33-2-17,-212 6 3,209-1-38,-124 24 0,188-24-129,22-2 65,28-2-34,832-60-436,-583 32 638,-254 24-43,2 0 75,57-11 0,-89 11 64,-10 1-131,-13 1-63,-219 7-194,-644 43 117,823-38 35,76-6-341,12-3 246,52-7-17,83-18 0,10 0 236,23 7-16,-43 6 71,-1-7 0,167-40 0,-227 37 17,-56 12-86,-32 8-31,-12 2-13,-154 23-168,360-34 72,-1 0 130,-184 8-7,-7 1-2,0 0 0,0-1 0,-1 1 0,1-1 0,0 0 0,0-1 0,-1 1 0,10-5 0,-19 3 4,-1 1 0,1 1 0,-1-1 0,1 1 0,-1-1 0,-9 0 0,-16 1 12,1 2 1,-1 1-1,-51 9 0,44-5-7,-62 3 1,99-9-22,0 0 0,0 0 1,-1 0-1,1 0 1,0 0-1,0 0 1,-1 0-1,1 0 1,0 0-1,0 0 1,0 1-1,-1-1 1,1 0-1,0 0 0,0 0 1,0 0-1,-1 1 1,1-1-1,0 0 1,0 0-1,0 0 1,0 0-1,-1 1 1,1-1-1,0 0 1,0 0-1,0 1 0,0-1 1,0 0-1,0 0 1,0 1-1,0-1 1,0 0-1,0 0 1,0 1-1,0-1 1,0 0-1,0 0 1,0 1-1,0-1 0,0 0 1,0 0-1,0 1 1,0-1-1,0 0 1,0 0-1,1 0 1,-1 1-1,0-1 1,0 0-1,0 0 1,0 1-1,0-1 1,1 0-1,-1 0 0,0 0 1,0 0-1,0 0 1,1 1-1,-1-1 1,0 0-1,13 13-19,9-2 29,-17-9-8,1 0 1,-1 0 0,0 1-1,0 0 1,-1 0 0,1 0-1,8 8 1,-12-9-2,0-1 0,0 1 0,-1-1 1,1 1-1,0 0 0,-1 0 0,1-1 0,-1 1 0,0 0 0,1 0 0,-1-1 0,0 1 0,0 0 1,0 0-1,0 0 0,0-1 0,-1 1 0,1 0 0,-1 0 0,1-1 0,-1 1 0,1 0 1,-1-1-1,0 1 0,0-1 0,0 1 0,0 0 0,0-1 0,0 0 0,0 1 0,-2 0 1,-24 32 8,-1-2 0,-1-1 0,-2-2 0,-37 28 0,-152 93 10,106-87 10,-2-4 0,-3-6 0,-168 52 1,-391 75 62,634-170-88,-1692 318 228,1583-312-321,1154-54-224,-223 12 463,-7-37 47,-730 58-175,-14 3 42,0-2 0,1-1 0,33-10 0,-61 15-60,0-1 0,-1 1 0,1 0 1,0 0-1,0 0 0,0 0 0,0 0 1,0-1-1,0 1 0,0 0 1,0 0-1,-1 0 0,1 0 0,0-1 1,0 1-1,0 0 0,0 0 0,0 0 1,0 0-1,0-1 0,0 1 0,0 0 1,0 0-1,0 0 0,0-1 0,0 1 1,0 0-1,0 0 0,0 0 0,1 0 1,-1-1-1,0 1 0,0 0 0,0 0 1,0 0-1,0 0 0,0 0 1,0-1-1,0 1 0,1 0 0,-1 0 1,0 0-1,0 0 0,0 0 0,0 0 1,0 0-1,1-1 0,-1 1 0,0 0 1,0 0-1,0 0 0,1 0 0,-1 0 1,0 0-1,0 0 0,0 0 0,0 0 1,1 0-1,-1 0 0,0 0 1,0 0-1,1 0 0,-19-3 117,-51 1-66,-1 3 1,1 3-1,-82 16 0,111-15-47,-775 135 83,561-80-14,-291 109 0,464-141-89,39-15-30,1 1 0,-69 37 0,109-51 39,1 0 1,0 0-1,-1 0 1,1 0-1,-1 0 0,1 1 1,-1-1-1,1 0 0,-1 0 1,1 1-1,0-1 0,-1 0 1,1 1-1,0-1 0,-1 0 1,1 1-1,0-1 0,-1 0 1,1 1-1,0-1 0,0 1 1,-1-1-1,1 1 0,0-1 1,0 0-1,0 1 0,0-1 1,0 1-1,-1-1 0,1 1 1,0-1-1,0 1 0,0-1 1,0 1-1,0-1 0,1 1 1,-1-1-1,0 1 0,0-1 1,0 1-1,0-1 0,0 1 1,1-1-1,-1 0 0,0 1 1,0-1-1,1 1 0,-1-1 1,0 0-1,1 1 0,-1-1 1,0 0-1,1 1 0,-1-1 1,1 0-1,-1 0 0,0 1 1,1-1-1,-1 0 0,1 0 1,-1 0-1,1 0 0,-1 1 1,1-1-1,-1 0 0,1 0 1,0 0-1,43 10-67,66-5 55,0-4-1,166-22 1,-83 4-3,325-3 28,43-3 124,-510 20-69,-1-1 0,0-3 0,0-2 0,82-26 0,-127 33-40,0 1 0,-1-1 0,0 0 0,1-1 0,-1 1 1,0-1-1,0 0 0,0 0 0,-1 0 0,1 0 0,-1-1 1,1 0-1,-1 1 0,0-1 0,-1 0 0,4-5 0,-6 6-9,1 1 0,-1-1 0,1 0 0,-1 1-1,0-1 1,0 1 0,0-1 0,0 0 0,0 1-1,-1-1 1,1 1 0,-1-1 0,1 1 0,-1-1-1,0 1 1,0-1 0,0 1 0,-1 0-1,1-1 1,-1 1 0,1 0 0,-1 0 0,0 0-1,1 0 1,-1 0 0,0 1 0,0-1 0,0 1-1,-1-1 1,-1-1 0,-14-8 0,-1 0 1,1 1-1,-2 1 0,1 1 0,-1 1 0,0 1 1,-1 0-1,-24-3 0,-181-14-49,3 16 46,1 11-1,0 9 0,-268 50 1,413-49-29,0 3 1,1 3 0,-103 43-1,151-44-58,27-19 71,1 0-1,-1 1 0,1-1 1,-1 1-1,1-1 1,0 1-1,-1 0 0,1-1 1,0 1-1,-1-1 0,1 1 1,0-1-1,0 1 0,0 0 1,-1-1-1,1 1 0,0 0 1,0-1-1,0 1 0,0 0 1,0-1-1,0 1 0,0-1 1,1 1-1,-1 0 0,0 0 1,2 1-4,1 1 1,-1-1-1,0 0 1,1 0-1,0 0 0,-1 0 1,1 0-1,0-1 1,0 1-1,0-1 1,0 0-1,0 0 1,1 0-1,-1 0 1,4 0-1,52 13 18,1-4 0,91 6 0,130-10-16,-218-6-3,687-36-5,-600 16 109,0-6 0,282-89 0,-373 95-33,-2-3 1,0-3 0,90-54 0,-129 68-35,1-1 0,-2 0 1,0-1-1,0-1 0,-1-1 1,-1 0-1,-1-1 0,0 0 1,-1-1-1,-1-1 0,-1 0 1,-1-1-1,14-35 0,-21 45 1,0 1 0,-1-1 0,0 0 0,-1 0 0,0 0 1,-1 0-1,0 0 0,0 0 0,-1 0 0,-4-16 0,4 22-23,0-1 1,-1 1 0,0 0-1,0-1 1,0 1 0,0 0-1,-1 0 1,1 0 0,-1 1-1,0-1 1,0 0-1,-1 1 1,1 0 0,-1 0-1,1 0 1,-1 0 0,0 1-1,0-1 1,0 1-1,-1 0 1,1 0 0,0 1-1,-1-1 1,-5 0 0,0 0-15,0 0 1,0 1-1,-1 0 1,1 1 0,0 0-1,0 0 1,-1 1-1,1 1 1,0 0-1,0 0 1,0 1 0,1 0-1,-14 6 1,9-1-4,0 0 0,1 0 0,0 1-1,0 1 1,1 0 0,1 1 0,0 0 0,-11 13 0,1 5-10,0 2-1,2-1 1,1 2 0,2 1 0,1 0-1,-20 65 1,23-54 2,2 0-1,2 1 1,-4 60 0,11-83 4,1-1-1,0 1 1,2-1 0,0 1-1,2-1 1,0 0 0,1 0 0,2-1-1,9 25 1,-10-34-3,0-1 0,1 0 0,0 0 0,1 0 0,-1-1 1,2 0-1,0 0 0,0-1 0,0 0 0,1-1 0,0 0 0,0 0 0,1-1 1,0-1-1,0 0 0,0 0 0,1-1 0,19 4 0,-21-6 29,-1 0-1,1-1 0,0 0 1,0-1-1,-1 0 0,1 0 1,0-1-1,0 0 0,-1-1 1,1 0-1,-1-1 0,1 0 1,-1 0-1,0-1 1,0 0-1,-1-1 0,1 0 1,-1 0-1,0-1 0,0 0 1,-1 0-1,1-1 0,9-12 1,3-7 49,-2-2 1,0 0-1,-2-1 1,18-44-1,38-127 51,-4-42-83,-63 216-24,-1-1 0,0 0 0,-2 0 0,-2 0 0,0 0 0,-2 0 0,-5-33 0,6 55-2,-1-1-1,1 0 1,-1 1-1,0-1 1,0 1-1,-1-1 1,0 1-1,-4-6 1,6 10-7,0-1-1,-1 1 1,1-1 0,-1 1-1,1 0 1,-1-1 0,0 1-1,1 0 1,-1 0 0,0 0-1,0 1 1,0-1 0,0 0 0,0 1-1,0-1 1,0 1 0,0 0-1,0-1 1,0 1 0,0 0-1,0 0 1,0 0 0,0 1 0,0-1-1,0 0 1,-3 2 0,-13 4-27,1 1 0,-1 0 0,2 2 0,-1 0 0,1 0 0,1 2 0,0 0 0,0 1 0,-24 25 0,-2 7 1,-60 86 0,82-104 24,-124 187-14,124-182 25,2 2 1,1-1-1,2 2 1,-19 69 0,32-99-15,0 0 0,0-1 0,0 1 0,1 0 1,-1 0-1,1 0 0,0 0 0,1 0 1,-1 0-1,1 0 0,0 0 0,-1 0 0,2 0 1,-1 0-1,0 0 0,1-1 0,0 1 1,0-1-1,0 1 0,0-1 0,5 6 0,-3-5-8,1-1 0,-1 0 0,1 1-1,0-2 1,0 1 0,0 0 0,0-1-1,0 0 1,0-1 0,1 1 0,-1-1-1,1 0 1,-1 0 0,12 0-1,1-1 14,0-1 0,0 0 0,-1-2 0,1 0 0,-1-1 0,1-1 0,-1 0 0,-1-1 0,1-1 1,-1-1-1,0 0 0,-1-1 0,18-13 0,-16 9 19,0 0 0,-1-1 0,-1-1 0,0 0 0,-1-1 0,-1-1 1,0 0-1,-1-1 0,-1 0 0,14-33 0,-22 45-7,-1-1-1,0 0 1,-1 1-1,1-1 0,-1 0 1,0 0-1,-1 0 1,0 0-1,0 0 1,0 1-1,-1-1 1,-3-12-1,4 17-8,-1-1 1,0 1-1,0 0 0,0-1 1,0 1-1,-1 0 0,1 0 1,-1 0-1,1 0 0,-1 0 0,0 0 1,1 1-1,-1-1 0,0 1 1,0-1-1,0 1 0,0-1 1,-1 1-1,1 0 0,0 0 1,0 0-1,-1 0 0,1 1 0,-1-1 1,1 1-1,-1-1 0,1 1 1,0 0-1,-1 0 0,1 0 1,-1 0-1,1 0 0,-1 1 1,1-1-1,-1 1 0,1-1 1,-5 3-1,-11 4-24,0 2-1,1 0 1,0 0 0,0 2 0,1 0-1,1 1 1,-17 15 0,-19 15 0,-408 245 22,431-272-12,-54 32 30,75-42-54,1-1 0,0 1 0,0 0-1,0 1 1,1-1 0,-1 1 0,2 0 0,-1 0 0,-4 8-1,9-13 31,0-1-1,0 0 0,0 1 0,0-1 0,1 0 0,-1 0 1,0 1-1,0-1 0,0 0 0,1 0 0,-1 0 0,0 1 1,0-1-1,1 0 0,-1 0 0,0 0 0,1 0 0,-1 1 1,0-1-1,0 0 0,1 0 0,-1 0 0,0 0 0,1 0 1,-1 0-1,0 0 0,1 0 0,-1 0 0,0 0 0,1 0 1,-1 0-1,0 0 0,1 0 0,-1 0 0,0 0 0,0-1 1,1 1-1,-1 0 0,0 0 0,1 0 0,15-4-92,57-26-401,-73 30 500,0 0-1,0 0 0,1 0 1,-1 0-1,0 0 1,0-1-1,0 1 1,0 0-1,0 0 0,0 0 1,0 0-1,0 0 1,1 0-1,-1 0 1,0 0-1,0 0 0,0 0 1,0-1-1,0 1 1,0 0-1,0 0 1,0 0-1,0 0 0,0 0 1,0 0-1,0 0 1,0-1-1,0 1 1,0 0-1,0 0 0,0 0 1,0 0-1,0 0 1,0 0-1,0-1 1,0 1-1,0 0 0,0 0 1,0 0-1,0 0 1,0 0-1,0 0 1,0 0-1,0-1 0,0 1 1,0 0-1,-1 0 1,1 0-1,0 0 1,0 0-1,0 0 0,0 0 1,0 0-1,0 0 1,0 0-1,0-1 1,-1 1-1,1 0 1,-12-4-90,-12-1 23,3 4 63,0 2 1,0 0 0,-23 4 0,39-4-2,1-1 0,-1 1-1,0 0 1,0 1 0,1-1 0,-1 1 0,0 0 0,1 0 0,0 0 0,0 1 0,-1 0 0,1 0 0,1 0 0,-1 0-1,0 0 1,1 1 0,0-1 0,0 1 0,-4 6 0,7-9 4,-1 0 1,1 0-1,0 0 0,0 0 1,0 0-1,0 0 1,0 0-1,0 0 0,1 0 1,-1 0-1,0 0 0,0 0 1,1 0-1,-1-1 1,1 1-1,-1 0 0,1 0 1,-1 0-1,1 0 0,-1 0 1,1-1-1,0 1 0,-1 0 1,1 0-1,0-1 1,0 1-1,-1-1 0,1 1 1,0-1-1,1 1 0,32 17 13,-30-15-6,94 40 18,2-5 0,1-3 1,2-5-1,1-5 0,1-4 1,151 10-1,-230-30-23,-16-1-4,0 0 1,0 1-1,-1 0 0,1 1 1,17 4-1,-27-5-9,0 0-1,1 0 1,-1-1 0,0 1-1,1 0 1,-1 0-1,0-1 1,0 1 0,0 0-1,0 0 1,0 0-1,0-1 1,0 1 0,0 0-1,0 0 1,0 0 0,0-1-1,0 1 1,-1 0-1,1 0 1,0 0 0,-1-1-1,1 1 1,0 0 0,-1-1-1,1 1 1,-1 0-1,1-1 1,-1 1 0,0-1-1,1 1 1,-1 0 0,-11 24-187,12-24 199,0 0-1,0-1 1,0 1 0,0 0-1,0-1 1,1 1 0,-1 0-1,0-1 1,0 1 0,0 0-1,0-1 1,1 1 0,-1-1-1,0 1 1,1-1-1,-1 1 1,0 0 0,1-1-1,-1 1 1,1-1 0,-1 0-1,1 1 1,-1-1 0,1 1-1,-1-1 1,1 0 0,-1 1-1,1-1 1,0 0 0,-1 0-1,1 1 1,-1-1 0,1 0-1,0 0 1,-1 0 0,1 0-1,0 0 1,18 3-50,-1 0 0,33-2-1,-36-1 55,1 1-1,-1 0 0,0 0 0,1 2 0,17 4 0,-28-5-135,24 8 21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0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82 1744,'4'-7'8,"1"-3"-32,1 1-56,1 0 40,2 0 56,4-1 64,2 1 0,2 0-32,3 5-56,4-1-8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0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0 136 1080,'36'-10'697,"0"-1"0,-1-1 0,36-20 0,-46 20-594,0 1 0,1 1 0,0 1-1,0 1 1,1 1 0,0 2 0,32-3-1,76 10-1065,198 31 1,-269-24 301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1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0 176 4545,'33'-7'1775,"176"-41"505,-10 1-1823,36 12-525,2 11 0,0 10 1,350 23-1,-257 12-2126,-242-19 1555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4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1 231 4585,'518'-91'5865,"264"10"-4310,-568 67-1818,921-31-4691,-1069 47 3320,66 9-1,-70 2 709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8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1 134 2336,'33'-15'659,"1"3"0,1 1 0,0 1 0,0 2 0,1 1 0,58-3 0,-32 3 52,620-46 2240,348 75-2744,-376 62-2635,-618-75 927,-33-8 1053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2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4761,'195'-2'2958,"347"16"-2349,-417 2-633,87 6-3555,-189-22 2647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2.4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21 1848,'46'-5'56,"12"1"-80,-1-2-224,-1 1 152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1.1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385 63 800,'0'-2'197,"0"-1"0,0 0-1,0 1 1,0-1 0,-1 1-1,1-1 1,-1 0 0,1 1 0,-1-1-1,-9-9 1665,9 12-1623,0-1-1,0 0 1,0 1 0,0-1 0,-1 1-1,1 0 1,0-1 0,0 1-1,-1 0 1,1 0 0,0-1 0,-1 1-1,1 0 1,-3 1 0,3-1 76,-25-3 1670,25 3-1947,0 0 0,1 0 1,-1 0-1,0-1 1,0 1-1,1 0 1,-1-1-1,0 1 0,1-1 1,-1 1-1,0 0 1,1-1-1,-1 0 1,1 1-1,-1-1 0,1 1 1,-1-1-1,1 0 1,-1 1-1,1-1 1,0 0-1,-1 1 0,1-1 1,0 0-1,0 1 1,-1-1-1,1 0 1,0 0-1,0 0 0,0-1 100,-17 40 595,-1 0-518,3 1-1,1 1 1,2 0 0,1 1 0,3 0 0,1 0 0,2 1 0,0 47-1,8 41-274,23 164 0,-14-183 146,-12-110-87,11 52-128,-11-52 81,0 0 1,0 0 0,1-1-1,-1 1 1,0 0 0,0 0-1,0 0 1,1 0 0,-1-1-1,1 1 1,-1 0-1,0 0 1,1-1 0,-1 1-1,1 0 1,0-1 0,-1 1-1,1 0 1,0-1 0,-1 1-1,1-1 1,0 1-1,-1-1 1,1 1 0,0-1-1,0 0 1,0 1 0,-1-1-1,1 0 1,0 0 0,0 0-1,0 1 1,0-1-1,0 0 1,0 0 0,-1 0-1,1 0 1,0 0 0,0-1-1,0 1 1,0 0 0,0 0-1,-1-1 1,1 1-1,0 0 1,0-1 0,0 1-1,-1-1 1,1 1 0,0-1-1,-1 1 1,1-1 0,0 1-1,-1-1 1,1 0-1,0-1 1,4-4-252,-1 0-1,0 0 1,0 0-1,0-1 1,-1 0-1,0 0 1,-1 0-1,1 0 1,-1 0-1,-1 0 1,2-10-1,0-10 122,1-46-1,-4 57 298,-1-1-1,-1 1 1,-1 0 0,0 0-1,-1 0 1,-1 0-1,-10-23 1,13 34 1,-1-1-1,0 1 1,0 0-1,-1 0 1,1 0 0,-1 1-1,0-1 1,-1 1-1,1 0 1,-8-6 0,8 8-12,1 0 1,-1 1-1,1-1 0,-1 1 1,0 0-1,0 0 1,0 0-1,0 0 1,0 0-1,1 1 1,-1 0-1,0 0 1,0 0-1,0 0 0,0 1 1,0-1-1,-6 3 1,5-1-60,0 0 1,1 0-1,0 0 0,-1 1 1,1 0-1,0 0 0,0 0 1,0 1-1,1-1 0,-1 1 1,1 0-1,0 0 0,0 0 1,0 0-1,1 0 0,-1 1 1,1-1-1,-3 10 0,0 0 19,0 0-1,1 1 0,1-1 0,0 1 1,0 19-1,-2 118 770,18 189-1,-11-315-840,1 1 1,1-1-1,1 0 0,1-1 0,2 1 0,1-1 1,0 0-1,2-1 0,18 30 0,-27-51-39,0 0 0,0 0 0,0-1 0,0 0 0,0 1-1,1-1 1,-1 0 0,1 0 0,-1 0 0,5 2 0,-5-3-2,-1-1 0,0 1 0,0-1 0,0 1 0,1-1 0,-1 0-1,0 0 1,0 0 0,1 0 0,-1 0 0,0 0 0,1 0 0,-1 0 0,0 0 0,0 0 0,0-1 0,1 1 0,-1-1 0,2 0 0,-1-1-4,1 0 0,-1 0 1,1 0-1,-1-1 0,0 1 0,0-1 1,0 0-1,0 1 0,-1-1 1,1 0-1,-1 0 0,1 0 1,-1 0-1,0 0 0,0 0 0,-1-1 1,1 1-1,-1 0 0,1-4 1,1-18-20,-2 0 0,0 0 1,-1 0-1,-9-45 0,-31-99-277,32 137 331,4 9 35,-2 1 0,0 0-1,-2 0 1,0 1 0,-2 0-1,0 0 1,-26-35 0,30 48-118,3 2 267,0 1 0,-1 0 0,0 0 0,0 0 0,0 0-1,-9-5 1,13 9-126,0 1 0,0-1 0,0 1-1,0-1 1,0 1 0,0 0 0,0 0-1,0-1 1,0 1 0,0 0 0,0 0 0,0 0-1,0 0 1,0 0 0,0 0 0,0 1-1,0-1 1,0 0 0,0 0 0,-1 1 0,0 1-9,0-1 0,1 0 1,-1 1-1,1-1 0,-1 1 1,1-1-1,0 1 0,0 0 1,-1-1-1,1 1 0,0 0 1,1 0-1,-1 0 0,-1 2 1,-2 10 32,0-1 0,1 0 0,1 1 1,0-1-1,1 1 0,0 0 0,2 23 0,18 97 315,-13-100-294,4 28 6,3 0 0,2-2 1,29 73-1,-40-125-91,0 0-1,1 0 1,0 0 0,0-1 0,1 0 0,10 11-1,-14-16-42,0 0 0,-1 0 0,1 0-1,0 0 1,0-1 0,1 1 0,-1-1-1,0 1 1,0-1 0,1 0 0,-1 0 0,1 0-1,-1 0 1,1-1 0,-1 1 0,1-1 0,-1 1-1,1-1 1,0 0 0,-1 0 0,1 0-1,0 0 1,-1 0 0,1-1 0,-1 1 0,1-1-1,4-2 1,-5 2-14,0-1-1,0 0 1,0 0-1,0 0 1,0-1-1,0 1 1,-1 0 0,1-1-1,-1 1 1,0 0-1,0-1 1,0 0-1,0 1 1,0-1 0,0 0-1,-1 1 1,0-1-1,1-4 1,1-60-272,-3 51 214,-23-284-744,9 171 748,14 119 106,-30-238-5,23 212 42,0 0-1,-2 1 1,-2 0-1,-28-58 1,32 73-29,-1 2 575,9 18-563,-1 0 0,0 1 0,1-1 0,-1 0 0,0 0 0,1 1 0,-1-1 0,1 0 0,-1 1 0,1-1 0,-1 0 0,1 1 0,-1-1 0,1 1 0,-1-1 0,1 1 0,0-1 0,-1 1 0,1-1 0,0 1 0,-1-1 0,1 1 0,0 0 0,0-1 0,0 1 0,-1-1 0,1 1 0,0 0 0,0-1 0,0 1 0,0 0 0,0 0 0,-16 47 224,3 1 1,1 0-1,3 1 0,2 0 0,2 1 0,2-1 0,3 1 1,2-1-1,15 96 0,59 216 81,-65-327-315,2 0 1,0-1-1,3-1 1,0 0 0,37 52-1,9 19 11,-26-29-451,-36-75 420,0 0 1,0 0-1,1 1 0,-1-1 0,0 0 0,0 0 0,0 0 0,0 1 0,0-1 0,0 0 0,0 0 0,0 0 0,0 0 0,1 1 1,-1-1-1,0 0 0,0 0 0,0 0 0,0 0 0,1 0 0,-1 0 0,0 0 0,0 1 0,0-1 0,0 0 0,1 0 0,-1 0 1,0 0-1,0 0 0,0 0 0,1 0 0,-1 0 0,0 0 0,0 0 0,0 0 0,1 0 0,-1 0 0,0 0 0,0 0 0,0 0 1,1 0-1,-1 0 0,0 0 0,0-1 0,0 1 0,0 0 0,1 0 0,-1 0 0,0 0 0,0 0 0,0 0 0,1-1 0,2-14-208,-2-19 71,-4 6 31,-1 0 1,-2 0-1,0 1 0,-2-1 1,-21-49-1,20 57 122,-1 1 0,-1-1-1,-1 2 1,0-1 0,-2 2 0,0 0-1,0 0 1,-21-16 0,35 32 13,-1 0 1,0 1-1,0-1 1,0 0-1,0 0 1,0 0-1,0 1 1,0-1-1,0 1 1,0-1-1,0 1 1,0-1-1,-1 1 1,1-1-1,0 1 1,0 0-1,0 0 1,-1 0-1,1 0 1,0 0-1,0 0 1,0 0-1,-1 0 1,1 0 0,0 0-1,-3 2 1,3-1 10,0 0 1,-1 0-1,1 1 1,0-1 0,-1 1-1,1-1 1,0 1-1,0-1 1,0 1-1,1 0 1,-1-1 0,0 1-1,1 0 1,-1 0-1,0 2 1,-1 6 67,1-1-1,0 0 1,0 1 0,1-1 0,0 0-1,2 10 1,7 17 31,2 0-1,1-1 1,17 35-1,6 16 40,91 219 204,-125-302-369,28 59 13,-26-57-14,0 0-1,0 0 1,0-1 0,1 1-1,-1-1 1,1 0 0,0 0-1,0 0 1,9 6 0,-13-10-5,0 0 1,1 0 0,-1 1-1,0-1 1,0 0 0,1 0-1,-1 0 1,0 0 0,1 0-1,-1 1 1,0-1 0,1 0-1,-1 0 1,0 0 0,1 0-1,-1 0 1,0 0 0,1 0 0,-1 0-1,0 0 1,1 0 0,-1 0-1,0 0 1,1-1 0,-1 1-1,0 0 1,1 0 0,-1 0-1,0 0 1,1-1 0,-1 1-1,0 0 1,0 0 0,1 0-1,-1-1 1,0 1 0,0 0-1,1 0 1,-1-1 0,0 1 0,0 0-1,0-1 1,1 1 0,1-22-174,-8-22-77,-84-219-571,47 144 653,31 85 139,-11-34 36,-53-107-1,75 172 3,0 1 0,-1-1 0,1 1 0,-1-1 0,0 1 0,1 0 0,-1 0 0,0 0 0,0 0 0,0 0 0,-1 0 0,1 0 0,-3-1 0,5 3-3,-1 0 0,1 0 0,0 0 0,-1 0 0,1 0 1,-1 0-1,1 0 0,-1 0 0,1 0 0,0 0 0,-1 0 0,1 0 1,0 0-1,-1 0 0,1 0 0,-1 1 0,1-1 0,0 0 0,-1 0 1,1 0-1,0 1 0,-1-1 0,1 0 0,0 0 0,-1 1 0,1-1 1,0 0-1,0 1 0,-1-1 0,1 1 0,-6 23 56,4 19 167,2 1-1,2 0 0,2 0 1,2-1-1,1 0 1,17 52-1,-5-36 1,3-1 0,2-1 0,57 99-1,45 26 350,-81-121-412,-29-38-134,-3-4-8,0 0-1,2-1 1,0-1-1,1 0 1,25 20 0,-41-37-23,1 0 1,-1 0 0,0 1-1,0-1 1,0 0-1,1 0 1,-1 0 0,0 0-1,0 0 1,1 0-1,-1 0 1,0 1 0,0-1-1,0 0 1,1 0 0,-1 0-1,0 1 1,0-1-1,0 0 1,0 0 0,0 0-1,1 1 1,-1-1 0,0 0-1,0 0 1,0 1-1,0-1 1,0 0 0,0 0-1,0 0 1,0 1 0,0-1-1,0 0 1,0 0-1,0 1 1,0-1 0,0 0-1,0 0 1,0 1 0,0-1-1,0 0 1,0 0-1,-1 1 1,1-1 0,0 0-1,0 0 1,0 1 0,0-1-1,0 0 1,-1 0-1,1 0 1,0 0 0,0 1-1,-1-1-11,0 0-1,1 0 0,-1 0 1,0 0-1,1 0 1,-1 0-1,0 0 0,1 0 1,-1 0-1,0 0 0,1 0 1,-1 0-1,1-1 0,-1 1 1,0 0-1,1 0 1,-1-1-1,1 1 0,-1-1 1,1 1-1,-1 0 0,1-1 1,-2 0-1,-7-11-66,0-1-1,1 1 0,0-2 1,1 1-1,1-1 1,-10-28-1,-4-9 61,0 7 21,-65-127 2,70 152 21,7 18 49,8 3-64,-1 0-1,1 0 1,0 0 0,0 0-1,0 0 1,0 0-1,0 0 1,1 0 0,-1 0-1,0 0 1,1 0-1,0 0 1,-1-1 0,1 1-1,2 3 1,22 48 115,2-1 0,2-2 0,69 90 0,-73-104-59,-21-29-50,0 0 0,0-1-1,1 1 1,0-1 0,0 0 0,0 0-1,1-1 1,0 1 0,0-1-1,0-1 1,12 7 0,-16-9-8,0-1 0,0 0-1,0 0 1,0 1 0,-1-1 0,1 1 0,0 0 0,0-1-1,-1 1 1,1 0 0,-1 0 0,0 0 0,0 0 0,0 0-1,0 0 1,0 1 0,0-1 0,0 0 0,-1 0 0,1 1-1,-1-1 1,1 1 0,-1-1 0,0 0 0,0 3-1,0-2-2,0 0 0,0 0 0,1 0 0,-1-1 0,1 1 0,0 0 0,0 0 0,0-1 0,0 1-1,0 0 1,0-1 0,1 0 0,2 5 0,9-2-10,-12-5 3,0 0 1,0 0-1,0 0 1,0 0-1,0 1 1,0-1-1,0 0 0,0 1 1,0-1-1,0 0 1,-1 1-1,1-1 1,0 1-1,0 0 0,0-1 1,-1 1-1,1 0 1,0-1-1,0 1 0,0 1 1,8 3-1860,-4-18-668,-6-7 1295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6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2 187 2296,'0'-27'697,"-1"6"607,1 5-552,0 0-272,5 4-304,6-1-120,5 1-216,3-1-64,4-2-224,2-3-224,4-5 408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1.8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30 183 2665,'0'-1'-6,"-29"-7"6270,29 9-6188,0 0-36,0-1-1,1 1 0,-1 0 1,0-1-1,1 1 1,-1-1-1,1 1 0,-1-1 1,1 1-1,-1-1 1,1 1-1,-1-1 0,1 0 1,-1 1-1,1-1 1,0 0-1,-1 1 0,1-1 1,0 0-1,-1 0 0,1 1 1,0-1-1,-1 0 1,1 0-1,0 0 0,-1 0 1,1 0-1,0 0 1,-1 0-1,1 0 0,0 0 1,-1 0-1,1-1 1,0 1-1,0 0 0,28-6 386,312-95 761,-289 85-1362,0 2 0,78-11 0,30 9-3370,-111 11 2385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2.2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4 224 3417,'-4'10'1912,"13"-16"-856,8 0 385,2-1 87,8-2-104,9 1-95,16-5-153,11-1-112,20-5-312,11-3-200,6 1-320,-1 1-112,-10 1-176,-2 5-152,-2-1-488,0-4-384,2-3 568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4.7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43 768,'9'0'128,"6"-1"136,11-1-384,5-4-120,10 1 0,4-1 80,7 1 536,5-1 176,10 2 40,5 1-79,10-1-385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1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58 3985,'13'-3'240,"2"1"64,0 2-152,-1 2-224,3 1-64,0-1-8,1-2 16,6 0 104,4 0 32,11-3 0,6-3-8,12 0-32,6-1-88,4 0-112,1-1 8,1-3-256,-1 0 288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34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 0 1872,'-23'2'64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8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1 140 1264,'109'-15'120,"15"0"88,6 0-88,-6 1-96,-1 1-16,-16-2 0,-7 0 0,-11 0-8,-6 2-32,-16 4 16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9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0 1304,'-59'8'-24,"5"-1"-40,17-1-64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4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71 2064,'41'-6'64,"13"3"-24,7-3-16,11 2-200,8 1-120,12-3-56,5-1 8,3-1 176,-2 1 112,-2-1 56,-3 3 0,1 1-184,1 0 136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0 368,'-76'15'-56,"2"0"120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 1 4065,'-4'0'112,"-5"9"-400,-6 2-552,-9 2 472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0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2072,'-19'46'192,"-1"11"257,1 12-417,1 4-80,0 9-425,0-2 321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9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21 240,'57'-6'0,"12"-1"-48,1 0 32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7.6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 0 488,'-133'16'577,"-154"26"1049,263-33-1376,41-5-48,43-3-74,429-33-290,-303 18-344,-72 5 272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7.9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48,'-14'0'0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 77 3577,'-22'-11'8,"12"7"-360,5 2-256,12-2 23,8 1 33,15-3 328,9 3 152,13-3 72,5-1 8,15-1-8,6 1 0,7 1-48,8 1-56,3 3-184,1 0 168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8.4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0 448,'43'2'104,"-14"2"32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0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364 0 416,'-56'4'168,"-9"3"104,-11 3-248,-4 1-168,-7 2 48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3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 41 752,'417'-40'331,"-469"50"327,0 2 0,-91 33 0,48-13-268,60-21-428,6 0-397,-1-2 0,1-1 1,-2-2-1,-57 5 0,72-11 328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5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1072,'18'4'120,"-3"-2"176,-8 2-544,-3-4 176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7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1488,'56'0'80,"8"2"-80,5-2-336,3-2 200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0.1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4 141 5161,'-4'-16'496,"6"3"448,11 3-792,5 1-112,10 0-456,2-2-64,3 0 32,4-2 96,4 0 312,4 0 48,12 3-8,8 3-80,16 3-792,6 2 608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4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1 363 792,'44'-7'440,"2"-5"488,-3-3-31,-2-6-297,-2-7-200,-5-8-368,1-6-96,-6-6-264,-5 0-200,-4-4-417,-4-1 465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0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228 73 2096,'-190'15'854,"153"-10"-910,126-33 144,11 10 185,128-7 1,104 12-380,-71 5-336,-565 48 1547,94-8-889,312-28-977,125 1-1054,-134 1 1353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0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362 11 728,'17'0'39,"7"1"283,0-2 0,0 0 0,43-9 0,-152 17 1442,-347 91-1218,499-66-827,-63-30 274,1-1 9,0 0 0,0 1 0,-1 0 0,1-1 0,0 2 0,-1-1 1,0 0-1,1 1 0,-1 0 0,0 0 0,-1 0 0,1 1 0,0-1 0,-1 1 0,0 0 0,0 0 0,0 0 1,0 0-1,-1 0 0,3 5 0,-4-7-4,-1-1 0,1 0 0,0 0 1,0 0-1,0 0 0,0 0 0,0-1 0,0 1 1,0 0-1,0 0 0,1-1 0,-1 1 1,0 0-1,0-1 0,1 1 0,-1-1 0,0 0 1,0 1-1,1-1 0,-1 0 0,0 0 0,1 0 1,-1 0-1,1 0 0,-1 0 0,0 0 0,1-1 1,-1 1-1,0 0 0,0-1 0,1 1 0,-1-1 1,0 1-1,2-2 0,46-23-410,-45 22 251,17-10-509,-3-2 224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4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129 97 1424,'-128'-8'1398,"182"-6"-733,25 0-1015,0 3-1,106 0 0,-181 11 307,-2 1 27,0-1-1,0 0 0,0 0 1,0 0-1,0 0 1,0 0-1,0-1 0,0 1 1,0-1-1,0 1 0,0-1 1,0 1-1,0-1 1,0 0-1,0 0 0,-1 0 1,1 0-1,2-3 0,-4 4 21,0-1-1,-1 0 1,0 0-1,1 0 1,-1 0-1,1 0 0,-1 1 1,0-1-1,0 0 1,1 0-1,-1 1 1,0-1-1,0 1 0,0-1 1,0 0-1,0 1 1,1 0-1,-1-1 1,0 1-1,0 0 0,0-1 1,0 1-1,-2 0 1,-29-7 77,-8 3-223,0 1 0,-56 4 0,16 4-87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217 0 3185,'-37'0'112,"-13"8"-328,-7 3-601,-15 2 473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7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147 1 208,'-146'9'0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9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92 27 848,'26'-10'176,"0"3"88,0 1-48,-4 5-176,-2-1-24,-7 2 104,-5 2 1497,-20 1-945,-2 1-160,-9 0-344,-1-1-128,-7 1-272,-6-2-200,-8 0-712,-1 0 656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2.6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1220 28 1320,'0'-1'16,"-1"0"-1,1 0 1,-1 0-1,1 0 0,-1 0 1,1 0-1,-1 1 1,0-1-1,0 0 0,1 0 1,-1 1-1,0-1 1,0 0-1,0 1 0,1-1 1,-1 1-1,0-1 1,0 1-1,0 0 1,0-1-1,0 1 0,0 0 1,0 0-1,0 0 1,0-1-1,0 1 0,0 0 1,0 0-1,0 0 1,0 1-1,-1-1 0,-42 2-164,40-2 116,-627 77 1033,582-72-1017,-27 3-89,0-3-1,-84-6 1,188-11-1907,30-3 1942,-8 4 74,42-8 721,93-33 1,-264 65 2690,-313 68-1736,335-71-1567,24 0-370,29-5-364,21-4 19,101-21-1992,-90 16 1932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2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152 0 608,'-14'8'264,"-10"5"208,-2 0-88,0 0-240,2 2-64,7-2-80,4 0-40,7-2-24,5-4-48,4-3-56,8 0 0,10-4-88,3 0-32,7 0 176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3.3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368 2 1032,'0'0'27,"0"-1"0,1 1 0,-1 0 0,0 0 1,0 0-1,1 0 0,-1 0 0,0 0 0,0 0 0,1 0 0,-1 0 0,0 0 0,0 0 0,1 0 0,-1 0 0,0 0 0,1 0 0,-1 0 0,0 0 0,0 0 1,1 0-1,-1 1 0,0-1 0,0 0 0,1 0 0,-1 0 0,0 0 0,0 0 0,0 1 0,1-1 0,-1 0 0,0 0 0,0 1 0,0-1 0,0 0 1,0 0-1,1 0 0,-1 1 0,0-1 0,0 0 0,0 0 0,0 1 0,0-1 0,0 0 0,0 1 0,-14 6 531,-27 5-288,-73 8-530,74-15 79,0 3 1,-49 14-1,86-21 182,0 1-1,0-1 0,0 1 1,0-1-1,1 1 1,-1 0-1,0 0 0,1 0 1,-1 0-1,1 0 1,-4 5-1,6-7-1,0 1 0,-1-1 0,1 1 0,0-1-1,0 0 1,-1 1 0,1-1 0,0 1 0,0-1 0,0 1 0,0-1 0,0 0 0,0 1-1,0-1 1,0 1 0,0-1 0,0 1 0,0-1 0,0 1 0,0-1 0,0 0 0,0 1-1,0-1 1,0 1 0,1-1 0,-1 1 0,0-1 0,0 0 0,1 1 0,0 0 0,0 0 0,1 0 1,-1 0-1,0-1 1,1 1-1,-1-1 1,1 1-1,-1-1 0,1 1 1,-1-1-1,1 0 1,-1 0-1,1 0 0,1 0 1,41 0 3,-1-2 1,50-8 0,32-3-1,-107 12 1,-6 0-1,0 0 0,0 1 0,0 0 0,-1 1 1,1 0-1,20 6 0,-32-7 2,1 0 1,-1 0 0,1 0-1,-1 0 1,0 0-1,1 0 1,-1 1-1,1-1 1,-1 0-1,0 0 1,1 0 0,-1 1-1,1-1 1,-1 0-1,0 1 1,1-1-1,-1 0 1,0 1 0,0-1-1,1 0 1,-1 1-1,0-1 1,0 1-1,0-1 1,1 0-1,-1 1 1,0-1 0,0 1-1,0-1 1,0 1-1,0-1 1,0 1-1,0-1 1,0 0 0,0 1-1,0-1 1,0 1-1,0-1 1,0 1-1,-16 18 340,-27 9 147,0-8-443,-1-3 0,-67 18 0,58-20-86,-55 24-1,108-39 29,-1 0 0,1 0 0,0 0 0,0 0 0,0 0 0,-1 0 0,1 0 0,0 0 0,0 0 0,0 0 0,-1 0 0,1 0 0,0 0 0,0 0 0,0 0 0,-1 0 0,1 0 0,0 0 0,0 0 0,0 1 0,-1-1 0,1 0 0,0 0 0,0 0 0,0 0 0,0 0 0,0 0 0,-1 1 0,1-1 0,0 0 0,0 0-1,0 0 1,0 0 0,0 1 0,0-1 0,-1 0 0,1 0 0,0 0 0,0 1 0,0-1 0,0 0 0,0 0 0,0 0 0,0 1 0,0-1 0,0 0 0,0 0 0,0 0 0,0 1 0,0-1 0,0 0 0,0 0 0,0 0 0,1 1 0,-1-1 0,0 0 0,0 0 0,0 0 0,0 1 0,0-1 0,0 0 0,0 0 0,1 0 0,19 4-427,28-3-34,93-24 33,-121 19 411,47-9-9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3.4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104 0 1072,'-22'12'144,"-6"4"-16,-2-1-392,6 0 96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7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261 0 1624,'-37'11'384,"1"12"225,-3 4-57,4 8-312,-1 10-112,10 1-96,3-2-16,7 1 0,5-6 0,9-6-8,2-1-8,4-7-48,1-2-88,2-3-136,0-2-128,-3-1-409,-2-1 481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21.559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62 175 464,'14'-28'977,"-14"27"-825,1 0-1,0-1 1,-1 1 0,1 0 0,-1-1 0,0 1-1,1 0 1,-1-1 0,0 1 0,0-1-1,0 1 1,0 0 0,0-1 0,0 1 0,0-1-1,-1 1 1,1 0 0,0-1 0,-1 1 0,1 0-1,-1-1 1,1 1 0,-2-3 0,0-1 129,0 0 0,0 0 1,1-1-1,0 1 1,1 0-1,-1-1 0,1-8 1,0 9 59,0 0 0,-1-1 0,1 1 0,-1 0 0,0 0 0,0 0 0,-2-19 1438,3 25-1766,1-1-1,0 1 1,-1-1-1,1 1 0,-1 0 1,1 0-1,-1-1 1,1 1-1,-1 0 1,0 0-1,0-1 1,1 1-1,-1 0 1,0 0-1,0 0 1,0 0-1,0 0 1,1-1-1,-1 1 1,-1 0-1,1 0 1,0 0-1,0 0 1,0 1-1,-3 16 48,2 0 0,0 0 0,1 0 0,1 1 1,5 31-1,29 88-9,-35-138-51,2 10 0,-1-1 0,0 0 0,-1 1 0,1-1 0,-2 0 0,1 1 0,-2-1 0,1 0 0,-1 0 0,-6 17 0,5-17 6,1 0-1,-1 0 1,2 1 0,-1-1 0,1 1 0,1-1-1,-1 1 1,2-1 0,1 18 0,6-78 34,-26-224 160,18 273-189,0 0 0,0 0-1,-1 0 1,1 0 0,0 0 0,-1 1 0,1-1 0,-1 0 0,0 0 0,1 0 0,-1 1 0,0-1 0,0 0-1,0 1 1,0-1 0,-1 0 0,1 1 0,0 0 0,-1-1 0,1 1 0,-1 0 0,1 0 0,-1 0 0,1 0 0,-1 0-1,0 0 1,0 0 0,1 0 0,-1 1 0,0-1 0,0 1 0,0-1 0,0 1 0,0 0 0,0 0 0,0 0 0,-2 0-1,5 1-7,0 0 0,-1 0 0,1 0 0,-1 0 0,1 0 0,-1 1 0,0-1-1,0 0 1,1 0 0,-1 1 0,0-1 0,0 0 0,0 0 0,0 1 0,0-1-1,-1 0 1,1 0 0,-1 3 0,-4 26 24,5-30-27,-8 39-3,5-29 2,0 1-1,1-1 0,0 0 1,1 1-1,0-1 0,1 1 1,0-1-1,0 1 0,1-1 0,1 1 1,3 13-1,-1-5 2,0 0-1,-1 0 1,-1 1-1,0-1 1,-2 1 0,-1 0-1,0-1 1,-1 1-1,-6 24 1,2-9-21,-1 54-1,11-67-262,-4-22 273,0 1 1,0-1-1,1 0 0,-1 0 1,0 0-1,0 0 0,1 0 0,-1 0 1,0 0-1,0 0 0,0 0 1,1 0-1,-1 0 0,0 0 0,0 0 1,1 0-1,-1 0 0,0 0 1,0 0-1,0-1 0,1 1 0,-1 0 1,0 0-1,0 0 0,0 0 1,1 0-1,-1 0 0,0-1 0,0 1 1,0 0-1,0 0 0,1 0 1,-1 0-1,0-1 0,0 1 0,0 0 1,0 0-1,0 0 0,0-1 1,0 1-1,0 0 0,0 0 0,1-1 1,1-3-36,0 0 0,0-1 0,-1 1 1,1-1-1,-1 1 0,0-1 1,0-5-1,1-74 10,-3 61 45,1 0-1,1 0 1,2 0 0,0 0-1,8-28 1,-8 58 62,0 0 1,0 1 0,-1-1-1,0 1 1,2 15-1,-4-15-49,1 0-1,1 0 1,0 0 0,0 0-1,0 0 1,1 0-1,4 7 1,-5-11-15,0 0 0,0 0 1,0 1-1,0-1 0,0 1 0,-1-1 1,0 1-1,0-1 0,0 1 0,-1 0 0,1 0 1,-1-1-1,0 1 0,-1 0 0,1 0 1,-1-1-1,0 1 0,0-1 0,0 1 0,-1 0 1,1-1-1,-4 5 0,1-2-5,-37 68 191,38-68-173,1 0-1,0 0 1,0 0-1,1 0 0,0 0 1,0 1-1,0-1 1,1 0-1,1 13 0,3 7 115,-1-11-112,-1 0 0,0 0 0,-2 0 0,1 1 0,-2-1 0,0 0-1,-1 0 1,-5 21 0,6-36-24,1 0 1,-1 0-1,1 0 0,-1 0 1,1 1-1,0-1 0,0 0 1,0 0-1,-1 0 0,1 1 1,0-1-1,0 0 0,1 0 0,-1 1 1,0-1-1,0 0 0,1 0 1,-1 0-1,0 0 0,1 0 1,-1 1-1,1-1 0,0 0 0,-1 0 1,1 0-1,0 0 0,1 1 1,0-1-3,0 0 0,0 1 1,1-1-1,-1-1 0,0 1 0,0 0 1,1 0-1,-1-1 0,1 0 1,-1 1-1,1-1 0,4 0 1,4-1-74,0 0 1,0 0 0,0-1 0,0-1 0,10-3 0,7 3 31,7-3-198,-35 2 233,1 0 0,-1 0 0,0 0-1,0 1 1,-1-1 0,1 0 0,-1 0 0,0 0 0,-2-5 0,-1-13-10,-20-235-14,23 156 13,3 80 30,-1 0 0,-2 0-1,0 0 1,-1 0-1,-1 0 1,-1 1 0,-10-29-1,-3 6 11,10 30-20,1 1 0,1-1 1,0 0-1,1 0 0,0 0 1,1-1-1,1 0 1,0 1-1,0-1 0,2 0 1,1-19-1,-1 31 14,1 0 0,-1 1-1,1-1 1,-1 1 0,1-1 0,0 1-1,0-1 1,0 1 0,0 0 0,0-1-1,0 1 1,0 0 0,0 0 0,0 0 0,1 0-1,-1 0 1,1 0 0,-1 0 0,0 0-1,1 0 1,-1 1 0,1-1 0,0 0 0,-1 1-1,1 0 1,0-1 0,-1 1 0,1 0-1,0 0 1,-1 0 0,1 0 0,0 0 0,2 0-1,8 1 211,-1 1-1,1 0 0,19 6 0,-24-6-142,186 63 587,-135-49-490,0-3-1,106 10 1,123-8 357,-283-15-534,123 4 47,1071 21 965,-13-36-1071,-1085 7-141,-222 1-505,26-2 667,-328-5 10,-441 4 23,634 17-26,-480 0 71,674-13-38,-407-16-44,397 18 41,1-1 0,-1-2 0,1-3 0,0-1 0,0-2-1,-53-19 1,95 27-6,0-1 0,0 1-1,0-1 1,0 1 0,1-1-1,-1 0 1,0 0 0,1-1-1,0 1 1,-1-1 0,1 0-1,0 0 1,0 0 0,1 0-1,-1 0 1,1-1 0,-1 1-1,1-1 1,0 1 0,1-1-1,-1 0 1,0 0 0,1 0-1,0 0 1,-1-8 0,1 7-1,-1 0 1,0 0-1,0 1 1,0-1-1,0 0 1,0 1-1,-1 0 1,0-1-1,0 1 1,0 0 0,-1 1-1,1-1 1,-1 0-1,0 1 1,0 0-1,0 0 1,-6-3-1,-23-21 60,115 45 107,-37-2-76,1-2 1,90 14 0,100-3 108,-172-19-210,804 88 19,-550-62 12,326-9 0,-192 1-1,76-1-18,-437-23 17,-6 0-128,120-14 1,-187 13 136,-2 0-417,-26-1-121,-66-3 246,-140 9 0,143-1 230,-686 15 163,525-14-83,42-6-15,192 2-24,0 1 0,1-1 0,-1 0 1,0 0-1,0 0 0,0 0 0,0 0 1,0 0-1,0 1 0,0-1 0,0 0 1,0 0-1,0 0 0,0 0 0,0 0 1,-1 0-1,1 1 0,0-1 0,0 0 1,0 0-1,0 0 0,0 0 0,0 0 1,0 0-1,0 1 0,0-1 0,0 0 1,0 0-1,-1 0 0,1 0 0,0 0 1,0 0-1,0 0 0,0 0 0,0 0 1,0 0-1,0 0 0,-1 0 0,1 0 0,0 0 1,0 1-1,0-1 0,0 0 0,0 0 1,0 0-1,-1 0 0,1 0 0,0 0 1,0-1-1,0 1 0,0 0 0,0 0 1,-1 0-1,1 0 0,0 0 0,0 0 1,0 0-1,0 0 0,0 0 0,0 0 1,0 0-1,-1 0 0,1 0 0,0 0 1,0-1-1,0 1 0,14 7 8,23 3 49,63-1 27,0-5 1,175-16-1,-183 6-73,255-18 8,221-11 77,-88 4 17,-457 30-123,-14 2 12,0-1 0,1 0 0,-1-1 0,0 0-1,1 0 1,-1-1 0,0 0 0,0-1 0,0 0-1,0 0 1,-1-1 0,0 0 0,1-1 0,8-6 0,-1 2 46,-1-2-348,-16 11 285,1-1-1,-1 1 0,0-1 1,1 1-1,-1-1 1,0 1-1,1-1 1,-1 1-1,0-1 0,0 1 1,1 0-1,-1 0 1,0-1-1,0 1 1,0 0-1,1 0 0,-1 0 1,0 0-1,0 0 1,0 0-1,0 0 1,1 0-1,-1 0 1,0 0-1,-1 1 0,-148-1-89,-293 40-1,329-25 120,87-9-18,40-1-16,45 0 7,172-5 8,457-62 0,-423 17 117,-228 36-73,1-1 1,-1-2-1,60-28 0,-54 11 106,-29 18-121,-7 8-19,0 0 0,0 0-1,1 1 1,-1 0 0,1 0 0,-1 0 0,1 1-1,13-1 1,13-4 9,-12 7-12,-21-1 2,1 1 1,0-1 0,0 0-1,0 1 1,0-1 0,-1 0-1,1 0 1,0 0 0,0 0-1,0 0 1,0 0 0,0 0-1,0 0 1,0 0 0,-1 0-1,1-1 1,0 1-1,0 0 1,0 0 0,0-1-1,0 1 1,-1-1 0,1 1-1,0-1 1,0 1 0,-1-1-1,1 1 1,0-1 0,-1 0-1,1 1 1,-1-1-1,2-1 1,-1 1 1,0 0 0,0 0 0,0 0 0,0 0 0,0 1 0,0-1-1,0 0 1,1 0 0,-1 1 0,0-1 0,0 1 0,1 0 0,-1-1 0,0 1 0,1 0 0,-1-1-1,1 1 1,-1 0 0,0 0 0,2 1 0,20-7-844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24.826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302 204 936,'-13'-15'1974,"10"10"-1316,-1-1-1,1 0 1,-5-9 0,7 13-505,0 1 0,1 0 0,-1 0-1,1-1 1,-1 1 0,1-1 0,-1 1 0,1 0 0,0-1-1,0 1 1,0-1 0,0 1 0,0-1 0,0 1 0,0 0-1,12-22 2599,-8 21-2598,-7 4 62,1 1 0,-1-1 0,1 1 0,-1 0 0,1 0 0,0 0 0,0 0 0,0 0 0,1 0 0,-1 0 0,1 1 0,0-1 0,0 0 0,-1 4 0,-16 69-386,9-35 398,-24 58-90,21-69-121,2-1 0,2 1-1,-9 48 1,17-66-31,-1 0 0,-1-1 0,0 1 0,-1 0 0,0-1 1,0 0-1,-1 0 0,-1 0 0,0 0 0,0 0 0,-1-1 0,-1 0 0,0 0 0,0-1 0,-12 13 0,1-6-16,12-11-25,-1 1 0,1 0 0,0 0 0,1 1 0,-1 0 0,-6 11 1,20-33 36,1 0-1,0 1 1,1 0 0,1 0 0,13-12 0,-8 9 84,-1-2 1,0 1-1,19-35 0,-22 25-53,0 0-1,-2-1 1,-2 0-1,0 0 0,4-37 1,6-153 42,-18 214-54,14-73-2,-6 50 2,-6 28 0,-2 14 2,1 221 0,0-201 3,3 30 3,-1-30-3,-3 57 1,-1-79-8,-1 0 0,0-1 0,0 1 0,-2-1 0,1 1 0,-1-1 0,-1 0 0,-9 17 0,-23 28-24,25-41-17,2 0 0,-1 1 0,2 1 0,0-1 0,1 2-1,1-1 1,-8 30 0,15-47 36,0 0-1,0 0 0,0 0 0,0 0 1,-1 1-1,1-1 0,0 0 1,0 0-1,0 0 0,0 0 1,0 0-1,0 1 0,0-1 0,0 0 1,0 0-1,0 0 0,0 0 1,0 0-1,0 0 0,1 1 1,-1-1-1,0 0 0,0 0 0,0 0 1,0 0-1,0 0 0,0 0 1,0 1-1,0-1 0,0 0 1,0 0-1,0 0 0,1 0 0,-1 0 1,0 0-1,0 0 0,0 0 1,0 0-1,0 1 0,0-1 1,1 0-1,-1 0 0,0 0 0,0 0 1,0 0-1,0 0 0,0 0 1,1 0-1,-1 0 0,0 0 1,0 0-1,0 0 0,0 0 0,0 0 1,0 0-1,1-1 0,11-5-127,9-12 105,-1-6 40,-2-1 0,0 0 0,-2-1 0,-1-1 0,-1 0 0,-1-1 0,-1-1 0,-2 0 1,-1 0-1,-1-1 0,-2 0 0,0 0 0,-3-1 0,1-52 0,-4 70-10,6-148 21,-4 140-19,1 0-1,2 0 1,0 0 0,1 1 0,13-30 0,-17 46-15,-1 2 5,0 1 0,0-1-1,0 1 1,0-1 0,0 0 0,0 1-1,-1-1 1,1 0 0,-1 1 0,1-1-1,-1 0 1,0 0 0,0 0 0,0 1 0,0-1-1,0 0 1,0 0 0,0 0 0,-1-2-1,0 4 4,0 0 5,0 1-1,0 1 1,0-1 0,0 0-1,0 0 1,0 0 0,0 1-1,0-1 1,0 0-1,1 1 1,-1-1 0,1 0-1,-1 1 1,1-1 0,-1 1-1,1-1 1,0 3 0,-7 28 11,-2 41-9,5-35-2,-15 63 0,-10-10-760,17-54-248,0 0 1,-8 53 0,18-62-484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0.719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0 694 3457,'37'-25'3448,"-36"26"-3413,0-1 0,0 1-1,-1 0 1,1-1 0,0 1-1,0-1 1,0 1 0,0-1-1,0 1 1,0-1 0,0 0 0,0 1-1,0-1 1,0 0 0,0 0-1,0 0 1,0 0 0,0 0-1,0 0 1,1 0 0,34 1 253,-27 0-204,103-2 470,0-4 0,164-29 1,-33 2 82,786-16 14,-627 38-754,297 13-161,-536 9-1005,-1 7-1,203 50 0,-456-72-3492,-59-11 4182,-211-13 3045,-77 10-1167,-379-7-237,2 56 48,759-28-765,-67 10 1117,396-53-507,-173 27-921,618-54 278,3 33-250,-586 28-65,824-17 100,-253 9-22,-651 11-163,0 2 0,98 15-1,-153-16 81,1 1 1,-1 0-1,1 0 0,0 0 1,-1 0-1,1 0 0,-1 0 0,1 0 1,0 0-1,-1 0 0,1 0 0,-1 0 1,1 1-1,-1-1 0,1 0 0,0 0 1,-1 0-1,1 1 0,-1-1 1,1 0-1,-1 1 0,1-1 0,-1 0 1,0 1-1,1-1 0,-1 1 0,1-1 1,-1 1-1,0-1 0,1 1 0,-1-1 1,0 1-1,1 0 0,-21 8-196,-38 1-49,-45-1-596,-171-6 0,102-5 731,-522 51 756,349-17-134,-117 12 152,496-46-596,50 2 0,-8 1-60,25-4 47,959-29 142,-818 24-106,411 39 1,-597-25 0,-29-4 253,-53-4 45,-562-26-1475,448 23 741,106 5 136,52 0-195,499-30 219,-366 17 283,-142 12-65,-3 1 10,1 0 1,-1-1-1,1 0 0,-1 0 1,0-1-1,0 0 1,9-3-1,-15 5-24,0 0-1,1 0 1,-1 0-1,0 0 1,0 0-1,1 0 1,-1 0-1,0-1 1,0 1-1,1 0 1,-1 0 0,0 0-1,0 0 1,1 0-1,-1-1 1,0 1-1,0 0 1,0 0-1,1 0 1,-1 0-1,0-1 1,0 1-1,0 0 1,0 0-1,0-1 1,1 1-1,-1 0 1,0 0-1,0-1 1,0 1-1,0 0 1,0 0-1,0-1 1,0 1-1,0 0 1,0-1-1,0 1 1,0 0-1,0 0 1,0-1 0,0 1-1,0 0 1,0 0-1,0-1 1,-1 1-1,-13-8 327,-21 1-56,-116-2-76,-239-23 94,365 25-225,39-1 91,44-2 114,-56 9-276,137-15 170,-56 8 89,-1-4 0,141-39 0,-221 51-248,-1 0-1,1-1 1,0 1 0,-1-1-1,1 0 1,0 1 0,-1-1-1,1 0 1,-1 0-1,1 0 1,-1 0 0,0 0-1,1 0 1,0-2-1,-2 2-9,0 1-1,0-1 0,0 1 1,0 0-1,0-1 0,-1 1 0,1-1 1,0 1-1,0-1 0,-1 1 1,1 0-1,0-1 0,0 1 0,-1 0 1,1-1-1,-1 1 0,1 0 1,0-1-1,-1 1 0,1 0 0,0 0 1,-1 0-1,1-1 0,-1 1 1,1 0-1,-1 0 0,1 0 0,-1 0 1,1 0-1,-1 0 0,0 0 1,-56-9 14,-127 2-13,-18-1 81,202 8-83,0 0 0,0 0 1,0 0-1,0 0 0,1 0 0,-1 0 0,0 0 0,0 0 1,0 0-1,0 0 0,0 0 0,0 0 0,0 0 1,0 0-1,0 0 0,0-1 0,0 1 0,0 0 0,0 0 1,0 0-1,0 0 0,0 0 0,0 0 0,0 0 1,0 0-1,0 0 0,0 0 0,0 0 0,0-1 0,0 1 1,0 0-1,0 0 0,0 0 0,0 0 0,0 0 1,0 0-1,0 0 0,0 0 0,0 0 0,0 0 0,0 0 1,0-1-1,17-4 69,24-4 12,133-13 90,-80 11-44,170-41 0,-251 47 228,-12-1-84,-25-3 69,-47-2-135,69 11-203,-433-25 171,167 14-103,252 9-58,14-1 29,23-5 107,44-5 186,169-14 217,-131 17-307,147-32-1,-222 37-120,-16 3-61,-23 4-38,-477 68 31,-43 6 12,-503 27 82,1214-101-117,-83 2-12,93-2 21,440 27 70,-603-23-91,-37-2-5,-46 1 5,52-5-22,-1831 71 183,1721-72-175,-10-1-32,-219 25 1,308-16-106,35-6 124,0-1 1,0 0-1,0 0 1,1 0-1,-1 0 0,0 0 1,0 1-1,0-1 1,0 0-1,0 0 0,0 0 1,0 0-1,0 0 1,0 1-1,0-1 1,0 0-1,1 0 0,-1 0 1,0 1-1,0-1 1,0 0-1,0 0 0,0 0 1,0 0-1,0 1 1,-1-1-1,1 0 0,0 0 1,0 0-1,0 0 1,0 1-1,0-1 0,0 0 1,0 0-1,0 0 1,0 0-1,0 1 1,-1-1-1,1 0 0,0 0 1,0 0-1,0 0 1,0 0-1,0 0 0,-1 1 1,1-1-1,0 0 1,0 0-1,0 0 0,0 0 1,-1 0-1,1 0 1,0 0-1,0 0 0,0 0 1,0 0-1,-1 0 1,1 0-1,0 0 1,0 0-1,0 0 0,-1 0 1,1 0-1,0 0 1,17 3-152,103 1-192,198-20 0,-195 6 201,1353-51-173,-1208 56 1285,-830 3-584,-1033 11-135,551 59-28,1020-66-221,-86 4-30,99-8-123,13-2 54,16-3-32,83-16-62,148-13 0,111 11 202,-159 13 0,-108 7 16,97-10 115,-175 11-56,-15 1 56,-29-1 68,-121 1-88,-227 25-1,200-7-102,-628 42 35,779-55-51,17 0-5,0-2 1,1 1 0,-1-1-1,0 0 1,0-1-1,0 0 1,1 0 0,-13-4-1,20 5 4,1 0-1,-1 0 0,1 0 0,-1 0 0,1-1 1,-1 1-1,1 0 0,-1 0 0,1 0 0,-1 0 1,1-1-1,-1 1 0,1 0 0,0 0 0,-1-1 1,1 1-1,-1 0 0,1-1 0,0 1 0,-1-1 1,1 1-1,0 0 0,-1-1 0,1 1 0,0-1 1,0 1-1,0-1 0,-1 1 0,1-1 0,0 1 1,0-1-1,0 1 0,0-1 0,0 1 0,0-1 1,0 1-1,0-1 0,0 1 0,0-2 0,19-13-74,36-5-10,93-10 2,-99 23 107,-1-3 0,72-24 1,-89 17 53,-29 7-12,-18 2-19,-7 3-22,1 1 0,0 2 1,-1 0-1,1 1 0,-25 3 0,-118 17-4,101-10 7,33-4-10,24-4-37,29-7 1,8-1 12,-1 2 0,1 2 0,0 0 0,0 2 0,0 1 0,0 2 0,0 1 0,0 1 0,-1 1 0,46 15 0,-72-20 8,-1 1 0,1 0 0,-1 0 0,1 0 0,-1 0 1,0 0-1,1 0 0,-1 1 0,0-1 0,0 1 0,0-1 0,0 1 0,0 0 1,-1 0-1,1 0 0,0 0 0,-1 0 0,3 5 0,-4-5 1,1-1 0,-1 1 0,0 0 0,0 0 0,0 0 0,0 0-1,0 0 1,-1 0 0,1-1 0,0 1 0,-1 0 0,1 0 0,-1 0 0,0-1 0,0 1-1,0 0 1,0-1 0,0 1 0,-2 2 0,-3 3 4,-1 0-1,1 0 1,-2-1 0,1 0 0,-1 0-1,0-1 1,0 0 0,-11 6-1,-62 25 38,82-35-39,-1-1-2,0 1 0,0-1 0,0 0 0,0 1 0,0-1 0,0 0 0,0 1 0,1-1 0,-1 1 0,0-1 0,0 0 0,0 1 0,0-1 0,-1 1 0,1-1 0,0 0 0,0 1 0,0-1 0,0 0 1,0 1-1,0-1 0,-1 1 0,1-1 0,0 0 0,0 1 0,0-1 0,-1 0 0,1 0 0,0 1 0,-1-1 0,1 0 0,0 0 0,0 1 0,-1-1 0,1 0 0,0 0 0,-1 0 0,1 1 0,-1-1 0,1 0 0,0 0 0,-1 0 0,1 0 1,0 0-1,-1 0 0,1 0 0,-1 0 0,1 0 0,0 0 0,-1 0 0,-39 10 2,20-6 1,-1 2 1,-23 8-1,41-13-5,-1 1 1,1-1-1,-1 1 1,1 0-1,0 0 1,0 0-1,-1 0 1,1 1-1,1-1 1,-1 1-1,0 0 1,1-1-1,-1 1 1,1 0-1,0 1 1,0-1-1,0 0 1,-1 5-1,2-7-2,1 0 1,0 0-1,0 0 0,-1 1 0,1-1 0,0 0 0,0 0 0,0 0 0,0 0 0,1 0 0,-1 0 0,0 0 0,0 0 0,1 0 0,-1 0 0,1 0 0,-1 0 0,1 0 0,-1 0 0,1 0 0,-1 0 0,1 0 0,0 0 1,0 0-1,29 15-24,42-3 25,-65-13-1,53 6-62,97-3-1,-129-4 50,1-2-1,-1-2 1,0 0 0,0-2-1,42-16 1,-190 36-215,-29 10 230,-203 58 1,350-80-1,-1-1-1,1 1 1,0 0 0,-1 0 0,1 0 0,0 0 0,0 0 0,0 0 0,0 1 0,0-1 0,-2 3-1,3-4 2,1 0-1,0 1 0,0-1 0,0 1 0,-1-1 0,1 0 0,0 1 0,0-1 0,0 1 1,0-1-1,0 1 0,0-1 0,0 0 0,0 1 0,0-1 0,0 1 0,0-1 0,0 1 1,0-1-1,0 1 0,0-1 0,1 0 0,-1 1 0,0-1 0,0 1 0,0-1 0,1 0 1,-1 1-1,0-1 0,0 0 0,1 1 0,-1-1 0,0 0 0,1 1 0,5 3-10,0 0 0,1 0 0,-1-1 0,1 0 0,9 4 1,3 0 0,-19-6 10,0 0 0,1-1 1,-1 1-1,0 0 0,0-1 1,0 1-1,1 0 0,-1-1 1,0 1-1,0 0 0,0-1 1,0 1-1,0 0 0,0-1 1,0 1-1,0 0 1,0-1-1,0 1 0,-1 0 1,1-1-1,0 1 0,0 0 1,-1-1-1,1 1 0,0-1 1,-1 1-1,1 0 0,-1-1 1,1 1-1,0-1 0,-1 1 1,1-1-1,-1 0 0,0 1 1,0 0-1,-21 22 17,20-21-16,-3 2-324,-14 15 787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3.669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 93 1144,'47'-5'4329,"91"-9"-4129,-118 12-1,203-30-113,39-4 165,-247 35-180,-10 0-27,1 0 1,0 1-1,-1 0 1,1 0-1,0 0 1,-1 1 0,10 1-1,-15-2-48,0 0-1,-1 0 1,1 0 0,0 0-1,0 0 1,0 0 0,0 0-1,0 0 1,0 0 0,0 0-1,0 0 1,0 1-1,0-1 1,0 0 0,-1 0-1,1 0 1,0 0 0,0 0-1,0 0 1,0 0 0,0 0-1,0 0 1,0 0 0,0 0-1,0 0 1,0 0 0,0 0-1,0 1 1,0-1-1,0 0 1,0 0 0,0 0-1,0 0 1,0 0 0,0 0-1,0 0 1,0 0 0,0 0-1,0 0 1,0 1 0,0-1-1,0 0 1,0 0-1,0 0 1,0 0 0,0 0-1,0 0 1,0 0 0,0 0-1,0 0 1,0 0 0,0 0-1,0 0 1,1 0 0,-1 1-1,0-1 1,0 0 0,0 0-1,0 0 1,0 0-1,0 0 1,0 0 0,0 0-1,0 0 1,-12 4-332,-18 2-315,-287 37-1349,233-32 1643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4.114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200 151 2088,'-33'9'266,"15"-4"122,0 0 0,-1-1 0,1 0 0,-1-2-1,0 0 1,-36-2 0,55 0-373,0 0 0,1 0 0,-1 0 0,0 0 0,0-1 0,0 1 0,1 0 0,-1 0 0,0 0 0,0 0 0,0 0 0,0 0 0,1 0 0,-1-1 0,0 1 0,0 0-1,0 0 1,0 0 0,0 0 0,0-1 0,1 1 0,-1 0 0,0 0 0,0 0 0,0-1 0,0 1 0,0 0 0,0 0 0,0-1 0,0 1 0,0 0 0,0 0 0,0 0 0,0-1 0,0 1 0,0 0 0,0 0 0,0 0 0,0-1 0,0 1 0,0 0 0,0 0 0,-1 0 0,1-1 0,0 1-1,0 0 1,0 0 0,0 0 0,0 0 0,0-1 0,-1 1 0,1 0 0,0 0 0,0 0 0,0 0 0,-1 0 0,1 0 0,0-1 0,0 1 0,0 0 0,-1 0 0,18-8 49,60-15-121,2 3 0,0 3 0,111-8 0,-18 7-48,215-29 193,-369 45-117,13-3-291,45-1-1,-94 7 249,0 2 0,0 0 0,-17 6 0,-18 3 134,-90 9-892,-280 6-1,404-27 947,-1 0 0,1 2 0,-28 7 776,53-6-657,11-1-179,114-19-1529,-61 7 917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4.36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692 0 2969,'-63'11'392,"-8"2"48,-1-1-224,-4 1-584,4-2-88,1 2 104,4-4 168,8-4 216,9 1 8,11-6-72,8 0-152,18-4-441,5-1 369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5.9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131 158 1008,'474'-74'2960,"-239"42"-1915,-91 6 1542,-417 58-1781,112-10-1250,-153 31 89,112-16 238,458-88-195,106-20 401,-278 57-11,172-20 204,-245 36-92,-25 3-80,-28 4 6,-108 9 253,-471 77-2352,459-59 1397,261-44-1608,391-34 3518,-320 29-817,-161 15 50,-18 4-306,-16 5-71,-90 15 132,-127 13-1,26-6 358,42 2 66,241-39-654,50-12-129,885-81 4,-963 100-38,-31 3-57,-22 4 4,-29 4 147,-1-1-1,0-2 0,0-3 1,-81 6-1,37-4-12,45-5 2,12-2-3,0 1 0,1 2 1,-37 11-1,113-13-37,257-29-55,-195 13 0,212 2 1,-313 10 120,29 3 65,-34-2-76,-1-1 0,0 0-1,1 0 1,-1 0-1,1 1 1,-1-1 0,0 0-1,1 1 1,-1 0-1,0-1 1,0 1 0,1 0-1,-1-1 1,0 1-1,0 0 1,0 0 0,0 0-1,1 2 1,-2-3-5,0 1-1,0 0 1,-1 0 0,1-1 0,0 1-1,-1 0 1,1-1 0,-1 1 0,1 0 0,-1-1-1,1 1 1,-1 0 0,1-1 0,-1 1 0,0-1-1,1 1 1,-1-1 0,0 1 0,1-1 0,-1 0-1,0 1 1,0-1 0,1 0 0,-1 0-1,0 1 1,0-1 0,1 0 0,-1 0 0,-1 0-1,-28 7 109,29-7-112,-90 13 196,-181 0 0,14-2-186,525-17-72,-156 6-38,-33-1-19,329 9-270,-453 8 501,28-13-101,0-1 0,-1 0 0,1-2 1,-1 0-1,1-1 0,-1-1 0,-33-8 0,-40-4-768,142 14-5049,-13-2 5276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0.796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2340 217 2064,'-79'-4'839,"0"-3"-1,0-4 0,-89-24 0,147 30-867,5 2 8,1-1 1,0 0-1,-21-10 0,33 9-10,12 0-41,11 0-84,21-3-62,-24 4 179,0 1 1,30-2-1,-47 5 31,-58-3 25,8-3 200,0 2 1,0 3-1,-1 1 1,1 3-1,-54 10 0,-13 0-226,23-6-45,-189 20 65,220-17-765,-1 2 0,-85 30 0,75-11 769,68-36 113,6 4-121,0 1-1,0-1 0,0 1 1,0-1-1,0 1 1,0-1-1,-1 1 0,1 0 1,0-1-1,0 1 1,0-1-1,-1 1 0,1 0 1,0-1-1,-1 1 1,1-1-1,0 1 0,-1 0 1,1 0-1,0-1 1,-1 1-1,1 0 0,-1 0 1,1-1-1,-1 1 1,1 0-1,0 0 0,-1 0 1,1 0-1,-1-1 1,1 1-1,-1 0 0,1 0 1,-1 0-1,1 0 1,-1 0-1,1 0 0,-1 1 1,1-1-1,-1 0 1,1 0-1,-1 0 0,1 0 1,-1 1-1,-23 7 99,0-2 1,-1 0-1,0-1 0,-44 2 0,-9 2-119,71-8-22,-1 1 0,1 0 0,1 1 0,-1 0-1,0 0 1,-9 6 0,-5 2-83,50-22 229,0 1 0,0 1-1,1 2 1,0 1 0,40-4-1,73-15 249,95-53-255,-143 44 501,133-29 0,-225 62-495,0 0-1,1 0 1,-1 0-1,0 0 0,0-1 1,0 1-1,0-1 0,0 0 1,5-4-1,-7 6-75,-1 0 0,0 0 0,1-1 0,-1 1 0,0 0 0,0-1 0,1 1 0,-1 0 0,0-1 0,0 1 0,0-1 0,1 1 0,-1 0 0,0-1 0,0 1 0,0-1 0,0 1 0,0 0 0,0-1 0,0 1 0,0-1 0,0 1 0,0-1 0,0 1 0,0 0 0,0-1 0,0 1 0,0-1 0,0 1 0,-1-1 0,-20-10 472,1 9-460,0 0 1,-1 1-1,1 0 1,0 2-1,-1 1 1,-32 6-1,-28 2 42,41-7-33,-1 3 0,1 1 0,1 1 0,0 3 0,0 1 0,-56 26-1,-21 8 18,-125 32 0,95-33-38,124-36-31,0 0 1,-29 18-1,34-17 0,0-1 0,-1 0 0,0-2-1,-30 9 1,38-13-110,27-6-132,31-10-123,11-16 327,-28 12 38,1 2 0,0 1 0,1 1 1,54-12-1,114-15 41,265-43-6,-408 77-70,0 3 0,0 2 0,68 8 0,-126-5-234,-12 3 188,-15 3 70,-795 121-1312,670-110 2039,196-36-319,91-22-1,-37 14-218,32-14 308,2 7 1,1 5-1,250-18 0,-342 46-99,73 11 0,-84-7-242,1-2 0,-1-1 1,1-1-1,45-4 0,-43 0-29,-1 3-1,1 0 1,0 2-1,0 2 1,-1 1-1,38 10 1,168 41 273,-56 0-230,-6-6-98,-172-48-62,-1-1 0,1 1 0,-1 0 1,1 1-1,-1-1 0,0 1 0,0-1 1,0 1-1,0 0 0,0 0 0,-1 0 1,1 0-1,-1 1 0,0-1 0,0 1 1,0-1-1,0 1 0,1 5 0,-1-5 1,-1 1-1,1-1 0,0 0 0,1 0 1,-1 0-1,1 0 0,0 0 0,0-1 1,0 1-1,0-1 0,1 0 1,-1 0-1,7 4 0,12 17-9,-17-21 5,1 1 0,-1-1 0,1 0 0,-1 0 1,1-1-1,0 1 0,0-2 0,0 1 0,9 1 0,31 12-32,-33-10 23,0 0-1,0-1 1,1 0 0,0-1-1,22 2 1,-21-3-2,0 0 0,-1 1 0,1 1 0,16 6 0,-3 11-37,-26-19 41,0 0 1,0 0 0,0 0-1,1 0 1,-1 0-1,1 0 1,-1-1 0,1 1-1,-1-1 1,1 0-1,0 0 1,4 2 0,-42-10-386,14 4 304,0-1 0,0-2-1,0 0 1,-37-16 0,9 0 5,-73-21-1,56 21-3,-124-34 50,-28-9 63,8-27-30,177 80-4,-1 2 0,0 2 0,-57-8 0,-110 1-35,16 2 15,140 9 28,-52 3 0,49 2 9,48-1-6,0-1 0,-1 1 1,1 0-1,0-1 0,0 1 0,-1-1 1,1 1-1,0 0 0,0-1 0,0 1 1,0-1-1,-1 1 0,1 0 1,0-1-1,0 1 0,0-1 0,0 1 1,0-1-1,0 1 0,0-1 1,0 1-1,0-1 0,0 1 0,0 0 1,0-1-1,1 1 0,-1-1 0,0 1 1,0-1-1,0 1 0,1 0 1,-1-1-1,0 1 0,0 0 0,1-1 1,9-17 5,-3 12-5,0 2 0,1-1 0,-1 1 1,1 0-1,0 1 0,0 0 0,0 0 1,9-2-1,76-13 16,-66 14-15,14-2 42,0 2 0,1 2 0,-1 2-1,44 5 1,168 32 265,-135-17-292,-92-16 31,-1 2 0,-1 1 0,1 0 0,-1 2 1,-1 1-1,40 22 0,-39-20-36,0-1-1,32 10 1,-33-13-7,-1 0 0,1 2 1,25 15-1,22 29 4,-27-18 14,-30-27-16,0-2 1,0 1-1,1-2 0,27 10 1,-24-10-6,-1 0 1,-1 1 0,27 16 0,-26-14-1,-1 0 0,31 12-1,-30-15 0,-1 1 0,0 0-1,25 17 1,0 17 212,-16-13-3433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42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974 121 2905,'19'-2'120,"-13"1"-76,0 1-1,0-1 1,0 0-1,0 0 1,0 0 0,0-1-1,-1 0 1,1 0 0,0-1-1,8-5 1,-13 8-41,-1-1 0,0 1 0,1 0 0,-1-1 0,0 1 0,1-1 0,-1 1 0,0 0 0,0-1 0,1 1 0,-1-1 0,0 1 0,0-1-1,0 1 1,1-1 0,-1 1 0,0-1 0,0 1 0,0-1 0,0 1 0,0-1 0,0 1 0,0-1 0,0 1 0,0-1 0,-1 1 0,1-1 0,0 1 0,0-1 0,0 1 0,-1-1 0,1 1 0,-1-1 0,-17-13 227,-24-2 176,-25 5-303,-1 2 0,-105 0 0,86 7 64,-449-15-2392,460 15 1748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73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1121 30 3337,'15'-6'1750,"-32"4"118,-6 1-1691,-83-12-316,0 5-1,-194 11 0,-207 54-3278,430-46 3172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8.7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104 0 1552,'5'0'432,"0"6"497,1 3-145,-3 5-320,1 4-96,-6 5-216,-3 3-104,-6 5-56,-1 2-24,-6 6-160,-2 2-120,1 7-376,1 2-112,6 5-57,3 4 345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98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455 6 5265,'22'-6'176,"-1"6"40,-5 2-400,-21 0-152,-18-2 160,-8 0 24,-15 0 56,-8 2 40,-11 1 56,-5 3 8,-3 3-176,-1 0-280,2 3 272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2.65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536 1 816,'-127'5'844,"-69"7"-337,169-8-461,1 0-1,-1 2 1,2 1 0,-1 1 0,-27 12 0,25-13 306,28-9-116,16-2-129,-4 2-71,0 2 1,1 0 0,-1 0-1,0 1 1,16 3-1,34 2 62,204-14-1031,-346 19 1223,52-9-144,1 0-1,-1 2 1,1 1-1,0 1 1,0 1 0,-38 17-1,55-16-176,16-4-272,19-3-367,7-6 309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3.05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94 11 1944,'-94'24'1741,"149"-35"-2031,-1 2-1,57-2 1,268 7 200,-256 6-1383,-143-2 1198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3.74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333 51 480,'-48'4'825,"-1"-2"1,1-1-1,-84-12 0,77 7-1748,604-29-559,-466 24 1266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4.3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275 0 1592,'7'2'1305,"-22"2"-633,-7 0-288,-6-1-152,-1 1-136,-1 0-56,2-1-48,0 1-32,1-2-152,1 2-176,2-1-480,0 1 464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4.84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393 0 976,'-24'7'185,"-1"-2"-1,1 0 1,-1-2 0,0-1-1,0-1 1,0-1 0,-44-5-1,1 1 154,24 6-455,41-2 110,1 1 1,0-1-1,0 0 1,0 1-1,0-1 1,0 1 0,0 0-1,0-1 1,0 1-1,1 0 1,-1 0-1,0 0 1,0 1-1,1-1 1,-1 0-1,1 1 1,-1-1-1,1 1 1,-2 1 0,3-2 4,1-1 1,-1 1-1,0-1 1,1 1 0,-1 0-1,1-1 1,-1 1-1,1-1 1,0 1 0,-1-1-1,1 1 1,-1-1 0,1 0-1,0 1 1,-1-1-1,1 0 1,0 1 0,-1-1-1,1 0 1,0 0-1,-1 0 1,1 0 0,0 0-1,0 1 1,-1-1-1,1 0 1,0-1 0,0 1-1,-1 0 1,1 0 0,0 0-1,0 0 1,0-1-1,30 0 72,31-6-24,0 2-1,0 4 0,0 2 1,96 14-1,-135-10 180,-23-5-216,0 0 0,0 0 0,0 0 0,0 0 0,0 0 0,0 0 0,0 0 0,0 0 0,0 0 0,-1 0 0,1 0 0,0 0 0,0 0 0,0 0 0,0 0 0,0 0 0,0 0 0,0 0 0,0 0 0,0 1 0,0-1 0,0 0 0,0 0 0,0 0 0,0 0 0,0 0 0,0 0 0,0 0 0,0 0 0,0 0 0,0 0 0,0 0 0,0 0 0,0 0 0,0 1 0,0-1 0,0 0 0,-41 0 314,21-1-726,-60 3-864,35-2 765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5.09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156 1 808,'-34'0'48,"-3"2"-40,-3-2-104,-5 0 24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2.6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829 181 1432,'39'-11'1006,"-29"8"-891,0 0-1,0 1 0,1 0 0,16-1 0,-43 33 1949,22-29-1905,0-1 0,1 0 0,-1-1 0,0 1 0,0-1 0,10-3 0,-6 2-61,215-14 1944,-108 10-1498,-20 3 293,-97 3-824,-21 2 26,-23 1-20,1 2 0,-1 2 0,1 2 0,-50 17 0,30-8 52,-68 10 1,112-25 1,-1-1-1,0-1 0,1-1 1,-1 0-1,1-2 1,-1 0-1,-35-10 1,53 12-8,0 0 1,1-1 0,-1 1 0,0-1 0,1 1 0,-1-1-1,0 0 1,1 1 0,-1-1 0,1 0 0,-1 0 0,1 0-1,-1 0 1,1-1 0,0 1 0,-2-2 0,3 2-53,0 0-1,0 1 1,0-1 0,0 0 0,0 1 0,1-1-1,-1 0 1,0 1 0,0-1 0,1 1 0,-1-1-1,0 1 1,1-1 0,-1 1 0,1-1 0,-1 1-1,1-1 1,-1 1 0,1-1 0,-1 1 0,1 0-1,-1-1 1,1 1 0,-1 0 0,1-1 0,0 1-1,-1 0 1,2 0 0,8-4 71,1 0-1,-1 1 1,20-3 0,26 1 243,-1 2-1,1 2 1,57 8 0,-38-3-142,27-4-131,1-5 1,170-31 0,-249 33-55,-16 3 0,-1 0-1,0-1 1,1 0 0,-1 0 0,0-1-1,0 0 1,0 0 0,0-1 0,0 0-1,0 0 1,7-5 0,-23 7-39,1 1-1,-1 0 1,1 1-1,0 0 1,-10 2-1,-411 71-548,398-73 501,27-4-34,21-4 72,43-8 135,-1 3 0,109-8 1,34-6 183,-125 7-121,78-31 0,-96 30-125,-142 31-215,-101 46-329,106-31 50,-126 26 0,202-52 399,7 1 46,0 0 0,0-1 0,0 0 1,0-1-1,0 1 0,0-1 0,0 0 0,0 0 1,8-3-1,-8 3 4,42-9 2,168-40 114,-168 37-63,-1-2 0,65-31 0,-176 63-93,-7 7-139,-2-3 0,0-3 0,-132 13 0,73-12-456,16 3 749,60-10-373,-1-2 0,-90 4 0,143-14 252,1 0 32,0 1 0,0-1-1,0 0 1,-1-1 0,1 1 0,0-1-1,0 0 1,0 0 0,0 0-1,0 0 1,0-1 0,-5-2-1,9 3 6,0 1 0,0-1-1,0 1 1,0-1 0,0 1-1,0-1 1,0 1 0,0-1-1,1 1 1,-1-1 0,0 1 0,0 0-1,0-1 1,1 1 0,-1-1-1,0 1 1,1 0 0,-1-1-1,0 1 1,1 0 0,-1-1-1,0 1 1,1 0 0,-1-1-1,1 1 1,-1 0 0,0 0-1,1 0 1,-1-1 0,1 1-1,-1 0 1,1 0 0,-1 0-1,1 0 1,-1 0 0,1 0-1,-1 0 1,2 0 0,21-7 138,-22 7-137,28-7 96,-15 3-65,0 0 0,0 2-1,28-3 1,-97 16 241,9 0-240,-22-3 15,-2-3 0,1-3 1,-117-11-1,180 8 12,1-1 0,-1 0-1,0 0 1,1 0 0,-1 0 0,1-1 0,0 0 0,0 0-1,-6-4 1,7 3-27,0 2 1,0-1-1,0 0 0,-1 1 0,1-1 0,-1 1 0,0 1 1,1-1-1,-1 1 0,0-1 0,0 2 0,-9-2 1,-21 0-12,1-1 0,-42-10 0,38 6 25,-55-3 0,37 10 62,29 0 3,1 0-1,-43-7 1,69 7-117,0 0 1,1 0 0,-1 0 0,1 0-1,-1 0 1,1 0 0,-1 0 0,0 0-1,1-1 1,-1 1 0,1 0-1,-1 0 1,0 0 0,1 0 0,-1-1-1,1 1 1,-1 0 0,0 0-1,1-1 1,-1 1 0,0 0 0,0-1-1,1 1 1,-1 0 0,0-1 0,1 1-1,-1 0 1,0-1 0,0 1-1,0-1 1,0 1 0,1 0 0,-1-1-1,0 1 1,0-1 0,0 1 0,0 0-1,0-1 1,0 1 0,0-1-1,0 1 1,0-1 0,0 1 0,0 0-1,0-1 1,-1 1 0,1-1 0,0 1-1,0-1 1,0 1 0,0 0-1,-1-1 1,1 1 0,0 0 0,0-1-1,-1 1 1,1-1 0,11 4 27,1 0-1,-1-1 1,1-1 0,0 0 0,0 0 0,0-1 0,-1-1-1,16-2 1,21 0-19,168 19 26,0 0-5,-88-14-25,132-4 9,-245 2-19,-16 4-4,-25 10-9,14-10 13,-14 6-29,-1-3 0,-1 0-1,1-1 1,-1-2 0,0-1 0,-32 0 0,-8 2-7,29-1-71,0-1 1,-1-2-1,1-1 0,0-3 1,0 0-1,-54-14 1,70 12-50,0 2 0,1 0 1,-45 1-1,192-8 289,9-1-31,-117 11-44,0 0-1,0 1 1,0 1-1,0 1 1,27 8-1,24 15 21,-68-25-75,0-1 0,0 0 0,1 0-1,-1 0 1,0 1 0,0-1 0,0 0 0,1 1 0,-1-1 0,0 0-1,0 0 1,0 1 0,0-1 0,1 0 0,-1 1 0,0-1 0,0 0-1,0 1 1,0-1 0,0 0 0,0 1 0,0-1 0,0 1 0,0-1-1,0 0 1,0 1 0,0-1 0,0 0 0,0 1 0,-1-1 0,1 0-1,0 1 1,0-1 0,0 0 0,0 0 0,-1 1 0,1-1 0,0 0-1,0 1 1,0-1 0,-1 0 0,1 0 0,0 0 0,-1 1 0,1-1-1,0 0 1,0 0 0,-1 0 0,1 0 0,0 1 0,-1-1 0,1 0 0,0 0-1,-1 0 1,1 0 0,-1 0 0,-19 9 11,-5-5-30,0-1-1,0-1 1,0-1-1,0-1 1,-1-1-1,1-2 1,-26-5-1,10-11 6,22 9 65,19 10-39,0 0 1,0 0-1,0 0 1,0 0-1,0 0 1,0 1-1,0-1 1,0 0-1,0 0 1,0 0-1,0 0 1,0 0-1,0 0 1,-1 0-1,1 0 1,0 0-1,0 0 0,0 0 1,0 0-1,0 0 1,0 1-1,0-1 1,0 0-1,0 0 1,0 0-1,-1 0 1,1 0-1,0 0 1,14 7 335,63 3 38,2-4-1,-1-3 1,98-10 0,-55 3-284,165 15-50,-186-4-28,161-7 1,-166-13-19,-65 8 1,0 0 0,0 2 0,0 2 1,43 3-1,-50 4 15,-33 2 14,-47 6 27,44-11-60,-82 18-28,-1-4 1,-178 10-1,213-25 80,16 1-300,0-2-1,-1-2 0,1-2 0,-54-11 0,77 11 214,0 0 0,-1 2-1,-26 1 1,30 0-35,111-3 286,148-25-1,95-37-17,-252 48-179,78-23 70,-139 33-85,-1-1 1,0-1-1,0-1 0,0-1 1,20-15-1,-12 16-31,-2-1 13,-27 7-77,-9 6 52,-9 4 14,-13 7-42,-2-1 0,-53 13 0,19-6-83,-35 6-393,-195 23 0,101-20-858,136-17 734,5 0 319,-1-3 0,0-2 0,-91-1 0,147-5 345,0 0 1,0 0-1,0 0 1,0 0-1,0 0 1,-1 1-1,1-1 0,0 0 1,0 0-1,0 0 1,0 0-1,-1 0 1,1 0-1,0 0 0,0 0 1,0 0-1,0 0 1,-1 0-1,1 0 1,0 0-1,0 0 0,0 0 1,0 0-1,-1 0 1,1 0-1,0 0 1,0 0-1,0 0 0,0 0 1,0 0-1,-1-1 1,1 1-1,0 0 1,0 0-1,0 0 0,0 0 1,0 0-1,0 0 1,-1 0-1,1-1 1,0 1-1,0 0 0,0 0 1,0 0-1,0 0 1,0-1-1,0 1 1,0 0-1,0 0 0,0 0 1,0 0-1,0 0 1,0-1-1,0 1 1,0 0-1,0 0 0,0 0 1,0 0-1,0-1 1,0 1-1,0 0 1,0 0-1,14-8 89,23-4 66,527-88 1390,-549 98-1556,537-100 144,-534 96-377,-24 3-378,-29 3-277,-60 20-3064,53-10 2791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2.999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84 21 888,'15'-9'416,"-6"4"424,-5-1-135,-6 6-369,-4 0-280,-5 0-368,-3 4-72,-7-1-33,-5 1-47,-5 0 336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11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149 1 2449,'-49'5'112,"9"-3"32,4-2-232,12 0 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1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0 728,'-37'20'224,"-2"7"176,-6 13-160,-1 8-200,-2 11-48,2 5-8,5 0 8,5 3-8,13 3 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336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328 33 1424,'49'-1'320,"-14"-3"232,-9-2-167,-11 1-281,-6-1-48,-11 1 24,-5 1 80,-10 4 200,-7-2 48,-11 4 8,-8 2-72,-18 3-216,-4 0-88,-4 3-336,-1-1-288,1-2 320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60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446 3 1704,'25'-2'320,"-2"2"353,-12 0-433,-4 2 8,-9-2 152,-5 0 40,-12 2 40,-5-2-104,-9 1-232,-2-1-72,-8 2-56,-3 2-32,-10 2-104,1 1-160,-7 0-328,-2 3-192,-1-3 384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4.794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167 20 608,'-28'5'281,"15"-2"-68,0 0 0,0-1 0,0-1 0,0 0 0,0-1 0,0 0 0,-17-3 0,30 4-195,-1-1 1,0 0-1,1 0 1,-1 0-1,0 0 1,1 0-1,-1-1 1,0 1 0,1 0-1,-1 0 1,0 0-1,1-1 1,-1 1-1,1 0 1,-1 0 0,0-1-1,1 1 1,-1-1-1,1 1 1,-1 0-1,1-1 1,-1 1-1,1-1 1,-1 1 0,1-1-1,0 1 1,-1-1-1,1 0 1,0 1-1,-1-1 1,1 1-1,0-1 1,0 0 0,0 1-1,0-1 1,-1 0-1,1 1 1,0-1-1,0 0 1,0 1-1,0-1 1,0 0 0,1 1-1,-1-1 1,0 0-1,0 1 1,0-1-1,0 0 1,1 1 0,0-2-1,-1 2 3,0-1 1,1 1-1,-1 0 0,1-1 0,0 1 1,-1 0-1,1-1 0,-1 1 0,1 0 1,-1-1-1,1 1 0,0 0 0,-1 0 1,1 0-1,0 0 0,-1 0 1,1 0-1,-1 0 0,1 0 0,0 0 1,-1 0-1,1 0 0,0 0 0,-1 0 1,1 0-1,0 1 0,-1-1 0,1 0 1,-1 0-1,1 1 0,-1-1 0,1 0 1,-1 1-1,1-1 0,-1 1 1,1-1-1,-1 1 0,1-1 0,-1 1 1,1-1-1,-1 1 0,0-1 0,1 1 1,-1-1-1,0 1 0,0-1 0,1 2 1,0 0-29,1 0 0,0 0 0,0-1 1,0 1-1,0-1 0,0 1 1,0-1-1,0 0 0,0 0 0,1 0 1,-1 0-1,0 0 0,1 0 0,-1 0 1,0-1-1,1 1 0,4-1 1,58 4-621,-42-3 666,29 1-479,0-2-1,82-11 0,-179 36 1166,-186 47 886,270-83-1400,1 1 0,46-4 0,30-7-73,-68 10-117,-24 7-13,0 0-1,0-2 1,-1-1 0,0-1-1,0-1 1,26-15 0,-98 23-76,0 11-6,0 2 0,1 2 1,1 2-1,-58 29 0,105-45 67,0 0-1,0 0 0,0 0 0,0 0 0,0 0 1,0 0-1,0 1 0,0-1 0,0 0 1,1 0-1,-1 0 0,0 0 0,0 0 0,0 0 1,0 0-1,0 0 0,0 0 0,0 0 0,0 0 1,0 0-1,0 0 0,0 1 0,0-1 0,1 0 1,-1 0-1,0 0 0,0 0 0,0 0 0,0 0 1,0 0-1,0 0 0,0 1 0,0-1 0,0 0 1,0 0-1,0 0 0,0 0 0,0 0 0,0 0 1,0 0-1,0 0 0,0 1 0,0-1 1,-1 0-1,1 0 0,0 0 0,0 0 0,0 0 1,0 0-1,0 0 0,0 0 0,0 0 0,0 0 1,0 1-1,0-1 0,0 0 0,19 2-394,26-3-193,75-3 115,221 3-24,-320 4 427,0 1 1,0 1 0,0 1-1,33 14 1,-32-11 204,0-1 1,1-1-1,37 6 1,3-9-441,1-3 0,0-3 1,115-17-1,31-3-83,-152 20 264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5.38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0 235 2272,'25'2'338,"-7"0"-134,0-1 0,29-3 0,-44 2-232,1 0 1,-1-1-1,1 1 0,-1-1 1,1 0-1,-1 0 0,1 0 1,-1-1-1,0 1 0,0-1 1,0 0-1,0 0 0,0 0 1,0 0-1,0 0 0,-1-1 1,1 0-1,-1 1 0,3-4 1,-5 6 32,1-1 0,-1 1 0,1 0 1,-1-1-1,0 1 0,1-1 1,-1 1-1,0-1 0,0 1 0,1 0 1,-1-1-1,0 1 0,0-1 0,0 1 1,0-1-1,0 1 0,1-1 1,-1 1-1,0-1 0,0 1 0,0-1 1,0 1-1,-1-1 0,1 1 1,0-1-1,0 1 0,0-1 0,0 1 1,0-1-1,-1 1 0,1-1 0,0 1 1,0-1-1,-1 1 0,1 0 1,0-1-1,0 1 0,-1-1 0,1 1 1,-1-1-1,-22-2-481,2 0 518,21 3-10,0 0 0,-1 0 0,1 0 0,0-1-1,0 1 1,-1 0 0,1 0 0,0-1 0,0 1-1,-1 0 1,1 0 0,0-1 0,0 1 0,-1 0-1,1-1 1,0 1 0,0 0 0,0 0 0,0-1-1,0 1 1,0 0 0,0-1 0,-1 1-1,1 0 1,0-1 0,0 1 0,0-1 0,0 1-1,0 0 1,1-1 0,-1 1 0,0 0 0,0-1-1,0 1 1,0 0 0,0-1 0,0 1 0,0 0-1,1 0 1,-1-1 0,0 1 0,0 0 0,0-1-1,1 1 1,1-2 11,0 0 0,0 0 0,0 1 0,0-1 0,0 0-1,0 1 1,1 0 0,-1-1 0,0 1 0,1 0 0,-1 0 0,1 0 0,4 0 0,40-8 561,-42 8-450,103-12 1059,-73 11-946,0-2 0,-1-2 0,0-1 0,0-1 0,34-14 0,-67 23-267,-1-1-1,0 0 1,1 0-1,-1 0 1,1 0 0,-1 0-1,0 0 1,1 0-1,-1 0 1,0 0-1,1 0 1,-1-1-1,0 1 1,1 0-1,-1 0 1,0 0-1,0 0 1,1 0-1,-1-1 1,0 1-1,1 0 1,-1 0 0,0 0-1,0-1 1,1 1-1,-1 0 1,0 0-1,0-1 1,0 1-1,1 0 1,-1-1-1,0 1 1,0 0-1,0-1 1,0 1-1,0 0 1,0-1-1,0 1 1,0 0-1,0-1 1,0 1 0,0 0-1,0-1 1,0 1-1,0 0 1,0-1-1,0 1 1,0 0-1,0-1 1,-23-4-281,-45 3-372,60 2 600,-29 0-311,18-1-81,1 1 0,-1 0-1,1 1 1,-30 7 0,124-15-837,277-48 3811,-353 54-2526,0 1 1,0 0 0,0 0-1,0 0 1,0 0-1,0 0 1,1 0 0,-1-1-1,0 1 1,0 0 0,0 0-1,0 0 1,0 0 0,1 0-1,-1 0 1,0 0 0,0 0-1,0 0 1,0 0 0,0 0-1,1 0 1,-1 0 0,0 0-1,0 0 1,0 0 0,0 0-1,1 0 1,-1 0 0,0 0-1,0 0 1,0 0 0,0 0-1,0 0 1,1 0-1,-1 0 1,0 0 0,0 0-1,0 0 1,0 0 0,0 0-1,1 0 1,-1 1 0,0-1-1,0 0 1,0 0 0,0 0-1,0 0 1,0 0 0,0 0-1,0 1 1,0-1 0,0 0-1,1 0 1,-1 0 0,0 0-1,0 1 1,0-1 0,0 0-1,0 0 1,0 0 0,0 0-1,0 0 1,0 1 0,0-1-1,0 0 1,0 0-1,-1 1 1,-12 9 95,-23 9-64,-55 7-1427,64-18 868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7.3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1469 3465,'42'5'240,"-10"-5"224,23-11 352,12-9 272,15-12 145,6-3-65,14-8-456,13-3-216,19-8-296,5-1-144,7-21-88,0-17-40,3-29-192,3-23 16,0-27 8,-10-6 16,-19-15-704,-10-5 680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7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1301 1296,'39'-11'360,"15"-11"521,16-17 199,8-7 320,17-19 88,8-9-199,20-15-673,6-11-320,-1-11-312,-2-2-184,-9-21-472,-4-5-185,0-29-783,2-21 856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8.4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37 1576,'5'-17'560,"6"4"753,4 8 79,-2 3 64,-2 2-311,1 6-529,1-3-208,1 12-152,1 4-8,4 14-48,-1 12-40,4 14-88,1 8-48,3 12-24,0 6-160,3 4-1152,1-3 912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8.8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193 0 1672,'25'84'640,"-1"12"313,-4 17-49,-5 11-176,-8 23-328,-7 10-88,-16 17-104,-16 12-56,-27 29-392,-15 14-888,-28 33 696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2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483 0 1192,'-54'115'624,"-5"-7"417,-1-7-137,-6 0-432,-7-5-368,-8 4-912,-8 7 552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5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1366 0 6393,'-95'82'-528,"-16"20"-528,-32 29 32,-10 4 256,-14 6 504,0 2 200,-5 3 136,-8 10 0,2 1-32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6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0 1072,'-5'78'200,"10"13"112,4 5-88,11 7-192,10 2-96,18-4 40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8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933 0 1928,'-195'132'697,"-1"-4"519,5-6-568,7-5-456,18-10-192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1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5025,'57'9'312,"12"-9"240,7-6-88,15-22-88,12-9-88,22-22-255,8-11-170,6-17-431,-6-6-448,-1-14 544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6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266 1 192,'-139'153'-8,"13"-4"40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9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0 594 4033,'98'-46'104,"17"-5"-72,0-2-40,-7-3-296,-6-5-56,-10-6-16,1-5 40,3-15-249,6-13 441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1.2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966 0 4913,'-89'96'0,"-11"34"72,4 5-416,-4-1 608,-2-6 136,-2-13 96,-1-1 8,8 5-312,6-2-512,10 0 168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2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 1 4537,'-17'104'64,"62"35"88,-12 18-416,34 17 80,13 6-264,25 0 248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3.4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6433,'6'76'256,"68"8"113,20 14-321,17 19 88,27 25 80,12 8 32,33-7 16,14-11-56,23-27-408,14-8-728,3-21 559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3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6905,'63'76'225,"0"43"-41,71 29-104,47 48 8,23 16-32,39 3-224,3-15-489,3-35 409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8490,'99'150'352,"23"65"208,54 22-944,50 43-312,19 2-504,16-26 671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.4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4545,'48'132'80,"-5"7"-280,16 0-488,6-4 440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35 0 3081,'-11'46'624,"2"8"296,0 11 112,4 5-48,5 8-247,7 5-121,11 2-344,8-1-216,15-2-816,9-6-305,21-12-663,11-5 720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.7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9970,'-39'62'152,"32"27"-336,7 20 104,20 35 104,8 23 40,31 44-48,17 14-416,34 25 272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5.9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27 4825,'-33'-26'272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0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42 464,'28'-41'16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4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9490,'35'42'1000,"47"1"1641,33 13-2193,42 33-264,18 20-144,27 30-544,9 11-264,4 4-761,3-2-919,-14 7 1400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8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12995,'165'89'280,"43"26"-512,22 18-144,35 58-320,11 24-217,28 43-919,0 20 1064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7.1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10466,'50'89'808,"21"0"1233,51 28-1985,30 23 32,39 55-8,20 20-24,26 31-312,-3 10-480,-23 7 416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7.55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12099,'228'171'-208,"40"47"-1329,12 18-375,-26 23-545,-15 2-87,-35 1 1560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8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13835,'119'165'416,"40"8"-40,21 64-376,24 7-336,2 5-224,-15-27-1112,-13-18-1521,-28-32 1857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9.6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654 0 2441,'0'8'688,"-7"7"496,-24 14 96,-14 8 32,-27 17-263,-15 7-233,-34 17-848,-14 4-680,-21 18 328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8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444 15 4369,'17'-9'-24,"-6"4"536,-21 10-2352,-25 14 1344,-13 9 135,-26 18 33,-10 9-112,-21 23-96,-10 13 256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9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0 249 2296,'4'20'865,"3"-3"623,9-1-504,5-1-296,15-7-456,6 0-144,19-10-176,6-5-152,13-8-504,7-6-296,11-6-288,-1-6 103,-10-10 497,-10-1 320,-19-6 392,-8 4 24,-14 1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0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3442 1 6753,'-2'8'-42,"0"1"-1,0-1 0,-1 0 0,0 1 0,-1-1 0,0-1 0,0 1 0,-1 0 0,0-1 0,0 0 0,-1 0 1,1-1-1,-8 7 0,-15 12 158,-55 39 1,52-42 25,-548 396-1478,-136 101-2197,34 47 4297,94 18 4202,438-415-2995,-212 311-1,335-442-2414,0 2 0,3 0 0,1 2 1,-30 84-1,37-67-666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4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1 463 2697,'220'-226'-577,"-7"-11"225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1.6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1473 0 5321,'-61'91'528,"-7"7"280,-16 17 33,-10 11 167,-21 20-88,-8 10-144,-6 13-160,-3 7-160,-7 15-400,0 5-256,2 2-824,5-1-624,12-6 864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5.2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1283 18 3161,'2'-2'121,"-1"1"1,1-1 0,-1 1-1,1 0 1,0-1 0,0 1-1,0 0 1,-1 0 0,1 0-1,0 0 1,1 1-1,-1-1 1,0 0 0,0 1-1,0-1 1,0 1 0,0 0-1,0 0 1,1 0 0,-1 0-1,0 0 1,0 0 0,0 1-1,4 0 1,-4 1 14,-1 0 1,1 0 0,-1-1-1,1 1 1,-1 0-1,0 0 1,0 1-1,0-1 1,0 0 0,0 0-1,0 0 1,-1 1-1,1-1 1,-1 0-1,0 1 1,1-1-1,-1 1 1,0-1 0,0 0-1,-1 1 1,1-1-1,0 0 1,-2 3-1,-11 66 574,-3-1 0,-3-1 0,-39 91 0,36-100-648,-486 1212-2897,-26-169 1320,434-906 587,21-24 442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5.7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125 1 2457,'-124'135'32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6.07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288 1 6881,'-30'46'641,"1"11"927,-1 12-1072,2 24-88,-2 18-48,-1 13-208,-4 41-104,-2-8-1392,0 8 968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6.64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 1 9938,'2'164'304,"5"16"-16,-7 15-344,-2 22-408,0-2-336,-3-19-1849,3-16 1577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02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38 1 7346,'-24'96'160,"14"47"-104,7 27 248,8 58 312,10 19-56,17 27-208,8 11-352,20 4-1736,10 10 1176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39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1 4497,'33'139'120,"3"24"16,3 22 8,3 28 104,3 10-440,3 12 128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97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582 1 2296,'-19'120'-192,"-29"45"-64,2 26-152,-26 48 536,-14 19 64,-19 5 304,-1-11 49,6-26-241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2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87 1712,'5'2'112,"0"0"-1,1 0 0,-1-1 0,1 0 0,-1 0 0,1 0 0,-1 0 1,1-1-1,0 0 0,-1 0 0,1-1 0,-1 0 0,7-1 0,75-21-658,-80 21 480,73-32-553,2 0-766,-78 34 1131,-1 3 126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7.51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6 792,'50'-6'0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7.89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479 0 6409,'7'54'304,"8"24"625,-28 27-945,-21 51 320,-10 26 72,-19 49-40,-4 16-16,-11 33-88,-7 20-224,-32 46-16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0.7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292 13 1752,'33'-13'280,"-1"13"321,-6 7 287,-15 36 144,-11 24-16,-19 51-184,-14 25-264,-21 50-391,-7 20-193,-13 33-561,-2 16-935,0 3 872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6.73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1400,'3'1'204,"0"0"1,0 0-1,1 0 0,-1-1 0,0 1 0,1-1 1,-1 1-1,1-1 0,-1 0 0,5-1 0,12 1 211,39 10 126,1-2 1,113-1-1,-133-9-1415,1-2-1,68-15 1,-85 14 148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1336,'5'2'176,"6"0"200,6 0 64,9 0 169,5 1 39,12 1-48,5 0-152,13-1-304,6 1-56,2 0-48,3-2 40,2 1 128,2-1 40,7 2-8,1 1-48,3-1-336,2 0-360,-9-2 288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4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 1 4121,'-1'0'5,"-1"0"0,1 1-1,0-1 1,0 1 0,0 0 0,0-1 0,0 1 0,0 0 0,0-1 0,0 1-1,0 0 1,0 0 0,0 0 0,0 0 0,1 0 0,-1 0 0,0 0-1,1 0 1,-1 0 0,1 0 0,-1 1 0,0 1 0,2-2 4,-1 0 1,0 0 0,0 0-1,1 0 1,-1 0 0,1 0-1,-1 0 1,1 0-1,0 0 1,-1 0 0,1-1-1,0 1 1,-1 0-1,1 0 1,0-1 0,0 1-1,0 0 1,0-1-1,0 1 1,1 0 0,9 5 115,1-1 0,-1 0 0,19 5 0,-23-8-60,112 31 625,2-4 0,133 13 0,254 4 77,-224-24-498,-129-6-269,-54-4-620,0-3-1,1-5 0,124-12 1,-194 4-140,-16-3 329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7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4993,'14'8'290,"1"-1"0,-1 0 0,1-1-1,1-1 1,-1 0 0,1-1 0,-1-1 0,1 0 0,18 0-1,2 3 108,528 62 1915,5-32-1987,-436-29-265,-4 1-83,407 16 30,-6-44-1170,-379-3 72,-132 18 734,1 0-1,-1-1 1,-1-1 0,1-1-1,20-12 1,-18 3-769,-14 2 418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8.6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1 221 2328,'3'2'116,"0"-1"-1,0 1 1,1-1-1,-1 0 1,1 1-1,0-1 1,-1-1-1,1 1 1,-1-1-1,1 1 1,0-1-1,0 0 1,-1 0-1,1-1 1,7 0-1,3 0 211,997-37 4457,-240 4-4769,-612 31-91,19 1-653,308-41 0,-467 40 654,-12 2 39,0 0 0,1 0 1,-1 0-1,0-1 0,-1 0 0,1 0 0,0-1 1,11-6-1,-19 9-36,0-1-1,1 0 1,-1 1 0,0-1-1,0 0 1,1 1 0,-1-1 0,0 1-1,0 0 1,0-1 0,0 1-1,0 0 1,0-1 0,0 1 0,0 0-1,0 0 1,0 0 0,0 0-1,0 0 1,1 0 0,-1 0-1,0 0 1,-2 0 0,-229 4-3496,145 2 3857,1 4 0,-91 24 0,166-32-205,2 0-39,0-1 0,0 2 0,0-1 0,0 1 0,1 0 0,-1 1 0,1 0 0,0 1 0,0-1 0,-12 11 0,20-15-45,0 0-1,0 1 0,0-1 1,0 1-1,0-1 1,0 1-1,0-1 1,0 1-1,0-1 0,0 1 1,0-1-1,0 0 1,0 1-1,1-1 1,-1 1-1,0-1 0,0 0 1,0 1-1,1-1 1,-1 1-1,0-1 1,0 0-1,1 1 1,-1-1-1,0 0 0,1 1 1,-1-1-1,1 0 1,-1 0-1,0 1 1,1-1-1,-1 0 0,1 0 1,-1 0-1,0 0 1,1 1-1,-1-1 1,1 0-1,-1 0 0,1 0 1,-1 0-1,0 0 1,1 0-1,-1 0 1,1 0-1,-1 0 0,2-1 1,27 5 339,77-6 546,-1-4 1,205-39-1,-32 3-399,-157 29-436,2 1 113,187-41 0,-287 43 74,-23 10-232,0 0 0,1 0-1,-1-1 1,0 1 0,0 0 0,0 0 0,0 0 0,0 0-1,0-1 1,0 1 0,0 0 0,0 0 0,0 0 0,0-1-1,0 1 1,0 0 0,0 0 0,0 0 0,0-1 0,0 1 0,0 0-1,0 0 1,0 0 0,0 0 0,0-1 0,0 1 0,0 0-1,-1 0 1,1 0 0,0 0 0,0-1 0,0 1 0,0 0-1,0 0 1,0 0 0,-1 0 0,1 0 0,0 0 0,0-1-1,0 1 1,0 0 0,-1 0 0,1 0 0,0 0 0,0 0-1,0 0 1,-1 0 0,1 0 0,0 0 0,0 0 0,-44-6 190,-6 11-9,0 2 0,-89 24 0,94-19-795,-1-2 1,0-1 0,-73 2 0,377-9-4991,-212-4 5456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4.6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 1888,'46'0'120,"8"0"24,1-2-256,7-2-424,1 2 312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4.9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83 256,'6'0'-8,"9"-1"-16,13-5-24,7 0 48,11-3 40,4 0 24,6 0-8,3-2-24,-7 1-40,0 3-24,-6-1 0,-1 1 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3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 0 360,'-24'34'0,"1"0"32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0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594 4 720,'-43'0'152,"-10"2"144,-7 2-168,-3 0-192,0-1-32,4-1-88,1 0-40,5-2-8,5-4 32,7 1 88,9-3 40,12-1 72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2072,'241'19'611,"-240"-18"-615,5-1-214,0 1-1,1 1 1,-1-1 0,0 1-1,0 1 1,0-1 0,7 5-1,-5-2-177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4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340 1 856,'-20'2'224,"-6"1"152,-2-1-128,-5 4-264,-1-1-112,-1 1-104,0 3-16,1-1 64,5 1 24,3-2 72,4 1 16,5-1 40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7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536 1 688,'-28'5'8,"-13"3"24,-5-1 24,-4 1 184,-4-1 56,0 0 64,0 1 8,4-1-88,4 3-47,5-1-97,6 0-120,13-2-368,7 1-249,15-3 297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6.3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497 21 1176,'45'0'216,"1"1"324,0-2 1,68-11-1,-106 10-11,-10 0-160,-22-1 14,-39 2-160,-65 12 146,-177 38-1,71-9-766,294-37-1020,63-13-238,-42 3 1114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6.9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43 2953,'376'-11'-164,"-152"11"157,-151-2 29,160-11-519,-237 5-692,-15 2 855,-112 3 480,0 7 0,-135 20 0,34-2-624,211-20 318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0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3 376,'91'-2'0,"0"2"-64,2 0 40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4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36 336,'-29'3'946,"-51"11"0,-5 1-775,20-9-4,31-3-85,1 1 1,-43 11-1,76-15-90,0 0 0,0 0 0,1 0 0,-1 0 1,0 0-1,0 0 0,0 0 0,0 0 0,0 1 0,0-1 1,0 0-1,0 0 0,0 0 0,0 0 0,0 0 1,0 0-1,0 1 0,0-1 0,0 0 0,0 0 0,0 0 1,0 0-1,0 0 0,0 0 0,0 1 0,0-1 0,0 0 1,0 0-1,0 0 0,0 0 0,0 0 0,0 0 1,0 0-1,0 1 0,0-1 0,-1 0 0,1 0 0,0 0 1,0 0-1,0 0 0,0 0 0,0 0 0,0 0 1,0 0-1,0 0 0,-1 1 0,1-1 0,0 0 0,0 0 1,0 0-1,0 0 0,0 0 0,0 0 0,-1 0 1,1 0-1,0 0 0,0 0 0,0 0 0,0 0 0,0 0 1,0 0-1,-1 0 0,19 4-231,22 1 97,91-6 309,157-20 1,127-40 147,-313 39-125,-129 17-4,-179 29-1089,-207 51 0,398-71 744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7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290 0 1536,'-87'0'24,"-11"4"-96,-6 1-88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3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653 53 3409,'170'-9'-409,"-99"8"-24,-1-3 0,87-18 1,-146 20 648,29-7-854,-38 5 29,-25 3 151,-383 34 1770,175-7-941,142-19-186,-17 0 343,-189 38 0,271-36-933,43-7 220,43-6-48,57-8-860,175-15 903,-214 23-48,130 10 0,-210-3-100,-11 4 280,-18 5 198,26-10-150,-42 19 53,24-10-63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6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1 506 576,'64'-23'184,"5"-7"392,0-2 208,-3 2 305,2-2 135,-3 0-32,-4-2-184,-8-1-407,-9-1-273,-12 2-408,-7 2-112,-9 2-217,-2 0-87,-5 0-248,0-2-312,-5-2 632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4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8 472,'48'-2'-24,"13"-4"24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8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563 32 312,'-101'12'808,"-140"36"-1,313-53-1708,183-29 1136,111-19-468,-1221 212-532,796-148 710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9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 2328,'0'-2'-88,"4"0"-72,14 0-272,8 0-136,11-1 344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369 1 208,'-89'6'9,"-190"15"1201,367-15-200,83-18-1434,-92 3 565,2 5 0,-1 3 0,94 11 0,-152-3-19,-38 0-12,-45 3 94,56-10-171,-28 5 115,-163 25 565,159-22-815,0 2 0,0 1 0,-41 19 0,77-30 45,0 1 0,0-1-1,-1 0 1,1 1-1,0-1 1,0 1 0,0 0-1,0 0 1,-1-1-1,1 1 1,0 0 0,0 0-1,0 0 1,1 0-1,-1 0 1,0 0 0,-1 2-1,2-2 36,1-1-1,-1 1 1,0-1 0,1 1-1,-1-1 1,1 1-1,-1-1 1,1 1-1,0-1 1,-1 0 0,1 1-1,-1-1 1,1 0-1,-1 1 1,1-1-1,0 0 1,-1 0 0,1 0-1,0 0 1,-1 1-1,1-1 1,0 0-1,1 0 1,60 1-196,-54-1 227,549 12 296,-531-7 374,-40 4-100,-43 8-190,-94 9 97,108-21-253,1 2-1,0 2 1,0 2-1,-59 23 1,80-20-294,21-13 57,1-1-1,-1 1 0,0-1 1,1 1-1,-1-1 1,1 0-1,-1 1 1,0-1-1,1 0 1,-1 1-1,1-1 0,-1 0 1,1 0-1,-1 0 1,1 1-1,-1-1 1,1 0-1,-1 0 1,1 0-1,0 0 0,-1 0 1,1 0-1,-1 0 1,1 0-1,-1 0 1,2 0-1,57-2-255,-53 2 232,544-21-2243,-602 22 2401,0 2 0,1 2 1,0 2-1,0 3 1,1 2-1,0 2 0,1 3 1,-74 34-1,87-41-1897,46-18 1344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00.6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1 2521,'-30'0'56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5.4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151 280 2465,'-15'-7'27,"1"1"0,-1 0 0,0 0 1,-17-2-1,-6 7 3088,37 1-3031,0 0 0,0 0 0,0 1 0,0-1 0,0 0 0,0 1 0,0-1 0,0 1 0,0-1 0,0 1-1,0-1 1,0 1 0,1 0 0,-1 0 0,0-1 0,0 1 0,1 0 0,-1 0 0,1 0 0,-1-1 0,1 1 0,-1 0 0,1 0 0,-1 0 0,1 0 0,0 0 0,-1 0 0,1 0 0,0 0 0,0 0 0,0 0 0,0 0 0,0 0 0,0 0 0,0 1-1,0-1 1,0 0 0,1 0 0,-1 0 0,0 0 0,0 0 0,1 0 0,-1-1 0,1 1 0,0 1 0,1 2-103,0 1-1,0-1 1,0-1-1,1 1 1,0 0-1,-1 0 1,1-1-1,1 0 1,4 5-1,6 1-65,1-1 0,-1 0-1,1-2 1,1 1 0,-1-2-1,1 0 1,29 5 0,125 8-178,-168-18 261,222 9 50,1-11 0,348-46 0,434-149 199,-621 91-1538,-217 50 756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5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0 434 2681,'102'-11'560,"39"-1"352,18-1 16,23 4-480,9 0-184,20-4-160,6-4-40,5-9-56,6-3-8,-4-6-32,-7-1-8,-4-3-56,-3 0-8,-16 2-8,-3 4-8,-24 3-408,-15 4-752,-45 6 752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6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1920,'139'-14'376,"6"-1"313,-3 0-625,-4 2-672,-20-2 335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6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2377,'1'0'83,"0"1"1,0-1 0,0 1 0,-1 0 0,1-1-1,0 1 1,0 0 0,-1 0 0,1-1 0,-1 1 0,1 0-1,-1 0 1,1 0 0,-1 0 0,1 0 0,-1 0 0,0 0-1,0 0 1,1 0 0,-1 0 0,0 0 0,0 0-1,0 0 1,0 0 0,0 0 0,0 0 0,0 0 0,-1 0-1,1 0 1,0 0 0,0 0 0,-1-1 0,1 1-1,-1 0 1,1 0 0,-1 0 0,1 0 0,-1 1 0,0-1 38,0 0 0,1-1 1,-1 1-1,1 0 1,-1 1-1,1-1 1,-1 0-1,1 0 1,0 0-1,0 0 0,0 0 1,-1 0-1,1 0 1,0 0-1,0 1 1,0-1-1,1 0 1,-1 0-1,0 0 0,0 0 1,1 0-1,-1 2 1,2-2-73,-1 0 0,1 1 0,-1-1 0,1 0 0,-1 0 0,1 0 0,0 0 0,-1 0 0,1 0 0,0 0 0,0-1 0,0 1 0,-1 0 0,1-1 0,0 0 0,4 1 0,37 2-86,-30-3 67,1222 27-3714,-822-46 1540,-214 4 1391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7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1 550 3353,'51'-29'424,"35"-8"280,12 0 16,28-4-200,11 0-56,13-2-48,6 1-48,1-1-31,5 1-33,2-1-160,-8 2-200,-17 0-897,-18 3-495,-31 6 680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52 1976,'0'-1'44,"-1"1"-1,1-1 1,-1 1 0,1-1-1,-1 1 1,1-1-1,-1 1 1,0 0-1,1-1 1,-1 1-1,1 0 1,-1-1-1,0 1 1,1 0-1,-1 0 1,0 0 0,1-1-1,-1 1 1,0 0-1,0 0 1,1 0-1,-1 0 1,0 0-1,1 0 1,-1 0-1,0 1 1,1-1-1,-1 0 1,0 0-1,1 0 1,-1 1 0,0-1-1,1 0 1,-1 1-1,1-1 1,-1 1-1,0-1 1,1 1-1,-1-1 1,1 0-1,-1 1 1,0 1-1,-1 1 44,-1 0 0,1 0 0,0 0 0,0 0 0,0 1 0,1-1 0,-1 1 0,1 0 0,-2 4 0,2-6-61,1 0 0,-1 0 0,1 0 0,-1 0 0,1 0-1,0 1 1,0-1 0,0 0 0,0 0 0,0 0 0,1 0 0,-1 0-1,1 1 1,-1-1 0,1 0 0,1 2 0,-1-3-9,0 0 1,0-1 0,0 1-1,0 0 1,0-1-1,0 1 1,0-1 0,0 1-1,0-1 1,0 1-1,1-1 1,-1 0 0,0 0-1,0 1 1,0-1-1,1 0 1,-1 0 0,0 0-1,0 0 1,1-1-1,-1 1 1,0 0 0,0 0-1,0-1 1,1 1-1,-1-1 1,0 1 0,0-1-1,0 1 1,0-1-1,0 0 1,1-1 0,15-8-218,0-1 0,-1-1 1,-1 0-1,0-1 1,14-17-1,2 1-1623,-18 17 1345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7.6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6 4161,'-72'-4'-160,"20"3"808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8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262 0 3009,'-144'21'-184,"27"1"416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8.5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1 481 3345,'52'-4'64,"7"-3"-8,8-1-184,14-7 224,6-1 128,21-8 272,12-1 64,16-4-24,6-3-96,8-3-208,-1 2-88,6-3-88,-5 7-40,-5-1-112,-4-3-248,-4-4-728,7-6-440,-6-1 719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9.6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1474 143 1432,'-104'12'2221,"-138"-3"-1,89-6-2684,-546 19 952,441-20 1394,258-2-1886,0 0-1,0 1 1,0-1 0,0 0 0,0 0-1,0 0 1,0 0 0,-1 0 0,1 0-1,0 0 1,0 0 0,0 0 0,0 0-1,0 0 1,0 0 0,-1 0 0,1 0-1,0 0 1,0 0 0,0 0 0,0 0-1,0 0 1,-1 0 0,1 0 0,0 0-1,0 0 1,0 0 0,0 0 0,0 0-1,0 0 1,-1 0 0,1 0 0,0 0-1,0 0 1,0-1 0,0 1 0,0 0-1,0 0 1,0 0 0,0 0 0,-1 0-1,1 0 1,0 0 0,0-1 0,0 1-1,0 0 1,0 0 0,0 0 0,0 0-1,0 0 1,0 0 0,0-1 0,0 1-1,0 0 1,0 0 0,0 0 0,0 0-1,0 0 1,0-1 0,0 1 0,0 0-1,0 0 1,11-8-220,16-4-151,231-79-1139,-243 87 1622,-22 8-231,-27 10-194,11-11 551,0 0 0,0-2 0,-1 0-1,1-2 1,0 0 0,-1-2 0,-42-10-1,13 3 851,63 9-1562,1 0 0,0-1-1,0-1 1,17-5 0,11-3 282,54-4-135,0 3 0,126 2-1,-136 7-618,23-2 294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9.8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675 0 2737,'-106'22'200,"-5"-7"424,3 0-40,6-8 208,10-3 8,23-2-160,14-2-152,27-2-287,24 2-201,10 0-609,29 2-639,39-2 672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73 1712,'108'-20'352,"-16"3"209,-6 2-153,-25 4-576,-17 4-577,-29 5 409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4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0 480,'63'0'104,"-32"9"-8,-16 3-40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5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966 1 1136,'-115'28'520,"-13"1"313,-17 1-297,-1 1-200,-1 1-432,3 1-464,3 3 352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7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994 0 4529,'24'4'152,"-14"4"80,-10 1 152,-23 2 264,-14 6 232,-18 1 225,-8 1-89,-13 1-272,-6-1-264,-9-3-456,-1-1-96,-6-2-152,3-2-64,6 0-48,6 0-72,20-3-376,11-1-385,24-5 649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1.7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182 176 5561,'-18'-7'48,"-73"-28"349,85 32-404,0 0 0,0 0 0,0-1 0,1 0 0,-1 0 0,1 0 0,0-1 0,0 1 1,1-1-1,-1 0 0,-5-9 0,10 14 19,-1-1 0,1 0 0,-1 0 0,1 0 1,0 0-1,-1 0 0,1 0 0,0 0 1,0 0-1,-1-1 0,1 1 0,0 0 0,0 0 1,0 0-1,0 0 0,1 0 0,-1 0 1,0 0-1,0 0 0,1 0 0,-1 0 0,0 0 1,1 0-1,-1 0 0,1 0 0,-1 0 0,1 0 1,0 0-1,-1 1 0,1-1 0,0 0 1,0 0-1,-1 1 0,1-1 0,0 0 0,0 1 1,1-1-1,37-14 649,18 5-135,0 2-1,1 3 1,85 2-1,-103 3-464,932 62 58,-922-57-176,464 60-2520,-144-16-725,-289-39 2893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3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0 119 424,'29'-39'40,"-1"0"-40,-1-1-16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0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158 14 8730,'-73'-6'48,"16"-1"48,35 7-408,16 4 448,34 5 320,20 2 104,45 4 88,22 0-56,29 5-288,14 4-128,20 4-184,11 3-104,18 6-368,10 1-336,7-1-1064,-7-6-361,-17-3-63,-16-6 871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3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69 5185,'-15'2'-168,"36"-8"96,17-1-480,35-4 920,10-2 184,26 3 320,5 1 33,12 3-265,7 3-152,15-1-784,10 2-528,7 2-1185,-8 4 1057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6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143 134 6745,'-27'-3'231,"16"3"1,1-1 1,0 0 0,0 0 0,0-1 0,0-1 0,0 0 0,1 0-1,-17-8 1,26 11-227,-1-1 0,1 1-1,-1 0 1,1-1 0,-1 1-1,1 0 1,-1-1-1,1 1 1,-1 0 0,1-1-1,-1 1 1,1-1 0,0 1-1,-1-1 1,1 1 0,0-1-1,-1 1 1,1-1 0,0 0-1,0 1 1,-1-1 0,1 1-1,0-1 1,0 0 0,0 1-1,0-1 1,0 1 0,0-1-1,0 0 1,0 1-1,0-1 1,0 1 0,0-1-1,1 0 1,-1 1 0,0-1-1,0 1 1,0-1 0,1 0-1,-1 1 1,0-1 0,1 1-1,-1-1 1,0 1 0,1 0-1,-1-1 1,1 1 0,-1-1-1,1 1 1,-1 0 0,2-1-1,34-18 165,8 7-34,0 1 0,89-9-1,100 7 71,-176 11-194,131-1-880,1 10 0,-1 7 1,-1 8-1,272 69 0,-237-35-1023,-2 1 658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0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9818,'223'28'264,"14"3"-8,18 3-1056,-6-3-440,-3-1-1137,1-4-15,-29-2 519,-6-2 577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3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8634,'56'0'496,"16"0"304,28 2-864,11 2-208,17 3-440,11 5-120,23 1 144,6 5 143,14 2 121,1 3-72,8 1-464,2 2-272,-2 0 632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7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 8826,'54'-2'352,"14"0"256,29 6-944,5 3-40,7 6-64,4 2 88,7 4 224,10 1 96,9 2 80,-2 4-48,-2-3-496,-10 3-345,-22-2-487,-10-4-216,-32 0 864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4.2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1093 0 1816,'-8'0'135,"0"1"-1,0 0 1,0 1-1,-14 3 1,21-4-112,1-1 0,-1 0 1,1 0-1,-1 0 0,1 0 1,-1 1-1,1-1 0,-1 0 1,1 1-1,-1-1 0,1 0 1,0 1-1,-1-1 0,1 0 1,0 1-1,-1-1 0,1 1 1,0-1-1,-1 0 0,1 1 1,0-1-1,0 1 0,-1-1 1,1 1-1,0-1 0,0 1 1,0-1-1,0 1 0,0-1 1,0 1-1,0 0 0,1 1 2,0-1 0,0 1 0,0 0 0,0-1 0,0 0 0,1 1 0,-1-1 0,1 0-1,-1 1 1,1-1 0,-1 0 0,1 0 0,-1 0 0,4 1 0,58 29-9,-49-26-23,-1 1 1,1 1-1,-2 0 1,1 0-1,-1 1 0,0 1 1,-1 0-1,0 1 1,0 0-1,13 17 1,-8-5 96,24 45-1,-36-58-162,0 0-1,0 1 1,0-1 0,-1 1-1,-1 0 1,0-1-1,0 1 1,0 14-1,-2-22 41,0 0 0,0 1-1,-1-1 1,1 0 0,-1 0-1,1 1 1,-1-1 0,0 0-1,1 0 1,-1 0 0,0 0-1,-1 0 1,1 0 0,0 0-1,-1 0 1,1 0 0,-1-1 0,-2 3-1,0-1 37,0 0 0,0 0 0,-1-1 1,1 0-1,0 0 0,-1 0 0,0 0 0,-7 1 0,-10 1 166,0-1-1,-1-1 1,-25-2 0,22 1-124,-325 14 855,-418 9 1621,751-23-3742,43 2 19,423 62-419,-302-34 1202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4.4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 1 1848,'-100'13'-120,"17"-8"88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9.7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9554,'12'2'-10,"0"-1"0,0 2 0,0 0 0,0 0 1,0 1-1,-1 0 0,14 8 0,35 11-287,63 8 446,156 18 0,-62-13 298,401 100 188,9 2-775,-120-49-3583,-355-67 2437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0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2697,'93'7'272,"1"0"176,-1 1-504,1-1-672,-1-1-49,-12-1 73,-5 1 200,-20 1 480,-15 1 32,-23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4449,'0'37'688,"-2"2"432,2 4-400,2-4-279,3 2-257,2 0-80,4-1-96,1 3-96,6-6-464,2-3-345,6-7 441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2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858 1 1104,'-111'1'256,"-17"1"208,-13 0-184,-16 0-272,-3 2-448,-1 1 296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4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2040,'97'17'80,"-3"3"8,-1-1-48,-6-4 16,-4-4 49,-8-6 63,-7 1-16,-9-4-416,-3-2 232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2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3155 503 2441,'-320'4'1139,"45"1"-814,-328-35-1,279-17-262,1-15-1,-379-124 1,511 124 21,-170-50 1751,335 106-1821,-4-1-681,41 8-1746,87 16 2081,38 5 696,229 67 0,-62 18-347,148 48-162,7-36 111,-366-105 270,1-4 1,0-4-1,164-10 1,-254 3-217,29-2 93,-30 3-107,-1 0 0,0-1 0,0 1 0,1 0 0,-1 0 0,0-1 0,0 1 0,1-1 0,-1 1 0,0-1 0,0 0 0,0 1 0,0-1 1,0 0-1,0 0 0,0 0 0,0 1 0,0-1 0,1-1 0,-2 1-1,0 0 1,-1 1 0,1-1-1,0 1 1,0-1 0,0 1-1,-1-1 1,1 1-1,0-1 1,-1 1 0,1-1-1,0 1 1,-1-1 0,1 1-1,-1-1 1,1 1 0,-1 0-1,1-1 1,-1 1 0,1 0-1,-1-1 1,1 1 0,-1 0-1,1 0 1,-1-1-1,1 1 1,-1 0 0,0 0-1,1 0 1,-1 0 0,-25-6 104,23 5-88,-154-24 171,70 13-1046,-97-28 0,108 17 417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4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 4145,'65'-2'264,"3"4"112,7 5-344,-9 4-584,-3 2-280,-2-4-88,-3-3 103,-6-2 497,-6-4 232,-13 0 104,-7-4 0,-14 0-264,-11 4 184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7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216 47 1288,'-76'-19'328,"7"6"232,28 4-672,14 3-192,25 6 120,11 0 152,26 4 480,15 0 49,24 5-121,12 2-72,17 8-144,7 1-56,10 6-80,10 2-16,9 1-136,0 1-200,-4-2 192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8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 0 4889,'-7'4'264,"-12"1"160,-16-1-336,-9 0-48,-16-4-16,-1 0 0,0-2-120,7 2-216,10 2-720,7 1-408,14 3 695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0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274 32 4273,'67'9'704,"-4"1"608,-15-5-736,-11-3-239,-18-4-177,-10-7-40,-18-4-64,-12 0-24,-17 2-216,-9 2-168,-16 9-297,-3 3-119,-14 7-64,-7 3-80,-19 7 584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3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2505,'43'11'64,"14"8"-240,1 3-353,-8 2 273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4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1464,'39'22'112,"-9"2"80,-6 2-128,-13-2-104,-7 0-112,-10-2-304,-7 1 264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5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779 1 1696,'-104'7'352,"4"8"249,0-2-257,4 4-296,-1-2-120,-1-1-104,4 1-176,5 0 223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8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5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100 0 2353,'-20'25'656,"1"5"680,3 6-160,2 3-392,3 2-224,2 7-351,2 5-81,3 2-88,4 0-8,4-5-56,3-4-64,6-5-161,1-7-143,7-8-544,4-3-240,9-12-216,3-4 23,7-12 825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8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2441,'46'24'304,"-1"-11"256,-1-2-384,-9-3-480,-5-3-192,-13 1-369,-6 1 409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9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82 0 488,'-82'30'0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3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3437 102 1032,'32'-12'86,"151"-54"254,-161 60-213,1 0 0,1 2 0,-1 0 0,0 2 0,47 1 0,-61 4 1028,-19 2-571,-22 3 89,-602 60 3539,346-44-3665,-689 90 117,279-29-1021,500-63-229,-767 77-4308,922-96 3893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3.8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0 346 2633,'36'-2'195,"379"-33"1166,-316 22-1412,0-5 0,110-35 0,-77 11 8,221-65-444,-241 79-339,133-18 1,-205 45 1472,-40 1-629,0 0 0,0 0 0,0 0 0,1 0 0,-1 0 0,0 0 0,0 0 0,0 0 0,1 1 0,-1-1 0,0 0 0,0 0 0,0 0 0,0 0 0,0 0 0,1 0 0,-1 1 0,0-1 0,0 0 0,0 0 0,0 0 0,0 0 0,0 1 0,0-1 0,0 0 0,1 0 0,-1 0 0,0 1 0,0-1 0,0 0 0,0 0 0,0 0 0,0 1 0,0-1-1,0 0 1,0 0 0,0 0 0,0 1 0,0-1 0,-1 0 0,1 0 0,0 0 0,0 0 0,0 1 0,0-1 0,0 0 0,0 0 0,0 0 0,0 0 0,-1 1 0,1-1 0,0 0 0,0 0 0,0 0 0,0 0 0,-1 0 0,1 0 0,0 0 0,0 1 0,0-1 0,0 0 0,-1 0 0,1 0 0,0 0 0,0 0 0,-1 0 0,-9 6 274,0 0 0,-1-1 0,-19 7 1,-129 43 512,-266 108 937,3 55-1552,142-70-2691,152-82 1430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1109 1 5889,'-41'7'80,"-9"12"-304,-8 5-352,-19 11-320,-11-2-136,-25 3 240,-7-3 223,-4-3 577,0 1 184,9-3 48,9-4-55,13 4-169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4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1052 151 4673,'271'-105'810,"-269"105"-810,0-1 1,0 0 0,-1 1 0,1-1 0,0 0 0,0 0 0,-1 0 0,1 0 0,-1-1 0,1 1 0,-1 0 0,0 0 0,1-1-1,1-2 1,-3 4 9,0-1-1,0 1 1,0-1 0,0 1-1,0-1 1,0 1-1,0-1 1,-1 1-1,1-1 1,0 1-1,0-1 1,0 1-1,0-1 1,-1 1-1,1 0 1,0-1-1,-1 1 1,1-1-1,0 1 1,-1 0-1,1-1 1,0 1-1,-1 0 1,1-1-1,0 1 1,-1 0 0,1-1-1,-1 1 1,1 0-1,-1 0 1,1 0-1,-1-1 1,-7-2 96,1 1 1,-1 0-1,0 0 0,0 0 1,-12 0-1,-11 1 157,-1 1 0,1 2-1,-59 10 1,-92 31 130,173-41-380,-92 26-305,2 5 0,1 4 0,2 4 0,2 5 0,2 3 0,-119 85 1,195-123-164,2 1 1,-1 0 0,1 1 0,-23 28-1,19-5-375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7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1248 47 800,'39'-18'48,"-8"3"56,-16 7-136,-13 3-8,-21 5 192,-12 5 184,-23 8 224,-9 4 25,-24 9-145,-9 4-120,-16 7-200,-8 3-80,-6 11-224,-2-1-56,-7 5 8,3 1 48,12 3-40,9 2 175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0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2476 12 3161,'-8'-9'376,"-29"7"144,-20 8-168,-36 12-328,-16 8-48,-32 9 0,-13 10 40,-24 7 16,-12 1-16,-16 16-64,-11 1-8,-5 12-16,-1 7-56,-1 5-8,5 4-200,21 10 184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3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1556 36 1568,'31'-22'312,"-16"11"361,-11 9-185,-32 15-152,-22 11-88,-48 20-56,-23 16 104,-36 21 256,-12 14 24,-20 20-72,-6 5-144,-5 10-800,2 3-712,-2 3 624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7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1143 80 5969,'146'-66'1815,"-134"56"-1361,-21 7-187,-27 5-54,-31 12 80,-1 2 1,-95 37-1,-122 67 305,257-108-549,-361 169-459,134-56-4372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8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89 0 480,'-18'15'16,"2"2"-24,2 1-32,2 0 80,3 0 80,0 3 56,4-1 0,1-1-96,2-1-40,4-2 24,2-2 0,4-2 24,5 1 8,1-2-32,2 1-16,0-1-184,-2 1-224,-1 0 200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9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1309 268 2817,'81'-69'376,"-29"12"560,-20 5-32,-42 13 64,-25 9 24,-39 15-199,-22 10-177,-34 16-376,-18 11-176,-36 15-232,-7 10-72,-12 14-576,-5-2-641,13 11 833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6.2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1357 20 4401,'-25'-9'120,"-6"0"-112,-17 7-608,-11 2 48,-27 4 232,-16 9 392,-26 9 736,-14 10 48,-12 8-104,0 7-224,-1 3-648,8 5-672,21 8 448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6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 0 4561,'-45'21'208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0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1007 10 1728,'-108'-7'296,"-7"5"209,-5 2-225,-12 5-672,-3 5-217,7-1 1,13 2 80,36-2 576,23-1 192,38 3-80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60 1128,'102'-18'88,"-9"-3"104,-15 1-224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3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281 70 3241,'-45'-22'224,"-22"2"-128,-7 3-552,-20 6 128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5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30 3233,'26'-15'-568,"-17"0"159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0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46 107 5273,'14'-18'197,"-10"14"-160,0-1 0,-1 1 0,1-1 0,-1 0 0,0 0 0,0 0 0,0 0 0,-1-1 0,0 1 0,3-11 0,-7 14-100,1 1 1,0-1-1,-1 1 0,1-1 0,0 1 0,-1 0 0,0 0 1,1-1-1,-1 1 0,0 0 0,0 1 0,1-1 0,-1 0 1,0 0-1,0 1 0,0-1 0,0 1 0,0 0 0,-4-1 1,3 0 47,-1 0 1,1 1 0,0-1 0,-1 1-1,1 0 1,-1 0 0,1 0 0,-1 0 0,1 0-1,0 1 1,-1 0 0,-3 1 0,6-1-46,0 0 1,0 0 0,0 0 0,1 0-1,-1 0 1,0 1 0,1-1-1,-1 0 1,1 0 0,-1 1 0,1-1-1,0 0 1,-1 1 0,1-1 0,0 0-1,0 1 1,0-1 0,0 0-1,0 1 1,0-1 0,0 1 0,1-1-1,-1 0 1,1 2 0,15 35-1333,4-13 1141,1-1 0,0 0 0,2-2 0,1 0 1,27 18-1,-22-16 233,44 32 53,1-4 1,125 67 0,178 61 314,-216-106-2,-29-13-329,6 0 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4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43 28 952,'-23'-17'128,"5"6"32,16 11-32,8 4-120,29 9-16,13 7 112,26 10 152,10 5 8,14 11 0,7 1-135,12 6-137,4 1 0,3 0 0,2 3 16,-2 1 0,2 1 0,7-3-593,4-3 433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5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2240,'2'15'-344,"11"9"176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4.5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196 0 1368,'-32'30'480,"-7"4"361,5 10-385,4 4-240,5 7-272,5-3-240,4 5 176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6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2361,'130'35'312,"7"2"432,6 2-944,-2-4-304,-8 1 240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0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1848 474 1776,'-106'-40'314,"-3"5"-1,-119-23 1,48 14-110,-41-17 178,-160-41 1160,257 75-1137,-139-13 1,193 36-798,42 3-89,0-1 1,0-1 0,-32-9-1,59 12 456,-1 0 1,1 0-1,0-1 0,0 1 1,0-1-1,0 1 1,0 0-1,-1-1 0,1 0 1,0 1-1,0-1 0,0 0 1,1 1-1,-1-1 0,0 0 1,0 0-1,0 0 1,0 0-1,0-1 0,1 1 26,0 1 1,0-1-1,0 0 0,0 1 0,0-1 1,0 0-1,0 1 0,1-1 0,-1 1 1,0-1-1,0 0 0,1 1 0,-1-1 0,0 1 1,1-1-1,-1 1 0,0-1 0,1 1 1,-1-1-1,1 1 0,-1-1 0,1 1 1,-1 0-1,2-1 0,2-2 40,0 1 0,0 0 0,0 0 0,0 0 1,0 0-1,1 1 0,-1-1 0,6 0 0,18 2-128,0 1 0,0 2 0,-1 0 0,1 2 0,-1 1 0,43 15 0,-29-10-125,486 129-1830,6-26 3517,-164-40-950,-264-48-800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1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 0 912,'-126'0'48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3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1952,'28'4'-184,"13"10"0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5.93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29 624,'15'-4'176,"9"-3"224,3-1-16,3 3 80,2 1 41,-5 4-25,3 0-112,3 5-448,4 3-432,10-1 296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6.35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28 1904,'28'0'184,"3"0"169,5-2 295,1 2 144,2-4 120,1 2-24,7-3-312,1 1-176,4 0-208,-2 1-112,0 1-392,0 0-240,-8 2-320,-3 0-32,-11 4 8,-4-1-249,-13 3 769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6.71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10 5 2280,'-9'1'1524,"16"2"-603,22-1-512,45-9 140,1 4 0,128 10-1,-123-2-572,-63-5-24,-11 0-71,1 0 0,-1 0 0,0 0 0,1 1-1,-1 0 1,0 1 0,0-1 0,11 5 0,-17-6 93,1 0 1,-1 0-1,0 1 0,0-1 1,0 0-1,0 0 1,0 0-1,1 0 1,-1 0-1,0 1 0,0-1 1,0 0-1,0 0 1,0 0-1,0 0 0,1 1 1,-1-1-1,0 0 1,0 0-1,0 0 0,0 1 1,0-1-1,0 0 1,0 0-1,0 1 0,0-1 1,0 0-1,0 0 1,0 0-1,0 1 0,0-1 1,0 0-1,0 0 1,-1 0-1,1 1 0,0-1 1,0 0-1,0 0 1,0 0-1,0 0 1,0 1-1,0-1 0,-1 0 1,1 0-1,0 0 1,0 0-1,0 0 0,0 1 1,-1-1-1,1 0 1,0 0-1,0 0 0,0 0 1,-1 0-1,1 0 1,0 0-1,0 0 0,0 0 1,-1 0-1,1 0 1,0 0-1,0 0 0,0 0 1,-1 0-1,1 0 1,0 0-1,-1 0 0,-14 3-718,-45 2-849,19-2 1123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1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232 0 1040,'-7'1'73,"-217"9"3972,511-17-1752,63 14-2606,-116 5-3475,-227-11 2669,-27 8-241,-28 2 1133,-120 4 875,113-13-153,0 3-1,0 2 1,-89 24-1,109-13-440,35-18-44,0 0 0,-1 0-1,1 0 1,0 0 0,0 1-1,-1-1 1,1 0 0,0 0 0,0 1-1,-1-1 1,1 0 0,0 1-1,0-1 1,0 0 0,0 0 0,0 1-1,-1-1 1,1 0 0,0 1-1,0-1 1,0 0 0,0 1 0,0-1-1,0 0 1,0 1 0,0-1-1,0 0 1,0 1 0,0-1-1,1 0 1,-1 1 0,0-1 0,0 0-1,0 1 1,21 8 726,23-4-191,0-1-1,-1-3 1,51-4 0,-29 1-592,501-18-3048,-473 15 2371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33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60 1 1576,'-37'5'-104,"15"1"72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5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111 0 2080,'-52'8'-416,"-7"1"152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0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388 0 936,'-20'14'272,"-6"11"288,-6 7-24,-6 11 81,-4 6 31,-1 15-32,2 6-88,2 11-280,4 3-120,4 5-536,7-1-512,8-1 512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9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184 27 640,'761'-26'2509,"-1596"57"137,725-18-3083,178-28-2669,-15 8 2462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33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1199 1 2000,'-286'8'2940,"-373"61"-2305,405-36-585,309-51-914,65 6 750,1 4 0,157 11 0,-128 0-41,206 4-1003,-352-7 549,-9 1 184,-24 2-259,-8 6 272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4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16 1 1056,'-15'9'112,"15"-5"112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75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17 496,'98'-16'32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0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34 1152,'91'-8'272,"-4"3"264,-9 3-448,-10 0-160,-27 0-208,-11 0-24,-25-1 112,-7 1-80,-14-2 88,-8 0 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39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85 1888,'302'-18'2707,"109"-14"-1153,-403 31-1567,0-1-1,0 0 0,0 0 1,13-7-1,-20 9 15,-1 0 0,0 0 0,0 0 0,1 0 0,-1 0 0,0 0 0,1 0 0,-1 0-1,0 0 1,0-1 0,1 1 0,-1 0 0,0 0 0,0 0 0,0 0 0,1-1 0,-1 1 0,0 0 0,0 0 0,0 0 0,1-1 0,-1 1 0,0 0 0,0 0 0,0-1 0,0 1 0,0 0 0,0-1 0,1 1 0,-1 0-1,0 0 1,0-1 0,0 1 0,0 0 0,0-1 0,0 1 0,0 0 0,0 0 0,0-1 0,0 1 0,-1 0 0,1 0 0,0-1 0,0 1 0,0-1 0,-31-6 119,-44 6-799,-1 2-1,-128 21 1,123-12-387,-13 1 318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7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60 102 672,'336'-18'3383,"-280"11"-2479,0-3 1,-1-2 0,100-36 0,-155 47-903,0 1 1,0 0 0,0 0 0,0 0 0,0-1 0,0 1 0,0 0-1,0 0 1,0-1 0,0 1 0,0 0 0,0 0 0,0 0-1,-1-1 1,1 1 0,0 0 0,0 0 0,0 0 0,0-1-1,0 1 1,-1 0 0,1 0 0,0 0 0,0 0 0,0 0 0,-1 0-1,1-1 1,0 1 0,0 0 0,-1 0 0,1 0 0,0 0-1,0 0 1,0 0 0,-1 0 0,1 0 0,0 0 0,0 0-1,-1 0 1,1 0 0,0 0 0,0 0 0,-1 0 0,1 0-1,0 0 1,-27 2 65,1 0-1,-1 2 1,1 1-1,1 1 0,-29 10 1,-6 0 31,-131 27 40,-51 13-20,212-44-153,30-12 29,0 1 1,-1-1 0,1 0-1,0 0 1,0 0-1,0 0 1,0 0 0,0 1-1,0-1 1,-1 0-1,1 0 1,0 0 0,0 0-1,0 1 1,0-1-1,0 0 1,0 0 0,0 0-1,0 1 1,0-1-1,0 0 1,0 0 0,0 0-1,0 0 1,0 1-1,0-1 1,0 0 0,0 0-1,0 0 1,0 1-1,0-1 1,0 0 0,0 0-1,0 0 1,1 1-1,-1-1 1,0 0 0,0 0-1,0 0 1,0 0-1,0 0 1,0 1 0,1-1-1,-1 0 1,0 0-1,0 0 1,0 0 0,0 0-1,1 0 1,-1 0-1,0 0 1,0 0-1,0 0 1,1 1 0,-1-1-1,0 0 1,0 0-1,1 0 1,55 7-601,220-4-2818,-195-3 2700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03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251 0 2369,'-1'3'106,"0"0"1,0-1-1,-1 1 1,1 0 0,-1-1-1,0 0 1,1 1-1,-1-1 1,0 0 0,-1 0-1,1 0 1,0 0-1,0 0 1,-1-1 0,1 1-1,-1-1 1,0 1-1,-4 1 1,-58 20 636,54-19-614,-20 4-1,20-5-119,1-1 0,0 1 1,0 1-1,0 0 1,0 0-1,1 1 1,-16 10-1,25-15-11,-1 0-1,1 0 0,0 0 1,-1 1-1,1-1 1,-1 0-1,1 1 0,0-1 1,-1 0-1,1 1 1,0-1-1,-1 0 0,1 1 1,0-1-1,0 0 1,-1 1-1,1-1 0,0 1 1,0-1-1,0 1 1,0-1-1,-1 1 0,1-1 1,0 0-1,0 1 1,0-1-1,0 1 0,0-1 1,0 1-1,0-1 1,0 1-1,0-1 0,1 1 1,-1-1-1,0 1 1,18 6-93,32-6-38,-49-1 130,343-28-2144,-259 19 1638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18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134 2 2264,'-54'0'40,"11"0"-264,6-1 80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45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463 1 976,'-83'12'176,"7"3"128,4-2-176,7 2-208,4-2-80,5 4-216,6-2 224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 1 328,'-11'14'16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71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1040 19 1056,'436'-19'2499,"-701"38"-1658,59-1-863,-392 12 294,240-12-3156,309-16 2802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9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690 59 2288,'148'-24'600,"101"-11"359,-521 63 3664,-33 11-4835,-175 19-3706,451-55 3347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1.25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54 1480,'26'-3'144,"-6"1"224,-5-2-312,-6 2 40,-3-1 48,-1-1 49,-1-4-25,7 1-216,4-2-473,5-2 305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06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669 130 1248,'247'-25'776,"-194"16"-775,0-1 0,80-28 0,-94 20 58,-39 18-50,-1 0 0,1 0 0,-1 0 1,1 0-1,-1 0 0,1 0 0,-1 0 0,1 0 0,-1-1 1,1 1-1,-1 0 0,1 0 0,-1 0 0,1-1 1,0 1-1,-1 0 0,1-1 0,-1 1 0,1 0 0,0-1 1,-1 1-1,1 0 0,0-1 0,0 1 0,-1-1 0,1 1 1,0-1-1,0 1 0,0-1 0,-1 1 0,1 0 1,0-1-1,0 1 0,0-1 0,0 1 0,0-1 0,0 1 1,0-1-1,0 1 0,0-1 0,0 1 0,0-1 0,1 1 1,-1-1-1,0 1 0,0-1 0,0 1 0,0-1 1,1 1-1,-1-1 0,0 1 0,1 0 0,-1-1 0,0 1 1,1 0-1,-1-1 0,0 1 0,1 0 0,-1-1 0,1 1 1,-1 0-1,0 0 0,1-1 0,-1 1 0,1 0 1,-1 0-1,1 0 0,-20-3 44,-1 0 0,1 2 0,-1 0 0,1 2 0,-1 0 0,0 1 0,-25 6 0,2-1-133,-140 18-494,-169 21 687,240-37 441,-129-5 0,231-4-737,0-1-1,0 1 1,0-2 0,-15-4 0,12 1-241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1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2 256,'48'-2'40,"-13"2"-24,-7 0-16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72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517 0 1576,'-234'28'1124,"192"-20"-1234,1 2 0,0 2-1,-58 25 1,93-34 142,1-2 5,1 1-1,0-1 0,0 1 0,1 0 0,-1 1 1,0-1-1,1 0 0,-1 1 0,1 0 0,0 0 0,0 0 1,0 0-1,-3 4 0,6-6-33,0-1 1,0 1-1,0-1 0,0 1 0,0-1 1,0 1-1,0-1 0,0 0 1,0 1-1,0-1 0,0 1 1,0-1-1,0 1 0,1-1 1,-1 1-1,0-1 0,0 0 1,0 1-1,1-1 0,-1 1 0,0-1 1,1 0-1,-1 1 0,0-1 1,0 0-1,1 1 0,-1-1 1,1 0-1,-1 0 0,0 1 1,1-1-1,-1 0 0,1 0 0,-1 0 1,1 0-1,-1 1 0,0-1 1,1 0-1,-1 0 0,1 0 1,-1 0-1,2 0 0,25 1 22,-24-1-5,203-7 1196,41 0-39,46 23 434,-348-3-1849,4-7 80,-218 30-1044,225-27 952,0 1 0,1 3-1,-83 36 1,123-48 219,0 0 0,0 1 0,0 0 0,0 0 0,0 0 0,0 0 0,0 0 0,1 1 0,-1-1 0,1 1 0,-4 4 0,6-7 25,0 1 1,0-1-1,0 0 0,0 0 1,0 1-1,0-1 0,-1 0 1,1 1-1,0-1 0,0 0 1,0 0-1,0 1 1,0-1-1,0 0 0,1 1 1,-1-1-1,0 0 0,0 0 1,0 1-1,0-1 0,0 0 1,0 0-1,0 1 1,0-1-1,1 0 0,-1 0 1,0 1-1,0-1 0,0 0 1,1 0-1,-1 0 0,0 1 1,0-1-1,0 0 1,1 0-1,-1 0 0,0 0 1,0 0-1,1 0 0,-1 1 1,1-1-1,27-1 155,66-17 311,-54 8-428,1 2-1,0 2 1,1 2-1,75 1 1,-112 3-2,0 1 1,0 0 0,0 0-1,-1 0 1,1 0 0,0 1-1,-1 0 1,1 0 0,-1 0-1,6 4 1,-9-5-6,0-1-1,0 1 1,-1 0 0,1 0-1,0 0 1,0 0 0,-1 0-1,1 1 1,0-1 0,-1 0-1,1 0 1,-1 0 0,0 0-1,1 1 1,-1-1 0,0 0-1,0 0 1,0 1 0,0-1-1,0 0 1,0 1 0,0-1-1,0 0 1,0 0-1,0 1 1,-1-1 0,1 0-1,-1 0 1,1 0 0,-1 1-1,1-1 1,-1 0 0,0 0-1,1 0 1,-1 0 0,0 0-1,0 0 1,0 0 0,0 0-1,-2 1 1,-55 63-2492,51-52 1719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4.60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583 52 4521,'-3'-1'76,"0"-1"0,0 1 0,1 0 0,-1 0 0,0 1 0,0-1 0,0 1-1,0-1 1,0 1 0,0 0 0,0 0 0,0 0 0,0 0 0,0 1 0,0-1 0,0 1 0,0 0 0,-4 1 0,5-1 37,41 5 1540,22-10-2143,118-20 0,-128 14 354,0 2-1,1 2 1,87 3-1,-138 3 118,0 0-1,1 0 1,-1 0-1,0 0 1,0 0-1,0 0 1,1 0-1,-1 0 1,0 1-1,0-1 1,0 1-1,0-1 1,0 1-1,0-1 1,1 1-1,-1 0 1,0-1 0,1 3-1,-2-3-1,0 1 0,0-1 0,0 1 0,0 0 0,0-1 0,0 1 0,0-1 0,0 1 0,-1 0 0,1-1-1,0 1 1,0-1 0,-1 1 0,1-1 0,0 1 0,-1-1 0,1 1 0,-1-1 0,1 1 0,-1-1 0,1 0 0,0 1 0,-1-1 0,1 0 0,-2 1 0,-44 23-568,-28-1 763,0-4-1,-1-3 1,-139 11-1,11-2 258,95-4-260,50-8-324,-81 6 0,127-22-409,24-5 263,25-8 74,2 8 335,0 2-1,0 1 0,0 2 1,60 4-1,-48-1 441,-138 15-81,51-7-394,-37 6 207,0 3 0,-111 42 1,177-53-810,24-6 96,28-7-297,-14-2-106,45-5 0,-67 12 796,0 2-1,0-1 1,0 1 0,0 0 0,0 1 0,0 0 0,-1 0 0,1 1 0,0 0 0,8 4 0,-16-6 55,-1 0-1,0 0 1,1 0 0,-1 0 0,0 0 0,1 0 0,-1 1 0,0-1 0,1 0 0,-1 0-1,0 0 1,0 0 0,1 1 0,-1-1 0,0 0 0,0 0 0,1 1 0,-1-1 0,0 0-1,0 0 1,0 1 0,1-1 0,-1 0 0,0 1 0,0-1 0,0 0 0,0 1-1,0-1 1,0 0 0,0 1 0,0-1 0,0 0 0,0 1 0,0-1 0,0 0 0,0 1-1,0-1 1,0 0 0,0 1 0,-13 10 460,-20 3-82,-3-5-322,23-6-15,0 0 1,0 1-1,0 0 0,1 1 0,-24 12 0,36-17-51,0 1-1,-1-1 0,1 0 1,-1 1-1,1-1 0,0 0 0,0 1 1,-1-1-1,1 0 0,0 1 1,0-1-1,-1 1 0,1-1 0,0 1 1,0-1-1,0 0 0,0 1 1,-1-1-1,1 1 0,0-1 0,0 1 1,0-1-1,0 1 0,0-1 1,0 1-1,0-1 0,1 0 0,-1 1 1,0-1-1,0 1 0,0-1 0,0 1 1,0-1-1,1 1 0,-1-1 1,0 0-1,0 1 0,1-1 0,-1 0 1,0 1-1,1-1 0,-1 0 1,0 1-1,1-1 0,-1 0 0,1 0 1,-1 1-1,0-1 0,1 0 1,-1 0-1,1 0 0,-1 1 0,1-1 1,-1 0-1,1 0 0,-1 0 1,0 0-1,1 0 0,0 0 0,29 7 187,6-10-194,-7 0-26,0 2 0,0 1 1,49 5-1,1 6-383,90 1 1,-272 6 436,-173 8 1,187-21-32,96 0-59,12 0 63,124-3-1955,-109-1 1450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4.75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79 0 672,'-28'4'80,"2"2"88,2-3-160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5.2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56,'18'0'0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5.6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937 1 888,'-714'216'2561,"689"-204"-2523,40-9-94,47-10-225,64-12-605,585-68 232,-983 121 3133,2 2-2000,185-26-295,0 2-220,0-4 1,-1-4 0,-102-8-1,162 0-657,12-3 233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48 1416,'-9'11'560,"4"-2"417,3 0-345,4-1-152,7 0-176,5 0-48,9-2-64,5-1-24,13-3-128,5-4-32,9-7-32,4-5-56,3-11-336,2-1-336,-7-12 400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07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545 162 2665,'0'0'-11,"0"0"1,1 0 0,-1 0-1,0 0 1,1-1 0,-1 1 0,0 0-1,1 0 1,-1 0 0,0-1-1,0 1 1,1 0 0,-1 0-1,0-1 1,0 1 0,1 0 0,-1 0-1,0-1 1,0 1 0,0 0-1,0-1 1,0 1 0,1 0-1,-1-1 1,0 1 0,0 0 0,0-1-1,0 1 1,0 0 0,0-1-1,0 1 1,0 0 0,0-1 0,0 1-1,0 0 1,0-1 0,0 1-1,0 0 1,-1-1 0,1 1-1,0 0 1,0-1 0,0 1 0,0 0-1,-1-1 1,1 1 0,0 0-1,-1-1 1,-23-10-100,-45-2 803,63 12-514,-85-7 853,-1 4 1,-147 12-1,231-8-983,-10-2 475,23-6 9,29-6 54,87-1-808,239-1 0,-65 8 143,-86-1 139,-81 4-1656,128-20 1,-204 14-898,-38 6 1760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30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360 0 1624,'-81'16'1994,"0"-4"0,-117 3 0,362-15-3602,668-3 2292,-479-5-2929,-265 6 1505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6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63 800,'209'-12'602,"407"-38"-241,-755 88-1529,-66-2 657,130-26 507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7.1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190 122 712,'530'-88'2537,"-525"86"-2554,-15 1-25,-18 0-74,-279 55-341,-38 2 305,318-54 279,19-2-45,15-1 33,599-67 1214,-508 60-1219,-24 4-200,-1-3 1,0-4 0,116-31-1,-196 45-1339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7.49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795 1 2200,'-24'9'609,"-11"0"679,-2-1-152,-6 1-200,-7-3-120,-5-1-279,-6-1-153,-6 1-304,4-1-112,2 5-400,1-1-233,3 1-335,1 0-72,6-1-8,6-5 96,12-6 591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8.25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476 128 1512,'418'-7'1467,"-392"5"-1365,-25 3-97,-1-1 0,1 0 0,0 0 0,-1 0 1,1 0-1,0 0 0,-1 0 0,1 0 0,-1 0 0,1 0 0,0-1 1,-1 1-1,1 0 0,-1 0 0,1 0 0,0-1 0,-1 1 1,1 0-1,-1-1 0,1 1 0,-1-1 0,1 1 0,-1 0 0,1-1 1,-1 1-1,0-1 0,1 1 0,-1-1 0,1 0 0,-5-1 6,0 1-1,0 0 1,0 0-1,0 0 1,0 0 0,-1 1-1,1-1 1,0 1-1,0 0 1,0 0-1,0 1 1,-6 1-1,3-2-8,-217 20-119,112-7 759,0-4 0,-186-12 1,287 2-619,2 1-39,0 0-1,0-1 1,0 0-1,0-1 1,0 0-1,0-1 1,1 1-1,-1-2 1,1 1-1,0-1 1,-9-5-1,17 8-3,0 1 0,0 0-1,0-1 1,0 1 0,0-1-1,0 1 1,0 0-1,0-1 1,0 1 0,0-1-1,0 1 1,0 0 0,0-1-1,0 1 1,0 0 0,1-1-1,-1 1 1,0 0-1,0-1 1,0 1 0,1 0-1,-1-1 1,0 1 0,0 0-1,1 0 1,-1-1 0,0 1-1,0 0 1,1 0-1,-1-1 1,0 1 0,1 0-1,-1 0 1,1 0 0,-1 0-1,0 0 1,1-1-1,-1 1 1,0 0 0,1 0-1,-1 0 1,1 0 0,-1 0-1,1 0 1,27-8-672,-24 7 533,241-45-2482,132 13 4607,-191 20-111,-206 17-1806,0 2 0,-34 13 1,53-19-43,1 0 1,0 0-1,-1 1 0,1-1 1,-1 0-1,1 0 1,0 0-1,-1 0 1,1 1-1,0-1 1,-1 0-1,1 0 1,0 1-1,-1-1 1,1 0-1,0 1 0,0-1 1,-1 0-1,1 1 1,0-1-1,0 0 1,0 1-1,-1-1 1,1 0-1,0 1 1,0-1-1,0 1 1,0-1-1,0 0 0,0 1 1,0-1-1,0 1 1,0-1-1,0 1 1,0-1-1,0 0 1,0 1-1,0-1 1,0 1-1,0-1 1,0 0-1,1 1 0,-1-1 1,0 0-1,0 1 1,0-1-1,1 0 1,-1 1-1,0-1 1,1 0-1,-1 1 1,0-1-1,0 0 0,1 0 1,-1 1-1,0-1 1,1 0-1,-1 0 1,1 1-1,27 11 34,30 1-203,0-1 0,0-4-1,99 3 1,184-18 166,-264 4 36,676-39 657,-728 41-502,-39 3-186,-52 3-199,55-4 161,-111 9-190,-613 61-2985,683-63 2735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8.98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170 7 592,'40'-2'234,"197"-3"3374,-371 31-3154,-28 14-608,139-33 108,0 1 0,1 1-1,0 1 1,-39 25-1,61-35 40,1 0 0,-1 0 0,0 0 0,0-1 0,1 1 0,-1 0 0,0 0 0,0 0 0,0 0 0,1 0 0,-1 0 0,0 0 0,0 0 0,1 0 0,-1 0 0,0 0 0,0 0 0,0 1 0,1-1 0,-1 0 0,0 0 0,0 0 0,0 0 0,1 0 0,-1 0 0,0 0 0,0 1 0,0-1 0,0 0 0,1 0 0,-1 0 0,0 0 0,0 1 0,0-1 0,0 0 0,0 0 0,0 0 0,0 1 0,0-1 0,1 0 0,-1 0 0,0 0 0,0 1 0,0-1 0,0 0 0,0 0 0,0 1 0,0-1 0,0 0 0,0 0 0,0 0 0,0 1 0,-1-1-1,1 0 1,0 0 0,0 0 0,0 1 0,0-1 0,0 0 0,0 0 0,0 0 0,0 1 0,-1-1 0,1 0 0,0 0 0,0 0 0,0 0 0,0 0 0,-1 1 0,20 1-113,28-3-9,0-2-1,88-19 1,-81 12-11,90-5 0,-108 13 223,-23 0 161,1 1-1,-1 1 1,0 1 0,1-1 0,18 5 0,-31-5-214,0 0 0,-1 0 1,1 0-1,0 0 0,-1 0 0,1 0 0,-1 1 0,1-1 1,0 0-1,-1 0 0,1 0 0,-1 1 0,1-1 0,-1 0 0,1 0 1,-1 1-1,1-1 0,-1 1 0,1-1 0,-1 0 0,1 1 1,-1-1-1,0 1 0,1-1 0,-1 1 0,0-1 0,1 1 1,-1 0-1,0-1 0,0 1 0,1-1 0,-1 1 0,0-1 1,0 2-1,-17 12 621,-33 4-112,19-14-412,23-3-150,1-1-1,0 2 1,-1-1 0,1 1 0,0 0 0,0 0 0,0 1 0,-8 4-1,14-7 14,1 0 0,-1 0 0,1 0 0,0 1 0,-1-1 0,1 0-1,0 0 1,0 0 0,-1 1 0,1-1 0,0 0 0,-1 1 0,1-1 0,0 0-1,0 0 1,0 1 0,-1-1 0,1 0 0,0 1 0,0-1 0,0 1-1,0-1 1,0 0 0,0 1 0,0-1 0,0 0 0,-1 1 0,1-1-1,0 1 1,1-1 0,-1 0 0,0 1 0,0-1 0,0 0 0,0 1-1,0-1 1,0 0 0,1 1 0,14 10-112,23 0 154,3-8-62,0-2 1,0-2-1,63-9 0,53-2 110,-157 11-72,1 1 0,-1 0 0,1 0 0,-1 0 0,1 0 0,-1 0 0,1 0 0,-1 0 0,1 0 0,0 0 0,-1 0 0,1 0 0,-1 0 0,1 1 0,-1-1 0,1 0 0,-1 0 0,1 0-1,-1 1 1,1-1 0,-1 0 0,1 1 0,-1-1 0,0 0 0,1 1 0,-1-1 0,1 1 0,-1 0 0,-8 11 470,-26 8-154,-40-4-1555,94-19-1222,1 1 1872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5.7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25 1 4033,'-2'0'56,"0"1"0,1-1-1,-1 1 1,1-1 0,-1 1 0,0 0 0,1 0 0,-1 0 0,1 0-1,0 0 1,-1 0 0,1 0 0,0 0 0,-1 2 0,1-2-34,1-1 0,0 0 0,0 1 1,0-1-1,0 1 0,0-1 1,0 1-1,0-1 0,0 1 1,0-1-1,0 1 0,0-1 0,0 1 1,0-1-1,0 1 0,0-1 1,1 1-1,-1-1 0,0 1 0,0-1 1,1 1-1,-1-1 0,0 0 1,0 1-1,1-1 0,-1 1 0,1-1 1,-1 0-1,0 1 0,2-1 1,2 3 18,1 0 1,1 0 0,-1-1 0,0 1-1,1-2 1,-1 1 0,1 0 0,8 0-1,63 8 113,99-1-1,-35-4-32,678 73-291,117 7-2139,-729-75 1688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07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68 1 1632,'-41'0'440,"22"2"385,12 3-321,20 3-344,13 3 40,24-4 152,11 2 48,26 1 0,11-3-80,27 2-216,10 1-216,22-3-480,3 0-256,8-3 392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5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0 2825,'50'10'288,"2"-1"496,17 4-816,9 2-136,24 0-400,18-1-176,27 1-97,10-2 81,10-4 352,1 3 200,1-5 200,0-1 72,-8-5 8,-5-1-88,-21-5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0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117 155 1720,'-3'-2'126,"0"1"-1,0 0 1,0 0-1,0 1 1,0-1-1,0 1 1,-1-1 0,1 1-1,0 0 1,0 0-1,0 0 1,0 1-1,0-1 1,0 1-1,0 0 1,0 0-1,0 0 1,0 0-1,-3 1 1,1 1 52,1 1-1,-1-1 1,1 1 0,0-1 0,0 1 0,1 0-1,-1 1 1,1-1 0,0 0 0,-4 8 0,6-11-157,0 0 1,1 0-1,-1 0 0,0 0 1,1 1-1,-1-1 1,1 0-1,0 0 1,-1 1-1,1-1 0,0 0 1,0 0-1,0 1 1,0-1-1,0 0 1,0 1-1,0-1 0,0 0 1,0 0-1,0 1 1,1-1-1,-1 0 1,1 0-1,-1 1 0,2 0 1,-1 0-10,1-1 0,-1 1-1,1 0 1,0-1 0,-1 0 0,1 0 0,0 1-1,0-1 1,0 0 0,0 0 0,0-1 0,0 1 0,4 1-1,2-1-8,1 1 0,-1-1 0,0 0 0,1-1 0,-1 0 0,1 0 0,10-3 0,-3-1-69,-1-1-1,0 0 0,0-1 1,0-1-1,-1-1 0,0 0 0,0-1 1,-1 0-1,17-16 0,0-2-1131,0-3 0,37-48 1,-40 40 380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75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1242 30 680,'-47'-12'88,"-14"4"160,-20 3-224,-7 1 0,-15 4 168,-7 4 112,-5 5 112,-3 2 1,1 4-185,4 5-136,11 2-521,4 1-255,9-3 352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7.52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783 0 2505,'-23'3'393,"1"1"1,0 1 0,0 1-1,-37 15 1,54-16-379,13-2-10,13-1-21,69 2-767,-1 5 0,0 3 0,97 27 1,-121-22 1205,187 41 2290,-302-62-1678,-75 1 0,0 1-1083,-102-12 681,-444-16 618,440 30-3511,632 13-1762,-7 0 3907,-464 0 1125,23-3-946,-2-2 4,-6 0 73,0 1 0,1 4 0,-86 30 0,102-24-357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7.86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3897,'18'6'424,"29"1"416,16 1-416,33 5-48,17 2-184,22-2-200,12-2-104,5-2-192,5 0-152,6-3-256,2 1-200,4-3 496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2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1105 5 1184,'-985'-4'1589,"960"4"-1597,17 0-92,-1 0 0,0 0-1,1 1 1,-1 0 0,1 0 0,-1 1 0,1 0-1,-1 0 1,-9 5 0,19-6 68,0 0 0,1-1 0,-1 1 0,0 0 0,0-1 0,0 1-1,0 0 1,1-1 0,-1 1 0,0-1 0,0 0 0,1 0 0,-1 1 0,0-1 0,1 0 0,1 0 0,305 19 2372,-100-10-1909,33 10-797,30 3-632,280-13 0,-448-17 955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3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114 8 2865,'-73'-7'-40,"33"7"40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51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8 1848,'161'6'224,"19"1"161,7 2-233,7 1-96,1-1-96,-6-7-32,-4-2 0,-9-6 32,-5-5-73,-21-4-471,-6-3 384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65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512 5 6361,'-176'-4'-112,"6"11"-1280,5 4 904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8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1784,'24'7'88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14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853 1 2785,'583'56'594,"-374"-32"-1739,-166-19 893,-11 0 384,1-1 0,-1-3 0,60-3 0,-92 2-108,0 0 1,1 1-1,-1-1 1,0 0-1,0 0 1,1 0-1,-1 0 1,0 0-1,0 0 1,1 0-1,-1 0 1,0-1-1,0 1 1,1 0-1,-1 0 1,0 0-1,0 0 1,1 0-1,-1 0 1,0 0-1,0-1 1,0 1-1,1 0 1,-1 0-1,0 0 1,0 0-1,0-1 1,0 1-1,1 0 1,-1 0-1,0 0 1,0-1-1,0 1 1,0 0-1,0 0 1,0-1-1,0 1 1,0 0-1,1 0 1,-1-1-1,-12-6 746,-26-2-537,-1 1 1,0 2 0,0 2 0,-41 1-1,13 0-176,-1419-26-58,1401 30-186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37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2665,'11'8'272,"4"1"384,-1 4-584,-1-2-16,-7 0-96,-4 0-64,-6-3-112,-3-1-80,1-1-280,2-1-57,10-1 57,5 1 64,17 3 336,11-1 112,20 6 64,13 4 16,17 5-8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61 1 1320,'-16'31'496,"1"7"377,3 1-217,5 5-408,2-1-152,3-6-96,0-1-16,2-4-808,-2 0 600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46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27 2200,'67'-8'553,"-8"3"367,-3 1-392,-8-2-936,-4 4-536,-16 1 456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5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111 1 1040,'-48'0'88,"7"1"112,19 5-200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76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506 4 2753,'-103'-1'0,"-25"-1"-248,-9 2-201,0 0 305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97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1856,'92'22'681,"-7"-2"575,-23 1-472,-14-5-208,-28-4-472,-11-3-224,-23-2-808,-12 3 560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07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0 5361,'100'8'384,"36"5"80,14 2-72,18 1-312,8 1-56,13-2 8,2 0 24,10-4 16,2-2-24,3-3-464,-2-3-536,-10-3 528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2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633 1 5057,'-104'5'280,"4"6"24,7 2-104,8 2-192,5-2-32,14 0-24,10-4-24,23-1-448,18-3 0,33-1-24,21 1-56,41-3 56,14-2-313,27 0 433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4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1194 8 2296,'-30'-5'425,"-29"3"311,-17 2-264,-26 2-312,-11 5-96,-12 4-40,-2 0-16,1 6 8,3 0 0,8 1-40,8 3-192,16-3 144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66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78 0 6145,'78'15'264,"-6"-8"48,-11 6-352,-25-3-392,-22 1-232,-30-4-208,-25-1 48,-31-1 200,-17-1-144,-32 0 527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16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2867 1 5777,'26'0'53,"11"-1"-4,0 3 0,0 0 0,0 3 0,59 14 0,-90-16-219,-8-1 62,-18 1 31,-31-2 130,-302-1 45,-613 77 0,462-20 467,432-54-423,0-2-1,-1-4 1,1-4-1,-140-30 1,152 22-232,-20-8 2,0 4-1,-1 3 1,-138-8 0,28 28-1531,157-3 1024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61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1104,'97'22'1685,"2"-4"0,179 9 1,-146-17-1713,369 42-720,620 32-1264,-398-108 1935,-770 30 1019,-64 17 1,-34 5-828,5-14 739,-46 7-3475,182-20 1908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9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1 238 384,'39'0'24,"1"0"40,8 4 304,2-4 224,9-7 192,-1-8 25,-1-8-345,-2-5-232,-5-6-200,-4 0-40,-5-1-288,-6-1-216,-8 6 272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86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140 8 56,'182'4'535,"371"-5"2814,-507-5-2426,-34 3-196,-30 1-268,-86 6 127,-138 21-1,-102 36-2534,186-31-1011,92-18 2153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09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731 8 5409,'13'-6'216,"-13"4"-160,-10 2-152,-16 6-320,-9 1-72,-19 3 112,-7 3 128,-13-2 168,-7 0 80,-10-2 8,0-1 8,4-3-16,11 3-224,19-3 160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3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1563 1 4001,'330'3'925,"-709"-3"1381,-912 8-1986,1167-11-640,25 2 138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60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0 104 4401,'78'-9'64,"-2"-4"-200,-11 0-248,-9 2-48,-19-2 88,-11 0 232,-21 4 264,-7 0 40,-14 1-32,-7 4-208,-1 3-608,0 1 432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87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324 123 2457,'6'-3'54,"17"-10"482,-22 7-290,-15 1-184,-163-14 1031,46 7-3120,129 12 1945,0 0 1,1 0 0,-1 0 0,0 0 0,1 0 0,-1 0-1,0-1 1,1 1 0,-1-1 0,0 1 0,1-1 0,-1 0-1,1 1 1,-1-1 0,1 0 0,0 0 0,-1 0 0,-1-2-1,4 2 70,-1 0-1,0 0 0,1 1 0,-1-1 0,1 0 0,-1 0 0,1 1 0,-1-1 0,1 0 0,0 1 0,-1-1 0,1 0 0,0 1 0,0-1 0,-1 1 0,1-1 0,0 1 1,0 0-1,0-1 0,0 1 0,0 0 0,1-1 0,65-19 690,-28 12-528,6-3-140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0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901 173 2064,'7'-21'689,"-16"6"655,-12 2-304,-21 6-520,-10 3-144,-17 4-112,-7 0-8,-9 0-24,-2-2-24,-4 1-103,4-3-57,9-4-120,6-1-137,17-8-127,8 1-120,23-5-624,11 5-352,21-3 744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22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263 1 5641,'-41'0'8,"-12"0"-80,-25 9-1416,-13 2 888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33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447 17 1288,'-146'-6'184,"-4"1"-160,-1-1 24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5.31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1 984,'25'0'-24,"7"0"-8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5.90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1231 1 1848,'-103'5'1205,"-151"26"-1,82-6-972,93-16-160,-526 39-2855,644-50 2083,52-9 0,-30 2 686,352-34 65,-165 19-5,-197 16 1570,-79 14-930,-275 50 84,-218 48-2173,452-87 937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2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1144,'-2'8'284,"0"-1"1,0 1-1,1 0 0,0 0 0,0 0 1,1-1-1,0 1 0,1 0 0,0 0 0,0 0 1,3 11-1,-1-13-221,0 0 1,0 0-1,1 0 1,0 0-1,0 0 1,0-1-1,0 0 1,1 0-1,0 0 1,0-1-1,0 1 1,1-1-1,9 5 1,2 1-42,0-1-1,1-1 1,0 0 0,0-1-1,1-1 1,0-1 0,0-1-1,0-1 1,25 2 0,19-3 432,97-8 1,-61 0-88,-81 5-451,-1 1 0,0-2 0,0 0-1,0-2 1,0 1 0,0-2 0,-1 0-1,1-1 1,-2-1 0,1-1 0,-1 0-1,0-1 1,0 0 0,-1-1 0,0-1-1,12-12 1,-7 1-372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6.10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39 1632,'100'-3'448,"-3"-5"297,-8 1-217,-21 3-528,-14-2-192,-30 3-24,-15-1 32,-27 2 32,-19 0-16,-28 4-377,-13 2 273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6.37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304 6 2993,'82'-3'200,"-10"1"0,-13 2-80,-25 2-408,-14 0-48,-25 1 208,-14-1 160,-27 2 328,-15-2 40,-21 3-176,-5-1-104,-4 5-120,0 0-344,2 6 216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4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1433 142 3441,'32'-52'-576,"-1"-2"1687,-28 50-664,0 0 0,1 0 0,-1 1 0,0-1 1,1 0-1,22-9 4840,-37 28-4458,-21 19-761,-390 352 1998,-257 170-483,568-462-2470,-161 172 1,261-250 539,8-9-517,25-23-3834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5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295 130 712,'-4'-13'1703,"1"0"0,0 0 0,1 0 0,0 0 0,1 0 0,1-20 0,-1 15 1280,-3 29-1730,-6 47-974,7-38 165,-109 739 897,66-420-1091,43-315-245,-95 858-16,96-795-3100,3-65 1952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8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28 1888,'14'-27'9077,"-17"39"-7773,-3 7-323,1-1-1,1 1 1,0 0-1,0 26 0,3-32-795,0 1-1,2 0 1,0 0-1,0-1 1,1 1-1,8 25 1,-4-25-46,1 0 0,0 0 0,1 0 1,0-1-1,2 0 0,-1-1 1,1 0-1,1-1 0,0 0 0,25 19 1,9 2 380,84 44 1,-121-72-480,23 11 154,0-2 0,57 16 1,-52-18-158,-2 0 1,38 20-1,-39-14-17,1-2 0,0-1 0,1-2 1,52 12-1,-68-20-138,1-2 0,-1 0 0,0-1 0,1 0 0,-1-2 0,1 0 0,-1-2 0,0 0-1,0-1 1,22-7 0,-18 2-431,-10 4-699,0 0 0,0 1-1,19-3 1,-17 7-121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50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69 3585,'-19'35'9331,"19"-36"-9289,1 1 1,0-1-1,-1 0 0,1 0 1,0 0-1,-1 0 0,1 0 1,-1 0-1,0 1 0,1-1 1,-1 0-1,0 0 1,1 0-1,-1 0 0,0-1 1,0 1-1,0 0 0,0 0 1,0 0-1,0 0 0,0 0 1,0 0-1,-1 0 0,1 0 1,0 0-1,-1 0 0,1 0 1,0 0-1,-1 0 0,1 1 1,-1-1-1,0 0 0,1 0 1,-1 0-1,0 0 0,1 1 1,-1-1-1,0 0 0,0 1 1,0-1-1,1 1 0,-1-1 1,0 1-1,0-1 0,0 1 1,0-1-1,0 1 0,0 0 1,0 0-1,-1-1 0,-1 1-3,0 0-1,0 0 1,0 0-1,-1 0 1,1 0-1,1 1 0,-1 0 1,0-1-1,0 1 1,0 0-1,0 0 1,0 1-1,1-1 0,-1 0 1,0 1-1,-2 2 1,3-3-12,0 1 1,0-1-1,0 1 1,0-1-1,1 1 1,-1 0-1,1-1 1,-1 1-1,1 0 1,-1 0-1,1 0 0,0 0 1,0 0-1,0 0 1,0 1-1,1-1 1,-1 0-1,1 0 1,-1 1-1,1-1 1,0 0-1,-1 1 1,1-1-1,0 0 1,1 1-1,-1-1 1,0 0-1,1 1 1,-1-1-1,1 0 1,0 0-1,0 1 1,0-1-1,0 0 1,0 0-1,0 0 1,1 0-1,2 3 0,0-1 40,0-1 0,0 1 0,1-1 0,-1 0 0,1 0 0,0-1 0,0 1-1,0-1 1,0 0 0,0-1 0,1 1 0,-1-1 0,0 0 0,1 0 0,9 0-1,-8-2-15,-1 0 0,1 0 0,0 0 0,0-1 0,-1 0-1,1 0 1,-1-1 0,1 1 0,9-7 0,-14 8-38,-1 0 1,1 0 0,-1 0 0,1 0-1,-1 0 1,1 0 0,-1 0-1,0 0 1,1-1 0,-1 1 0,0 0-1,0-1 1,0 1 0,0-1-1,0 0 1,0 1 0,-1-1 0,1 0-1,0 1 1,-1-1 0,1 0-1,-1 0 1,0 1 0,0-1 0,1 0-1,-1 0 1,-1 0 0,1 0-1,0 1 1,0-1 0,0 0 0,-1 0-1,1 1 1,-1-1 0,0 0-1,1 0 1,-1 1 0,0-1 0,0 1-1,0-1 1,-2-2 0,-1 1-2,1 0 1,-1 0 0,0 0-1,0 1 1,0-1-1,0 1 1,-1 0 0,1 0-1,0 1 1,-1-1-1,1 1 1,-1 0 0,0 0-1,1 1 1,-1-1-1,0 1 1,0 0 0,-7 1-1,9-1-9,0 0-1,1 0 1,-1 0 0,0 1-1,1-1 1,-1 1-1,1-1 1,-1 1 0,0 0-1,1 0 1,0 0-1,-1 0 1,1 1 0,0-1-1,-1 1 1,1-1 0,0 1-1,0 0 1,0 0-1,0-1 1,1 2 0,-1-1-1,1 0 1,-1 0-1,1 0 1,-1 1 0,1-1-1,0 1 1,0-1-1,1 1 1,-1-1 0,0 1-1,0 5 1,1-6-1,1 0 0,-1 0 0,1 1 0,-1-1 0,1 0 0,0 0 1,0 0-1,0 0 0,0 0 0,0 0 0,0 0 0,1-1 0,-1 1 0,1 0 0,-1 0 1,1-1-1,0 1 0,-1-1 0,1 0 0,0 0 0,0 1 0,0-1 0,0 0 0,0 0 1,0-1-1,0 1 0,0 0 0,1-1 0,-1 1 0,0-1 0,0 0 0,5 0 0,-1 1 8,0-1-1,0 1 0,0-1 0,0-1 0,0 1 1,0-1-1,0 0 0,-1-1 0,1 1 0,0-1 1,7-3-1,-11 4 0,0 0 1,0 0 0,-1 0-1,1-1 1,0 1-1,-1 0 1,1-1 0,-1 1-1,1-1 1,-1 1-1,0-1 1,0 0-1,0 0 1,0 1 0,0-1-1,0 0 1,0 0-1,0 0 1,-1 0 0,1 0-1,-1 0 1,1 0-1,-1 0 1,0 0 0,0 0-1,0-1 1,0 1-1,0 0 1,0 0-1,-1 0 1,1 0 0,-1 0-1,0 0 1,1 0-1,-1 0 1,0 0 0,0 1-1,-2-4 1,1 2-2,0-1 0,-1 1 1,1 0-1,-1 0 0,0 1 1,0-1-1,0 1 0,0-1 1,-1 1-1,1 0 0,0 0 0,-1 0 1,0 1-1,1-1 0,-1 1 1,0 0-1,0 0 0,1 0 1,-9 0-1,9 0-9,0 1 0,1 0 1,-1 0-1,0 0 0,0 1 1,0-1-1,0 1 0,1-1 0,-1 1 1,0 0-1,1 0 0,-1 0 1,0 1-1,1-1 0,-1 1 0,1-1 1,0 1-1,0 0 0,-1 0 0,1 0 1,0 0-1,0 0 0,1 0 1,-1 0-1,0 1 0,1-1 0,0 1 1,-1-1-1,1 1 0,0 0 1,0-1-1,1 1 0,-1 0 0,0 0 1,1 3-1,0-3-1,0 1 1,0 0-1,1-1 1,-1 1-1,1-1 1,0 1-1,0-1 1,0 1-1,1-1 0,-1 0 1,1 1-1,0-1 1,0 0-1,0 0 1,0 0-1,0-1 1,1 1-1,-1 0 0,1-1 1,0 0-1,0 1 1,0-1-1,0 0 1,0-1-1,0 1 1,0 0-1,7 1 1,-5-1 6,1-1 0,0 0 0,-1 0 0,1 0 1,0-1-1,0 0 0,-1 0 0,1 0 0,0-1 1,0 0-1,-1 0 0,1 0 0,0-1 0,-1 0 1,0 0-1,11-6 0,-14 7 5,1 0-1,-1-1 1,0 0-1,0 1 1,0-1-1,0 0 1,0 0-1,0 0 1,0-1-1,0 1 1,-1 0-1,0-1 1,1 1-1,-1-1 1,0 1-1,0-1 1,0 1-1,0-1 1,-1 0-1,1 0 1,-1 1-1,1-1 1,-1 0-1,0 0 1,0 0-1,0 1 1,-1-1-1,1 0 1,-1 0-1,1 1 1,-1-1-1,0 0 1,0 1-1,0-1 1,-1 1-1,-1-5 1,0 4-9,0-1-1,0 1 1,0-1 0,0 1 0,-1 0 0,1 0 0,-1 0 0,1 1-1,-1-1 1,0 1 0,0 0 0,-1 0 0,1 0 0,0 1 0,-1 0 0,1-1-1,0 1 1,-1 1 0,0-1 0,-8 1 0,11-1-6,-1 1-1,0 0 1,1 0 0,-1 0 0,0 0 0,0 1-1,1-1 1,-1 1 0,0 0 0,1-1 0,-1 1-1,1 0 1,-1 1 0,1-1 0,0 0 0,-1 1-1,1-1 1,0 1 0,0 0 0,0-1-1,0 1 1,0 0 0,0 0 0,1 1 0,-1-1-1,1 0 1,-1 1 0,1-1 0,0 0 0,0 1-1,0-1 1,0 1 0,1 0 0,-1-1 0,0 5-1,1-4 6,0 0 0,1 1 0,-1-1 0,1 0 0,0 0 0,0 0 0,0 0 0,0 0 0,0 0 0,1 0 0,-1 0 0,1 0-1,0-1 1,0 1 0,0-1 0,0 1 0,0-1 0,1 0 0,-1 0 0,1 0 0,-1 0 0,1 0 0,0 0 0,0-1 0,0 1 0,0-1 0,0 0-1,0 0 1,0 0 0,0 0 0,0-1 0,4 1 0,-2 0 9,0 0 0,1 0 0,-1 0 0,0-1 0,1 0 0,-1 0 0,1 0 0,-1-1 0,0 0 0,1 0 0,-1 0 0,0-1 0,0 1 0,0-1 0,0 0-1,0-1 1,-1 1 0,10-7 0,-14 8-4,1-1-1,0 1 0,0 0 1,-1-1-1,1 1 1,0-1-1,-1 1 0,0-1 1,1 1-1,-1-1 0,0 1 1,0-1-1,0 1 0,0-1 1,0 1-1,0-1 0,0 1 1,0-1-1,-1 1 1,1-1-1,0 1 0,-1-1 1,1 1-1,-1-1 0,0 1 1,0 0-1,-1-3 0,-31-42 143,22 33-128,7 7-59,-1 1 0,0-1 0,0 1-1,-1 1 1,1-1 0,-1 1-1,-9-6 1,14 9 32,0 1 0,0-1 0,-1 0 0,1 0 0,0 1-1,-1-1 1,1 1 0,-1-1 0,1 1 0,0 0 0,-1 0 0,1-1 0,-1 1 0,1 0 0,-1 0-1,1 0 1,-1 0 0,1 1 0,-1-1 0,1 0 0,-1 1 0,1-1 0,0 1 0,-1-1 0,1 1-1,0 0 1,-1-1 0,1 1 0,0 0 0,0 0 0,0 0 0,0 0 0,0 0 0,0 0 0,0 0-1,0 0 1,0 1 0,0-1 0,1 0 0,-1 0 0,0 1 0,1-1 0,-1 1 0,0 1 0,1-1 1,0 1 1,-1 0-1,1-1 1,0 1-1,0 0 1,1-1-1,-1 1 1,1 0-1,-1-1 1,1 1-1,0 0 1,0-1-1,0 1 1,0-1-1,0 0 1,1 1-1,-1-1 1,1 0-1,-1 0 1,1 0-1,0 0 1,0 0-1,0 0 1,0 0-1,0-1 1,0 1-1,1-1 1,-1 1-1,0-1 1,5 2-1,-4-1-133,0-1-1,0 1 0,0-1 1,0 1-1,0-1 1,0 0-1,0 0 0,0-1 1,0 1-1,1-1 1,-1 1-1,0-1 1,0 0-1,1 0 0,-1 0 1,0-1-1,0 1 1,1-1-1,-1 0 0,0 0 1,0 0-1,0 0 1,0 0-1,0-1 0,3-1 1,0-8-718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4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297 0 3553,'7'32'13392,"-15"-15"-13351,-23 41 884,2 1 0,2 1 1,-28 97-1,11-30-514,17-43-245,3 2 0,5 1 0,3 1 0,4 0 0,4 0 1,5 157-1,12-140-14,5-1 1,44 163-1,-44-216-157,2 0 0,2-1-1,2-1 1,3-1 0,56 89-1,-1-3-1405,-78-133 1329,0-1 0,0 1 0,0-1-1,0 1 1,1-1 0,-1 1 0,0-1-1,0 1 1,1-1 0,-1 1 0,0-1-1,1 1 1,-1-1 0,0 0 0,1 1 0,-1-1-1,1 0 1,-1 1 0,1-1 0,-1 0-1,1 0 1,-1 1 0,1-1 0,-1 0 0,1 0-1,-1 0 1,1 0 0,-1 0 0,1 1-1,-1-1 1,1 0 0,0 0 0,-1 0-1,1-1 1,4-11-991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5.4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0 291 744,'5'11'10273,"-5"-9"-10185,1-1-1,-1 0 0,1 0 1,0 1-1,0-1 0,-1 0 1,1 0-1,0 0 0,0 0 1,0 0-1,0 0 0,0 0 1,1-1-1,-1 1 1,0 0-1,0-1 0,0 1 1,1 0-1,-1-1 0,0 1 1,1-1-1,-1 0 0,0 0 1,1 1-1,-1-1 0,0 0 1,1 0-1,-1 0 0,0 0 1,1 0-1,1-1 0,11-4 179,-1-1-1,1 0 1,-1-1-1,-1 0 1,1-1 0,-1 0-1,0-1 1,13-13-1,10-6 130,10-7-71,2 3 0,86-44 0,35 15-2458,-159 56 370,-6-2 632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6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33 2545,'-22'-33'8909,"10"51"-7826,10-13-916,1-1-1,-1 1 1,1-1-1,0 1 0,0 0 1,0-1-1,0 1 0,1 0 1,0 0-1,0-1 1,1 1-1,-1 0 0,1 0 1,0-1-1,0 1 1,0 0-1,1-1 0,0 1 1,0-1-1,4 8 0,6 6 67,0 0-1,1 0 1,22 21-1,-14-15 40,-7-7-81,1-2-1,1 0 1,0-1 0,1-1 0,1 0-1,28 15 1,-16-13-7,1-1 1,0-2-1,48 12 0,-68-22-517,0 1 0,0 0 0,0 1-1,0 0 1,-1 1 0,0 0 0,0 1-1,0 0 1,15 12 0,-6 4-741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2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218 81 2881,'-57'-7'3310,"43"4"-2484,0 1 0,0 1 1,-1 0-1,1 1 0,-1 0 1,1 1-1,-25 6 0,17 1 13,22-7-820,0-1 0,0 0 1,0 0-1,0 1 0,0-1 1,0 0-1,0 0 1,0 0-1,0 1 0,0-1 1,0 0-1,0 0 0,1 0 1,-1 1-1,0-1 0,0 0 1,0 0-1,0 0 0,0 0 1,0 1-1,1-1 1,-1 0-1,0 0 0,0 0 1,0 0-1,0 0 0,1 1 1,-1-1-1,0 0 0,0 0 1,0 0-1,1 0 1,-1 0-1,0 0 0,0 0 1,0 0-1,1 0 0,-1 0 1,0 0-1,0 0 0,0 0 1,1 0-1,-1 0 0,0 0 1,0 0-1,1 0 1,46 2 837,195-31 488,-16 2-532,319-7 692,-2 45-1630,-535-10-44,66 10-3080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2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7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32 800,'27'14'448,"10"-3"384,-1-2 1,4-5-377,3-3-144,3-2-176,4-7-64,3-2-32,4-4-32,3-4-984,6-2 704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3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0 2112,'-22'6'433,"-4"1"311,-2-1-200,-1 1-472,1-1-360,4-1 136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3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33 145 1272,'-32'20'8941,"51"-23"-6683,47-15-984,1 3-1,78-6 1,138 1-674,-179 14-160,851-66 855,-922 69-1277,-18 0-13,0 2-1,-1-1 0,2 2 1,-1 0-1,0 1 1,26 5-1,-40-6-13,0 0-1,0 0 1,0 0-1,0 1 1,0-1-1,0 0 1,0 1-1,0-1 1,0 1-1,-1-1 1,1 1-1,0-1 1,0 1-1,0-1 1,-1 1-1,1 0 1,0 0-1,-1-1 1,1 1-1,-1 0 1,1 0-1,0 1 1,-1-1-19,0 0 0,0-1 0,-1 1 1,1 0-1,0-1 0,0 1 0,-1 0 0,1 0 0,0-1 1,-1 1-1,1-1 0,-1 1 0,1 0 0,-1-1 0,1 1 1,-1-1-1,1 1 0,-1-1 0,0 1 0,1-1 1,-2 1-1,-2 2-478,0-1 0,0 0 1,-1 0-1,1 0 0,-1 0 1,1-1-1,-8 2 0,4-3-1275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8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35 800,'-13'-8'-331,"8"4"1131,0 0 1,-1 1 0,0 0-1,1 0 1,-1 1 0,0 0-1,-11-3 1,14 5-472,1 0 1,-1 0-1,1 0 1,-1 1-1,1-1 1,-1 1-1,1 0 1,-1-1-1,1 1 1,0 0-1,-1 1 1,1-1-1,0 0 1,0 0-1,0 1 1,0 0-1,0-1 1,0 1-1,1 0 1,-1 0-1,0 0 1,1 0-1,-1 0 1,0 3-1,0-3-264,1 0 0,-1 0 1,1 0-1,0 0 0,0 0 0,0 1 0,0-1 0,0 0 0,1 0 1,-1 1-1,1-1 0,-1 0 0,1 1 0,0-1 0,0 1 0,0-1 0,0 0 1,1 1-1,-1-1 0,1 1 0,-1-1 0,1 0 0,0 0 0,0 1 0,0-1 1,0 0-1,0 0 0,0 0 0,0 0 0,1 0 0,-1 0 0,1 0 1,0-1-1,3 4 0,6 3 18,0 1-1,1-1 1,0-1 0,24 11 0,-23-11 42,179 75 216,-122-56-194,118 65 0,-160-74-137,0 1 0,-2 1-1,44 40 1,-64-54-4,0 1 0,0 0 1,-1 1-1,0-1 0,0 1 0,0 0 0,-1 0 0,0 1 0,-1-1 1,1 1-1,-1 0 0,-1-1 0,1 1 0,-2 1 0,1-1 1,-1 0-1,0 0 0,-1 1 0,1-1 0,-3 11 0,1-17 0,1 0 0,-1 1 0,-1-1 0,1 0 0,0 0 0,-1-1 0,1 1 0,-1 0 0,1 0 0,-1-1 0,0 1 0,1-1 0,-1 1 0,0-1 0,0 0 0,-4 2 0,-44 20-2,23-11-35,-30 12-162,41-18 160,0 0 0,-26 16 0,-62 52 28,4 4 0,-104 106 0,168-150-29,-111 123-2936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0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2304,'27'22'305,"1"2"183,-1 0-120,3-1-224,0-2-56,-2-2-64,3-1-8,-5-4-152,-1-1-280,-2-2-489,-3 1 473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7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2945,'0'43'720,"-4"14"688,0 7-200,1 7-287,1-4-185,6 1-288,5-6-128,12-7-216,7-3-72,10-17-48,8-7-48,7-15-336,7-6-368,8-12-889,-2-8-471,1-8 1080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0 193 1352,'22'-27'152,"8"4"288,2 0-272,-2 0 105,-3 0 31,-4 0-16,-4 1-48,-3 8-128,-3 4-72,-8 6-528,-2 4 344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48 1464,'51'-28'-216,"1"9"64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1 336 1568,'55'-46'232,"4"-2"152,1 2-127,-1 0-201,-3 3-24,-4 6-40,-6 3-16,-10 15-56,-8 4-97,-14 14-79,-7 6-128,-14 18 192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 0 1096,'7'0'368,"-1"6"184,-6 17 89,0 10 31,-6 19-24,1 7-24,0 6-184,3 1-128,0-4-232,2-7-80,2-5-352,-2-6-352,-2-8 384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1 560,'2'25'40,"3"12"8,1 7-40,1 10-8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1 168,'9'55'0,"3"5"0,0 2-8,6 7 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1 160,'12'44'48,"3"11"56,-1 14 16,4 8 16,-1 10-32,3 7-56,-1 12-40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0 2561,'-4'41'560,"3"7"168,2 20-112,5 10-160,1 18-360,2 7-80,5-4-288,0-5-456,7-19 432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90 0 1040,'-15'22'868,"2"0"0,0 1-1,2 1 1,-14 41 0,22-58-788,1 0 0,0 0 0,0 0 0,1 0 0,0 1 0,0-1-1,1 0 1,0 1 0,0-1 0,0 0 0,1 1 0,0-1 0,1 0 0,0 0 0,0 0 0,0 0 0,1 0 0,0 0 0,1-1 0,-1 1 0,6 6 0,1-2-127,-1-2 0,1 1 0,1-1 0,0-1 0,0 0 0,0-1 0,1 0 0,1 0 0,-1-1 0,1-1 0,0 0 0,0-1 0,0 0 0,24 3 0,-20-5-146,0-1 0,0-1 0,0 0 0,0-1 0,0-1 0,-1-1 1,1 0-1,0-1 0,-1-1 0,0 0 0,25-13 0,16-14-252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1 1128,'-4'4'313,"0"0"0,0 0 1,1 1-1,-1 0 0,1-1 0,0 1 0,0 1 0,1-1 0,-5 11 0,7-13-198,0 0 0,0 0 0,0 0 0,1 0 0,-1 1 0,1-1 0,-1 0 0,1 0 0,0 0 0,0 0 0,0 0 0,1 0 0,-1 0 0,1-1 0,0 1 0,0 0 0,-1-1 0,2 1 0,-1-1-1,2 2 1,3 2-64,-1 0 0,1-1 0,-1 0 0,1 0 0,1 0 0,-1-1 0,1 0 0,-1-1 0,1 0 0,0 0 0,1-1 0,-1 1 0,0-2 0,1 1 0,-1-1 0,1-1 0,-1 0 0,1 0 0,-1 0 0,16-4 0,-5 1-377,-1-1 0,0 0-1,0-2 1,0 0 0,-1-1 0,1-1-1,-2-1 1,24-15 0,-47 30 351,0 0 1,1 1 0,0 0 0,0 0-1,1 1 1,0 0 0,-6 10-1,10-16 6,0 0 0,0 0 0,0 0 0,0 0 0,0-1 0,0 1 1,0 0-1,1 1 0,-1-1 0,1 0 0,0 0 0,0 0 0,-1 0 0,1 0 0,1 0 0,-1 0 0,0 1 0,0-1 0,1 0 0,-1 0 0,1 0 0,0 0 0,-1 0 0,1 0 0,0 0 0,0-1 0,1 1 0,-1 0 0,0 0 0,0-1 0,1 1 0,-1-1 0,1 1 0,-1-1 0,1 1 0,0-1 0,0 0 0,0 0 0,-1 0 0,1 0 0,0 0 0,0 0 0,0-1 0,0 1 0,4 0 0,34 7-104,-1-1 0,1-2 0,50-1 1,-7 0-2839,-65-3 1713,-12-1 886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84 816,'-4'4'312,"6"-1"320,9 1-39,3-1-81,9 1-112,5-2-120,8-2-144,-1-4-8,12-5-32,2-3-8,10-4-16,3-2-40,0 0-400,0 2-352,-7 6 384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0 133 672,'6'-6'276,"1"-1"-1,0 1 0,0 0 1,1 0-1,-1 1 1,1 0-1,0 0 0,0 1 1,1 0-1,0 0 1,13-3-1,17-4-310,50-7 1,-75 15 40,81-13-531,0 4 1,1 5-1,159 7 0,-247 0 502,0 1-1,-1 0 1,1 0 0,-1 0-1,1 1 1,-1 1 0,1-1-1,-1 1 1,0 0 0,0 1-1,-1-1 1,1 1 0,11 10-1,-2 2-128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1 430 1096,'58'-39'176,"17"-9"184,5-3-32,5-6 8,2 4-15,0 5-49,2 2-72,5 12-128,0 4-56,-1 14-144,-6 9-152,-20 7-193,-8 9-71,-20 7 264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1 206 1992,'46'-32'609,"2"2"0,1 2-1,2 2 1,0 3-1,92-29 1,-130 48-710,0 1-1,0 0 1,0 1 0,1 1 0,15 0-1,-24 1 53,0 0-1,0 0 1,0 1-1,0-1 1,0 1-1,-1 1 1,1-1-1,0 1 1,-1-1-1,1 2 1,-1-1-1,1 0 1,-1 1-1,0-1 0,0 1 1,0 1-1,4 3 1,-7-5-14,0-1 0,-1 1 0,1-1 0,0 1 0,-1 0 0,1-1 0,-1 1 0,0 0 0,1-1 0,-1 1 0,0 0 0,0-1 0,0 1 0,0 0 0,0 0 0,-1-1 0,1 1 0,0 0 0,-1-1 0,1 1 1,-1-1-1,0 1 0,0 0 0,-1 2 0,-27 40-813,22-36 683,-14 19-117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70 1000,'9'-4'213,"20"-9"261,0 2 0,1 0 0,0 2 0,0 1 0,45-5 0,-74 13-485,0 0-1,1 0 1,-1 0 0,0 0 0,1 0 0,-1 0-1,0 0 1,1 0 0,-1 0 0,0 1 0,1-1-1,-1 1 1,0-1 0,1 1 0,-1-1 0,0 1-1,0 0 1,0-1 0,0 1 0,0 0 0,0 0-1,0 0 1,0 0 0,0 0 0,0 0 0,0 0-1,-1 0 1,1 0 0,0 1 0,-1-1 0,1 0-1,-1 0 1,1 1 0,-1-1 0,0 0 0,1 1-1,-1-1 1,0 0 0,0 1 0,0-1 0,0 2-1,-1 9-226,0-1-1,-1 1 1,0-1-1,-6 15 1,-1 18 139,9-42 99,-1-1 1,2 1-1,-1-1 0,0 1 0,0 0 1,0-1-1,1 1 0,-1-1 0,1 1 1,-1-1-1,1 0 0,0 1 0,-1-1 1,1 1-1,0-1 0,0 0 0,0 0 1,0 0-1,0 1 0,0-1 0,0 0 1,3 1-1,-2 0 13,1-1-1,0 0 1,0 0 0,0 0 0,0-1-1,0 1 1,0 0 0,0-1 0,0 0 0,0 0-1,3 0 1,11-2 57,0-1-1,0 0 0,24-9 1,-26 8-91,12-4-175,0-1 0,0-1 0,-1-1 0,0-1 0,-1-1 0,-1-2 0,0 0 0,40-34 0,-53 39 167,-1 2 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0 840,'7'13'304,"5"-3"256,2 1-80,6-2-279,3 0-81,2-2-104,1-2-192,1-3-465,0 0 393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0 136,'-3'27'208,"5"-9"312,3-3 208,11-7 33,5-3-153,11-2-416,6-3-256,6-5-376,0 0-81,4-1-7,-1 1 64,-3-2 240,-3 2 88,-4 1 56,-1 1-48,-4 1 56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9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1 352 1000,'53'-44'879,"-6"5"74,1 1-1,104-61 0,-138 91-1225,-1-1-1,0-1 1,0 0 0,-1 0 0,0-2 0,-1 1 0,0-1 0,13-20 0,-12 15-413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1 552,'27'12'264,"8"-3"368,4 0 64,6-6 81,2 1-73,12-4-288,1-2-192,1-1-488,-8-3-272,-7 1 288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1 880,'34'30'208,"10"-2"16,18-10 104,7-4-16,11-12-336,0-9-368,4-16 216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6049,'-34'69'-432,"23"-5"-672,10-2 320,18-10 680,12-4-56,21-11-56,12-5 8,19-20-80,8-10-289,9-25 361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0 1376,'-50'16'-152,"18"2"24,7 2-152,15-3 576,6 3 136,13-1 248,7-1 57,12 0 127,4 0-88,15-2-264,4 0-176,13 0-360,7-4-240,18-12-608,5-12-480,-2-26 687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249 0 2264,'-21'5'112,"-1"0"0,1 1 0,1 1 0,0 1-1,0 0 1,0 2 0,1 0 0,0 2-1,-28 22 1,46-33-43,-1-1-1,1 2 1,0-1 0,-1 0-1,1 0 1,0 0 0,0 0-1,0 1 1,0-1-1,0 1 1,0-1 0,0 1-1,0-1 1,1 1 0,-1-1-1,0 1 1,1 0 0,0-1-1,-1 1 1,1 0-1,0-1 1,0 1 0,0 0-1,0-1 1,0 1 0,0 0-1,0 0 1,1-1 0,-1 1-1,1 0 1,-1-1 0,1 1-1,-1-1 1,1 1-1,0-1 1,0 1 0,0-1-1,0 1 1,0-1 0,0 0-1,0 0 1,1 1 0,-1-1-1,0 0 1,1 0-1,2 1 1,9 7 195,0-1 0,1-1 0,-1 0 1,21 7-1,-13-6-198,4 3 52,0-1 0,1-1-1,1-1 1,0-2 0,0-1 0,0-1 0,0-1-1,37 0 1,-52-3-100,80 4 116,-86-3-128,0 0-1,-1 0 0,1 0 1,-1 1-1,0 0 0,1 0 1,-1 0-1,0 1 0,0-1 1,-1 1-1,1 0 0,0 1 1,6 5-1,-10-7-3,0 0 1,0 0-1,0 0 1,0 1-1,-1-1 0,1 0 1,-1 0-1,1 0 1,-1 1-1,0-1 1,0 0-1,0 0 0,0 1 1,0-1-1,0 0 1,-1 0-1,1 0 0,-1 1 1,0-1-1,1 0 1,-1 0-1,0 0 0,-2 3 1,-31 51 76,28-47-73,-13 18 15,5-8-19,0 1 0,2 0 0,0 0 1,2 2-1,-12 30 0,20-47 6,1 1 1,-1-1-1,2 1 0,-1 0 0,0-1 0,1 1 1,0 0-1,0 0 0,1 0 0,0-1 0,0 1 1,0 0-1,1-1 0,-1 1 0,1-1 0,1 0 1,-1 1-1,1-1 0,0 0 0,0 0 0,0-1 1,1 1-1,-1-1 0,1 0 0,0 1 0,1-2 1,7 7-1,0-1-34,1-1 0,1 0 0,0 0 0,0-1 0,0-1 0,1 0 0,0-1 1,0-1-1,0 0 0,0-2 0,27 3 0,-22-4-348,0-1 1,0-1-1,-1 0 0,1-2 0,-1 0 1,1-1-1,-1-1 0,36-15 1,-19 2-433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2657,'9'16'368,"9"0"144,3-2 312,9 0-120,2-2-224,7-1-264,0-4-72,4-1-144,3-1-104,4-5-520,3 0-480,1-4 584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409 0 1976,'-51'6'168,"5"4"257,1 3-337,8 4 168,0 1 0,5 5-112,3-3-208,3-4-232,3-2 8,1-9 112,3-5 144,5-3 8,-1-8-201,3-3 137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72 624,'0'-16'8,"1"-2"128,1 6-208,-2 1-8,-5 4 48,0 3-32,-6 1 40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1 552,'-9'0'96,"3"0"64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2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0 1824,'-30'32'184,"-5"8"136,-4 4-167,-4 7-137,2 4-8,0 0 48,2 2 144,7-2 152,4 2 8,10-2-64,6-5-232,15-7-752,10-6 464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 1 480,'-22'35'408,"3"3"184,8 1-48,8 0-135,6 0-289,8 0-128,7-5-136,1-1-57,2-8 81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2449,'5'19'616,"6"2"472,5 4-112,7 0-400,7 0-208,9-5-200,4-3-72,4-4-96,3-4-32,2-9-120,1-2-16,2-11-72,2-1-88,0-5-664,3-3 624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84 1416,'25'-7'64,"7"-8"32,4-1-168,6-5-240,3-4 192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74 416,'55'-19'513,"0"3"0,59-10 0,-86 21-293,1 1 0,0 2 0,0 1 0,0 1 0,56 8 0,-71-6-174,-1 1 0,1 0 0,-1 1 0,0 0 0,0 1 0,-1 0 0,0 1-1,1 1 1,-2 0 0,1 1 0,-1 0 0,-1 0 0,1 1 0,-1 1 0,-1-1-1,0 2 1,0-1 0,-1 1 0,11 20 0,8 28-145,-16-34-120,25 44-1,-14-41 94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1 313 3057,'37'-2'589,"0"-1"0,-1-1-1,47-13 1,104-37 214,-112 26-709,135-72 0,-32 13-1323,-172 84 1174,0 1 0,0-1 0,0 1-1,1 0 1,-1 1 0,0-1-1,1 1 1,-1 0 0,1 1-1,-1 0 1,1 0 0,-1 0-1,11 3 1,-12-1 70,0 0 0,1 0 0,-1 1 0,0 0 0,0 0 0,-1 0 1,1 1-1,-1 0 0,1-1 0,-1 2 0,0-1 0,-1 0 0,1 1 0,-1 0 0,4 6 0,24 42 568,-23-37-378,1-1 0,0 1 1,1-2-1,13 15 0,-18-24-188,0-1 0,0 1 0,0-1 0,0-1 0,1 1-1,-1-1 1,1 0 0,0 0 0,0 0 0,0-1 0,0 0 0,1 0-1,-1-1 1,1 0 0,6 1 0,1-2-31,0 0 0,-1-1 1,1-1-1,0 0 0,-1-1 0,0 0 0,0-1 0,0-1 0,0 0 1,-1 0-1,1-1 0,13-10 0,18-14-685,72-60 0,-98 75 369,25-21-105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1 429 2577,'10'9'408,"3"-2"320,5-4 80,8-3-200,5-5-104,4-8-200,2-3-80,6-10-120,1-4-24,4-11-80,0-2-24,-2-7-104,1 3-64,-1 0-80,0 5-80,-7 8-296,-3 2-304,-12 11 520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1568,'0'16'184,"2"-2"120,2-5-160,3-4-184,2-3-88,3-7-200,-1 3 192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1920,'9'13'529,"9"-5"255,8-2-120,6-3-40,11-3-536,6-5-320,12-9 104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95 2721,'30'-8'168,"9"1"160,6 0 16,5 2-40,5 0-72,-2-3-264,2-2-128,-4-10-632,-1-5 488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4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2072,'143'-113'274,"-37"32"1073,-64 45-1027,3 2 1,0 2-1,2 1 1,1 3-1,2 2 1,0 2-1,2 3 1,87-25-1,-126 43-318,0 2 0,0-1 0,0 1 0,0 1-1,0 0 1,0 1 0,0 1 0,0 0 0,0 0-1,16 6 1,8 6 17,0 1 0,36 21 0,-38-17-59,1-2 0,41 13 1,115 15-2178,-124-32 1460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1488,'48'12'568,"10"6"497,3 2-217,1 3-416,0 5-184,0 2-176,-1-1-64,-6-3-104,-2-6-80,-5-9-48,-4-4 0,-8-5 120,-4 3 40,-9 6 16,-5 3-144,-9 2 120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85 2849,'-4'-3'244,"0"0"0,1-1 1,-1 1-1,1-1 0,0 0 0,0 0 1,0 0-1,1 0 0,0-1 1,-3-5-1,5 9-184,0 0 0,-1 0 0,1 1 0,0-1-1,0 0 1,0 0 0,0 0 0,0 0 0,0 0 0,1 0 0,-1 0 0,0 1-1,0-1 1,1 0 0,-1 0 0,0 0 0,1 0 0,-1 1 0,1-1 0,-1 0 0,1 0-1,0 0 1,1-1-45,0 1 0,0-1 0,0 1 0,0 0 0,1 0 0,-1 0 0,0 0 0,0 0 0,1 1 0,-1-1 0,0 1 0,4-1 0,14-1 66,0 1-1,0 1 1,0 0-1,0 2 1,0 0-1,35 10 1,-20-3-104,-1 2 0,63 29 0,-80-31-32,0 1-1,-1 0 1,0 1 0,-1 0-1,0 1 1,0 1 0,13 16-1,-22-22 30,-1-1 0,0 1 0,0 0-1,0 0 1,-1 0 0,0 1 0,-1 0-1,0 0 1,0-1 0,0 2 0,-1-1-1,-1 0 1,1 0 0,-1 1-1,0-1 1,-1 1 0,0-1 0,-2 16-1,-27 85-1268,21-73 914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2256,'23'11'217,"5"0"175,8-1-256,1 1-288,0-2-272,-1 0 239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0 608,'4'14'72,"8"-3"40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1936,'-5'34'112,"3"3"24,2 1 105,0-5-73,5 1-152,4-4-593,2-1 361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0 242 3233,'25'-16'80,"9"1"16,5-2-144,4-6 72,3-4 0,4-5-24,5-2-64,1-5-376,3 0 296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0 526 2345,'30'-18'720,"8"-5"312,17-12-64,7-10-280,3-13-416,6-3-112,-1-1-128,1 2-24,-4 3-192,1 2-272,-6 3 264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1 292 1272,'41'-32'96,"17"-2"168,6-1 16,5-4-40,-1 1 9,-8-1-145,-3 2-120,-9 0 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6 261 1936,'-4'0'392,"2"-3"337,2-1-489,6-3-184,10-4-136,1 1 16,12-8 104,-1-2 64,10-4 24,2-3-16,5-1-64,6-1-40,-1 3-176,2-1-464,-1 0 400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72 1728,'17'0'160,"10"-2"72,1-1-32,6-6-111,2-2-57,4-1-48,0-1-32,-5 4-201,-3 0-175,-11 6 224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75 152,'23'-24'8,"-2"-1"-8,1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1792,'23'7'416,"2"11"305,1 2-209,3 8-72,3 6-232,3 0-104,6-4-80,0-3-24,0-12-512,-1-2 368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2665,'32'14'336,"5"7"472,2 4 8,1 2-144,-1 3-168,1-2-520,3 2-272,-2-3 168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68 536,'-14'-25'112,"25"7"24,-3 4 488,-2 3 128,1 11 233,0 6 39,5 15-56,4 6-64,8 17-344,6 9-176,18 20-311,10 7-81,26 7-185,6-2-199,12-7-816,-3-8 720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2449,'3'44'120,"10"-1"240,4 0-176,10-1 152,5-1-80,9 2-232,1-4-296,1-6 88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3465,'9'19'80,"7"-1"-144,11-2 88,3-2 0,12-5-168,6-2-216,11-3 200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1 488,'49'55'80,"8"-4"40,4-4-80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2537,'8'39'400,"4"4"472,11-2-760,7 1-320,9-3 80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0 200,'0'13'8,"4"-4"8,3-2-16,4-2-48,-1 0 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9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1392,'-5'33'144,"0"5"128,3-3-184,4 4-88,3 0-200,7-1 136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6 398 440,'0'0'4,"-1"0"-1,1 0 1,0 0 0,-1-1-1,1 1 1,0 0 0,-1 0-1,1 0 1,0-1 0,0 1-1,-1 0 1,1-1 0,0 1-1,0 0 1,-1-1 0,1 1-1,0 0 1,0-1 0,0 1-1,0 0 1,0-1 0,-1 1-1,1-1 1,0 1 0,0 0-1,0-1 1,0 1 0,0 0-1,0-1 1,0 1 0,0-1-1,0 1 1,1 0 0,-1-1-1,0 1 1,0-1 0,0 1-1,0-1 1,18-9 181,34-1 170,-43 9-287,80-18 86,131-49 0,78-51-112,-272 108-19,311-108-356,-274 100 182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70 1464,'16'-4'184,"2"-3"144,0 2-176,0-4-128,-1 2-24,-1-4 0,0 0-8,-3 4-104,-1 2-144,-5 1 144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0 118 896,'16'-11'168,"6"-3"152,2 3-160,7 1-168,1-3-48,5-3-208,4-3-112,3-4 192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 1 976,'-2'17'232,"1"1"256,-3 3 0,-1-1 9,-1 3-153,1 2-136,5 3-56,0 1 0,2 3-16,1 1-24,-1 5-120,-2 3-120,7 5-440,2 3-257,5 8 401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 0 648,'-11'34'40,"6"0"-112,5-4 48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39 1 640,'-16'39'224,"4"0"88,5 4 88,3 1-8,4-1-184,5 1-120,6-12-448,5-4 256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88,'5'34'8,"2"0"8,4 3 0,5-10-16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0 440,'-3'36'120,"1"3"96,2 3-136,5 1-104,4-4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2 168 1896,'-2'-2'-136,"8"2"400,4 0-400,8-9 601,3-2 87,10-10-208,2-2-192,10-9-248,7-2-408,8-1 312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4.1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0 110 456,'18'-14'72,"2"-5"72,3-6-64,3 0-160,-1-2 72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0 816,'-12'32'136,"1"-4"64,7-6-120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0 268 480,'20'-21'40,"1"-2"48,4-4-96,5-1-8,4-9 0,5-2 8,7-8-40,-1 1 40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81 3521,'3'0'648,"6"0"520,2 0-112,5 0-480,5-5-199,9-11-497,7-8-513,13-11 361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5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220 155 1736,'-31'-7'1445,"-56"-23"0,79 27-1141,0-1 1,0 0 0,0-1-1,0 0 1,1 0 0,0-1-1,0 1 1,0-2 0,1 1-1,0-1 1,-8-10 0,13 16-270,1 0 1,-1 0-1,0 1 1,1-1-1,-1 0 1,1 0 0,-1 0-1,1 0 1,-1 1-1,1-1 1,0 0-1,-1 0 1,1 0-1,0 0 1,0 0-1,0 0 1,0 0 0,0 0-1,0 0 1,0 0-1,0 0 1,0 0-1,0 0 1,0 0-1,1 0 1,-1 0-1,0 0 1,1 0 0,-1 1-1,1-1 1,-1 0-1,1 0 1,-1 0-1,1 0 1,-1 1-1,1-1 1,0 0-1,0 1 1,-1-1-1,1 0 1,0 1 0,0-1-1,0 1 1,-1-1-1,1 1 1,0 0-1,0-1 1,0 1-1,0 0 1,2-1-1,3 0 130,1 0-1,-1 0 1,1 1-1,-1-1 0,1 1 1,7 2-1,75 12 704,90 27 0,-59-12-588,1437 383 1118,-671-82-665,-28 71-105,-251-113-765,-182-115-337,-277-116-113,44 34-3603,-173-80 3224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9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30 702 1488,'-29'-17'8457,"35"21"-8298,1 0 0,1-1 0,-1 0 1,0 0-1,1-1 0,0 1 0,-1-2 1,1 1-1,0-1 0,14 1 0,-7-1-48,48 7 28,0-3 1,0-2 0,0-4 0,1-2 0,-2-3 0,110-24-1,-166 28-135,0 0-1,1 0 1,-2 0 0,1 0-1,0-1 1,0 0-1,-1 0 1,1-1-1,-1 0 1,5-4-1,-9 6 6,1 0 1,-1 0-1,1 0 0,-1 0 0,0 0 0,0-1 0,0 1 0,0 0 1,0-1-1,-1 1 0,1-1 0,-1 1 0,0-1 0,1 1 0,-1 0 1,0-1-1,0 1 0,-1-1 0,1 1 0,0-1 0,-1 1 0,0-1 0,1 1 1,-1 0-1,0-1 0,0 1 0,-3-4 0,-15-27 90,-2 1 0,-2 0-1,-1 2 1,-53-53 0,7 8-39,37 36-112,1-2 0,-34-60 1,20 14-2487,37 69 778,2 4 637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1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4225,'0'0'31,"0"0"0,0 0 1,-1 0-1,1 0 0,0 0 1,0 1-1,0-1 0,-1 0 0,1 0 1,0 0-1,0 0 0,0 0 0,0 0 1,-1 0-1,1 0 0,0 1 1,0-1-1,0 0 0,0 0 0,-1 0 1,1 0-1,0 0 0,0 1 0,0-1 1,0 0-1,0 0 0,0 0 1,0 1-1,0-1 0,0 0 0,-1 0 1,1 0-1,0 1 0,0-1 0,0 0 1,0 0-1,0 0 0,0 1 1,0-1-1,0 0 0,1 0 0,-1 0 1,0 1-1,0-1 0,0 0 1,10 11 1308,30 14 817,-23-14-1388,29 16-163,0-2 1,56 22-1,-13-7-184,136 73 534,336 228 0,-107 3-750,-15 27 83,-375-316-219,650 637 604,-51 48-552,-240-262-307,-373-421 22,-14-14-774,2-2 0,85 70 0,-110-106 86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6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97 515 1040,'-23'10'2934,"-18"4"24,40-14-2803,0 0-1,-1 0 1,1 0 0,0 0-1,-1 0 1,1 0 0,0 0-1,-1 0 1,1-1 0,0 1-1,0-1 1,-1 1 0,1-1-1,0 1 1,0-1 0,0 1-1,0-1 1,-1 0 0,1 0-1,0 0 1,1 0-1,-1 0 1,0 0 0,0 0-1,0 0 1,0 0 0,1 0-1,-2-2 1,7 6 73,1 1 0,0-1 1,-1-1-1,1 1 0,0-1 0,9 3 0,-1 0-18,217 92 996,-80-32-936,163 48 0,-293-106-248,-15-5-21,0 0-1,0 0 1,0-1-1,0 0 1,10 1-1,-15-2 0,0 0 0,-1-1-1,1 1 1,-1-1 0,0 1-1,1-1 1,-1 1 0,1-1 0,-1 1-1,0-1 1,1 1 0,-1-1-1,0 0 1,1 1 0,-1-1 0,0 1-1,0-1 1,0 0 0,0 1 0,0-1-1,0 0 1,0 1 0,0-1-1,0 0 1,0 1 0,0-1 0,0 0-1,0 1 1,0-1 0,0 0-1,-1 1 1,1-1 0,0 1 0,-1-1-1,1 0 1,0 1 0,-1-1-1,-10-28 42,-83-140 45,-1-1 21,67 112-542,2-1 0,2-1 0,3-1 0,-22-111 0,40 150-1062,-1 4 529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14.8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698 363 1576,'-10'-2'6867,"9"2"-6638,-7-15 1328,0-20-1341,6-1 522,1 14-93,-1 1-1,-7-30 1,6 57-37,2 8-313,3 31 639,11 61 0,-3-41-651,-7-32 122,-13-49-185,-19-49 44,-10-18-67,35 74-175,-2 0 0,1 1 0,-1-1 0,-1 2 0,0-1 1,-12-11-1,-1 6 20,19 12-42,1 1 1,0 0-1,-1 0 1,1 0-1,0 0 1,-1 0-1,1 0 0,-1 0 1,1 0-1,0-1 1,-1 1-1,1 0 1,0 1-1,-1-1 0,1 0 1,-1 0-1,1 0 1,0 0-1,-1 0 0,1 0 1,0 0-1,-1 0 1,1 1-1,0-1 1,-1 0-1,1 0 0,0 1 1,-1-1-1,1 0 1,0 0-1,0 1 0,-1-1 1,1 0-1,0 0 1,0 1-1,-1-1 1,1 0-1,0 1 0,0-1 1,0 1-1,0-1 1,0 0-1,0 1 1,0-1-1,-1 0 0,1 1 1,0-1-1,0 1 1,0-1-1,1 0 0,-1 1 1,0-1-1,0 0 1,0 1-1,0-1 1,0 0-1,1 1 0,2 36 96,2 0 0,2 0-1,1-1 1,2 0-1,17 41 1,-24-60 23,-3-16-112,0-1 1,0 1-1,0-1 0,0 0 1,0 1-1,0-1 1,0 0-1,-1 1 0,1-1 1,0 0-1,0 1 1,0-1-1,-1 0 0,1 0 1,0 1-1,-1-1 1,1 0-1,0 0 0,0 1 1,-1-1-1,1 0 1,0 0-1,-1 0 0,1 0 1,-1 1-1,-2-1 13,0 0 0,0 0 0,0 0-1,0-1 1,1 1 0,-1-1 0,0 1 0,0-1-1,-2-1 1,-32-9 21,-94-23 13,115 31-65,0 1 1,0 0-1,1 1 1,-1 1 0,0 0-1,-23 4 1,53 3-71,11 0 163,102 17 162,-30-7-288,-94-16 29,-1-1 1,0 1-1,1-1 1,-1 1-1,0 0 1,0 0-1,1 0 1,2 2-1,-3 5-145,-11 1-14,-21 8-539,-1-1 0,-47 17 0,-18 9 130,-44 36 486,113-61 126,0 2 0,-45 42 0,70-60-46,0 1 0,0 0 0,0 0-1,0 0 1,1 1 0,-1-1-1,1 0 1,-1 1 0,1-1 0,-2 5-1,3-7 14,0 1 0,0-1 0,0 0 0,0 1-1,0-1 1,0 0 0,0 0 0,0 1 0,0-1-1,1 0 1,-1 0 0,0 1 0,0-1 0,0 0-1,0 0 1,0 1 0,0-1 0,1 0 0,-1 0-1,0 1 1,0-1 0,0 0 0,1 0 0,-1 0-1,0 0 1,0 1 0,0-1 0,1 0 0,-1 0-1,0 0 1,0 0 0,1 0 0,-1 0 0,1 1 0,20-4 2,18-9 136,43-21 0,-14 5-66,-36 16-53,24-10 2,72-17 0,-127 39-18,0-1 0,0 1 0,-1 0 0,1 0 0,0 0 0,0-1 0,0 1-1,-1 0 1,1 0 0,0 0 0,0 0 0,0 1 0,0-1 0,-1 0 0,1 0 0,0 0 0,1 1 0,-2-1 1,0 1-1,0-1 1,0 0 0,0 1-1,0-1 1,0 0 0,0 1-1,1-1 1,-2 0 0,1 1-1,0-1 1,0 0 0,0 1-1,0-1 1,0 0 0,0 1 0,0-1-1,0 0 1,0 1 0,-1-1-1,1 0 1,0 1 0,0-1-1,0 0 1,-1 0 0,1 1-1,-26 25 8,22-22-3,-39 33 1,10-9-158,1 2 0,-31 37 0,62-66 148,1 0 0,-1-1-1,0 1 1,0 0 0,1 0-1,-1 0 1,1-1 0,-1 1-1,1 0 1,-1 0 0,1 0-1,-1 0 1,1 0 0,0 0-1,0 0 1,-1 0 0,1 0-1,0 2 1,1-3 6,-1 0 1,1 0-1,0 0 1,-1 0-1,1 0 0,0 0 1,-1 0-1,1 0 1,-1 0-1,1 0 0,0 0 1,-1 0-1,1 0 0,0 0 1,-1 0-1,1-1 1,-1 1-1,1 0 0,0-1 1,0 1-1,38-22 199,180-133 382,-206 148-580,-6 7-9,-7 2 7,1 0 0,-1-1-1,0 1 1,0 0 0,1 0-1,-1 0 1,0-1-1,0 1 1,-1 0 0,1 2-1,-1 4 7,0 12 15,-3 23 20,2 0-1,2 0 1,8 56 0,-8-98-36,-1 0 1,1-1-1,0 1 1,1-1-1,-1 1 0,0-1 1,0 1-1,0-1 0,0 1 1,0-1-1,0 1 0,1-1 1,-1 1-1,0-1 0,0 1 1,1-1-1,-1 1 1,0-1-1,1 1 0,-1-1 1,1 0-1,-1 1 0,1-1 1,-1 0-1,0 1 0,1-1 1,-1 0-1,1 0 0,0 1 1,0-1 5,0 0 0,0-1 1,0 1-1,0 0 0,-1-1 0,1 1 0,0-1 1,0 1-1,0-1 0,-1 1 0,1-1 1,0 1-1,-1-1 0,1 0 0,0-1 1,21-30 206,-12 11-87,-1 0 0,-1 0 0,9-38 0,5-70 190,9-27-319,-31 155-5,0 0 1,0-1 0,0 1 0,0 0-1,1 0 1,-1 0 0,1 0 0,-1 0-1,1 0 1,-1 0 0,1 0 0,-1 0-1,1 0 1,0 0 0,0 0 0,-1 0-1,1 0 1,0 0 0,0 1 0,0-1-1,0 0 1,0 1 0,0-1 0,0 0-1,0 1 1,3-1 0,-3 1 3,1 1 0,-1-1 0,1 1 0,-1 0 0,0-1 1,1 1-1,-1 0 0,0 0 0,1 0 0,-1 0 0,0 0 0,0 0 0,0 0 1,0 1-1,0-1 0,0 0 0,0 0 0,0 1 0,0-1 0,0 3 0,11 20 26,-2 0 0,12 41 0,-18-47-44,2 0 0,0 0 0,1 0 0,1-1 0,1 0 0,0-1-1,15 20 1,-22-34 19,0-1-1,-1 1 1,1 0-1,0-1 1,0 0-1,0 1 1,0-1 0,1 0-1,-1 0 1,0 0-1,0 0 1,1 0-1,2 0 1,-4-1-3,0 0 0,0 0 0,0 0-1,-1 0 1,1 0 0,0 0 0,0 0 0,-1 0 0,1 0 0,0 0 0,0-1 0,-1 1 0,1 0 0,0 0 0,-1-1 0,1 1 0,0-1 0,-1 1 0,1 0 0,-1-1 0,1 1 0,-1-1 0,1 0 0,-1 1 0,1-1 0,-1 1-1,1-1 1,-1 0 0,1 1 0,-1-1 0,0 0 0,0 1 0,1-1 0,-1 0 0,0 1 0,0-1 0,0 0 0,0 0 0,0 1 0,0-1 0,0 0 0,0 0 0,0 1 0,0-1 0,-1-1 0,-2-24 70,-2 1 1,0 0-1,-17-44 1,18 57-38,1 5-14,2 0 5,-2 0 1,1 0 0,-1 0-1,0 1 1,0-1 0,-1 1-1,-8-11 1,68 79-45,-25-30 11,-15-15 13,0-1 0,2 0 0,0-1 0,38 25 0,-55-39 1,1 0 0,0 0 0,0 0 0,0 0 0,0-1 0,0 1 0,1-1 0,-1 1 0,0-1 0,0 1 0,0-1 0,0 0 0,1 0 0,-1 0 0,0 0 0,0-1 0,0 1 0,0 0 0,4-2 0,-5 1 2,0 0 0,1 0-1,-1 0 1,0 0 0,0 0 0,0 0 0,0 0-1,0-1 1,0 1 0,0 0 0,-1-1 0,1 1 0,0 0-1,-1-1 1,1 1 0,-1-1 0,1 1 0,-1-1-1,0 1 1,0-1 0,0 1 0,0-1 0,0 1 0,0-1-1,0 0 1,0 1 0,-1-3 0,-1-6 4,-1 1 0,0-1-1,0 1 1,-1 0 0,0 0 0,0 0 0,-12-16 0,-46-54-182,62 79 170,-23-24-26,-1 1 0,-1 1 0,-30-20 0,1 0 386,88 49-146,-14-2-163,0-1 0,0-1 1,0 0-1,1-2 0,-1-1 0,21-1 1,-33 0-48,0 0 1,0 0 0,-1 0-1,1-1 1,-1 0-1,1-1 1,-1 1 0,0-2-1,0 1 1,0-1-1,-1 0 1,1 0 0,-1 0-1,0-1 1,0 0 0,0 0-1,-1-1 1,9-11-1,-13 15-5,0 1-1,0 0 0,0-1 0,0 1 0,0-1 1,0 1-1,-1-1 0,1 1 0,-1-1 1,1 1-1,-1-1 0,0 1 0,1-1 0,-1 0 1,0 1-1,0-1 0,0 0 0,0 1 1,-1-1-1,1 1 0,0-1 0,-1 0 0,1 1 1,-1-1-1,1 1 0,-1-1 0,0 1 1,0-1-1,0 1 0,0 0 0,0-1 0,0 1 1,0 0-1,0 0 0,0 0 0,0 0 1,-1-1-1,1 2 0,-1-1 0,1 0 0,-1 0 1,1 0-1,-2 0 0,-6-3-13,0 1 0,-1 0 0,1 1 0,0 0 0,-1 0 0,-10 0 0,-10 0-12,1 3 0,-43 4-1,46-2 41,0-1-1,-1-1 0,-37-3 0,63 2-6,0 0-1,-1 0 1,1 0 0,0-1-1,0 1 1,-1 0-1,1 0 1,0-1 0,0 1-1,-1 0 1,1-1-1,0 1 1,0-1-1,0 0 1,0 1 0,0-1-1,0 0 1,0 0-1,0 0 1,0 1 0,0-1-1,1 0 1,-2-2-1,2 2 1,0 0 1,0 0-1,0 0 0,0 0 0,1 0 0,-1 0 0,0 0 0,1 0 1,-1 0-1,0 0 0,1 0 0,-1 0 0,1 0 0,0 0 0,-1 0 0,1 0 1,0 1-1,0-1 0,-1 0 0,2 0 0,7-6 27,0 0-1,0 1 1,16-9-1,23-9 50,77-45 26,-110 59-86,0 0-1,-1-2 1,0 1-1,-1-2 0,21-25 1,-32 36-18,0 0 1,0-1-1,-1 1 1,1-1-1,-1 1 1,0-1-1,0 0 1,0 1-1,0-1 0,0 0 1,-1 0-1,1 0 1,-1-2-1,0 3-3,0 1-1,0-1 0,-1 1 0,1 0 0,0-1 0,-1 1 0,0 0 0,1-1 0,-1 1 1,0 0-1,1 0 0,-1 0 0,0-1 0,0 1 0,0 0 0,0 0 0,0 0 0,0 1 1,-1-1-1,1 0 0,0 0 0,0 1 0,-1-1 0,1 0 0,0 1 0,-1-1 1,1 1-1,-2-1 0,-3 0-5,-1 0 0,1 0 0,-1 0 0,1 1 0,-1 0 0,1 0 0,-1 0 0,1 1 0,0 0 0,-1 0 0,1 1 0,0-1 0,-10 5 0,-9 5-24,-45 26 0,36-17 20,-23 17 15,18-10-185,33-24-1739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0.4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800 284 4193,'24'2'2622,"-22"-3"-2535,0 1 0,-1 0 0,1 0 0,0 0 1,0 0-1,0 0 0,0 0 0,0 1 1,0-1-1,-1 1 0,1-1 0,0 1 1,0-1-1,-1 1 0,1 0 0,0 0 1,-1 0-1,1 0 0,-1 0 0,1 0 1,-1 1-1,0-1 0,1 0 0,-1 1 0,0-1 1,2 3-1,9 32 538,-7-22 499,-7-34-176,1 8-843,-2 1 0,1 0 1,-2 1-1,1-1 1,-1 0-1,-1 1 0,-9-16 1,-1 5-3,0 0 1,-23-23-1,9 10 269,-41-63-1,69 95-350,0 1 0,0-1 0,-1 1 0,1-1 0,0 1 0,-1-1 0,1 1 0,-1 0-1,-2-2 1,4 3-18,-1 0 0,1 0 0,0 0 0,0 0 0,0 0 0,0-1 0,0 1 0,-1 0 0,1 0 0,0 0 0,0 0 0,0 0 0,0 0 0,0 0 0,-1 0 0,1 0 0,0 0 0,0 0 0,0 0 0,0 0 0,-1 0 0,1 1 0,0-1 0,0 0 0,0 0 0,0 0 0,0 0 0,0 0 0,-1 0 0,1 0 0,0 0 0,0 0 0,0 0 0,0 1 0,0-1 0,0 0 0,0 0 0,0 0 0,0 0 0,-1 1 0,3 12 68,6 9 30,0 0 0,25 42 0,-19-37-90,14 33-1,-24-50-30,-1 0 1,0 0-1,0 0 0,-1 0 1,1 15-1,-2-23 0,-1 0 0,0 0 0,0 0 0,-1 0 0,1 0 0,0 0 0,-1 0 0,1 0 0,-1 0 0,0 0 0,0 0 0,0-1 0,0 1 0,0 0 0,0 0 0,0-1 0,0 1 0,-1-1 0,1 1 0,-1-1 0,1 1 0,-1-1 0,1 0 0,-1 0 0,0 0 0,0 0 0,0 0 0,0 0 0,1 0 0,-1 0 0,0-1 0,0 1 0,-4 0 0,-1 0 2,1-1 1,-1 1-1,1-1 0,-1 0 0,1 0 1,-1-1-1,1 0 0,-1 0 0,-12-4 0,1-2 23,-35-18-1,42 19 33,-1-1 0,0 2 0,0 0 0,0 0 1,-1 2-1,1-1 0,-16-1 0,27 4-23,0 1 0,0 0 0,0 0 0,-1 0 0,1-1 0,0 1 0,0 1 0,0-1-1,0 0 1,-1 0 0,1 0 0,0 0 0,0 1 0,0-1 0,0 1 0,0-1 0,0 1 0,0-1-1,0 1 1,0-1 0,0 1 0,-1 1 0,1-1 6,1 0 1,0 0-1,0 0 0,-1 0 0,1 0 1,0 0-1,0 0 0,0 0 0,0 0 1,1 0-1,-1 0 0,0 0 0,0 0 1,1 0-1,-1 0 0,0 0 0,1 0 1,-1-1-1,1 1 0,0 1 0,5 8 182,1-1-1,1 0 1,10 12-1,-13-16-106,20 22 196,-9-8-190,1-1 0,0-1 0,1 0 0,1-1 1,0-1-1,30 17 0,-48-32-93,0 1 0,-1-1 0,1 0 1,0 0-1,-1 1 0,1-1 0,-1 0 0,1 1 0,-1-1 0,1 0 1,-1 1-1,1-1 0,-1 1 0,1-1 0,-1 1 0,0-1 1,1 1-1,-1 0 0,0-1 0,1 1 0,-1-1 0,0 1 1,1 0-1,-2 0-12,1-1 1,0 1 0,0-1-1,-1 1 1,1-1-1,0 1 1,-1-1 0,1 0-1,-1 1 1,1-1-1,0 0 1,-1 1 0,1-1-1,-1 0 1,1 1 0,-1-1-1,1 0 1,-1 0-1,1 0 1,-2 1 0,-33 4-265,11-5 238,1-2-1,-1-1 1,-26-7-1,-41-5 57,61 13-53,-53 3-1,72-1 28,1 1 0,-1 1-1,0 0 1,1 1-1,0-1 1,-1 2-1,1 0 1,-13 7-1,22-11 8,1 0-1,-1 0 0,1 0 0,-1 1 0,1-1 0,0 0 0,-1 0 0,1 1 0,-1-1 0,1 0 0,0 1 0,-1-1 1,1 0-1,0 1 0,-1-1 0,1 1 0,0-1 0,-1 0 0,1 1 0,0-1 0,0 1 0,0-1 0,0 1 0,-1-1 1,1 1-1,0-1 0,0 1 0,0-1 0,0 1 0,1 0 4,-1 0-1,1-1 1,-1 1 0,1 0-1,-1-1 1,1 1 0,0-1 0,-1 1-1,1-1 1,0 1 0,0-1-1,-1 0 1,1 1 0,0-1 0,1 1-1,40 7 209,-38-7-197,57 8 138,13 1-69,138 36 1,-210-45-99,1-1 0,-1 1 0,0 0 0,0 0 0,0 0 0,0 0 0,0 0 0,3 3 0,-5-4 4,0 0-1,0 0 1,1 0-1,-1 1 0,0-1 1,0 0-1,0 0 0,0 1 1,0-1-1,0 0 0,0 0 1,0 0-1,0 1 1,0-1-1,1 0 0,-1 0 1,0 1-1,0-1 0,-1 0 1,1 0-1,0 1 0,0-1 1,0 0-1,0 0 1,0 0-1,0 1 0,0-1 1,0 0-1,-1 1 0,-10 7-160,-141 51-582,74-31 663,52-18 84,-324 115-408,345-124 400,7-1 13,14-3 35,27-9 108,131-34 509,-139 39-584,1 1-1,70-2 1,-103 8-90,25 3-36,-28-3 42,1 0 0,-1 0 0,1 0 0,-1 0 0,0 0 0,1 0 0,-1 0 0,0 0 0,1 1 0,-1-1-1,1 0 1,-1 0 0,0 0 0,0 1 0,1-1 0,-1 0 0,0 0 0,1 1 0,-1-1 0,0 0 0,0 1-1,1-1 1,-1 0 0,0 1 0,0-1 0,0 1 0,0-1 0,0 0 0,1 1 0,-1-1 0,0 0 0,0 1-1,0-1 1,0 1 0,0-1 0,0 0 0,0 1 0,0-1 0,0 1 0,-1-1 0,1 0 0,0 1 0,0-1-1,0 0 1,0 1 0,0-1 0,-1 0 0,1 1 0,0-1 0,0 0 0,-1 1 0,1-1 0,0 0 0,-1 1-1,1-1 1,0 0 0,-1 0 0,1 0 0,-1 1 0,-11 10-180,0 0 0,-1-1 1,-25 14-1,4-2 41,-27 18-302,-48 35-3825,92-59 1853,7-2 945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2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1.6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347 13 6705,'32'-5'1527,"-25"3"-1308,0 0 0,0 1 0,0 0 0,0 0 0,0 1 0,0-1 0,0 2 0,12 1 1,-19-2-179,1 0 0,-1 0 0,0 0 1,1 0-1,-1 0 0,1 0 1,-1 1-1,1-1 0,-1 0 1,0 0-1,1 0 0,-1 1 0,1-1 1,-1 0-1,0 1 0,1-1 1,-1 0-1,0 1 0,0-1 1,1 0-1,-1 1 0,0-1 0,0 1 1,1-1-1,-1 1 0,0-1 1,0 0-1,0 1 0,0-1 1,0 1-1,0 0 0,-7 15 878,-19 12-320,26-28-599,-98 82 115,45-39-123,-55 57-1,104-95 14,2-4-1,0 1 0,0 0-1,0-1 1,0 1 0,1 0-1,-1 0 1,1 0 0,0 1-1,-1-1 1,1 0 0,0 0-1,0 1 1,0 3-1,1-6 1,0 0 0,0 0 0,1 1-1,-1-1 1,0 0 0,0 0 0,1 1-1,-1-1 1,0 0 0,1 0-1,-1 0 1,1 0 0,-1 1 0,0-1-1,1 0 1,-1 0 0,0 0-1,1 0 1,-1 0 0,1 0 0,-1 0-1,0 0 1,1 0 0,-1 0-1,1 0 1,-1 0 0,0-1 0,1 1-1,-1 0 1,0 0 0,1 0-1,-1 0 1,1-1 0,16-5 102,-16 6-96,28-14 124,0 0 0,-1-2-1,27-19 1,72-64 223,-72 51-247,-52 46-154,-3 5 12,-7 8-15,-70 71 21,-98 80 0,-53 53 638,223-210-558,-5 6 110,10-9-90,8-6-30,106-55 278,205-76 0,-305 130-352,32-12-31,-44 17 42,1-1 1,-1 0-1,0 1 0,1 0 1,-1-1-1,1 1 1,-1 0-1,1 0 0,-1 0 1,1 1-1,-1-1 0,0 0 1,1 1-1,3 1 1,-5-1-5,0 0 0,0 0 0,0 0 1,0 0-1,0 0 0,-1 0 0,1 0 1,-1 0-1,1 0 0,0 0 0,-1 0 1,0 0-1,1 1 0,-1-1 0,0 0 1,0 0-1,1 1 0,-1-1 0,0 0 1,0 0-1,0 1 0,-1-1 0,1 0 1,0 0-1,0 0 0,-1 1 0,1-1 1,-1 1-1,-15 35-544,16-36 557,-49 85-923,27-50 822,-25 55 0,14 0 37,33-91 76,-1 1 1,1 0-1,0 0 1,0 0-1,-1-1 1,1 1-1,0 0 1,0 0-1,0-1 1,0 1-1,0 0 1,0 0-1,0 0 1,0-1-1,0 1 1,1 0 0,-1 0-1,0 0 1,0-1-1,1 2 1,-1-2 4,1 0 0,-1 0 0,1 1 0,-1-1 0,1 0 1,-1 0-1,1 0 0,-1 0 0,1 0 0,-1 0 0,0 0 0,1 0 1,-1 0-1,1 0 0,-1 0 0,1 0 0,-1 0 0,1 0 1,-1-1-1,1 1 0,-1 0 0,0 0 0,1 0 0,0-1 1,3-1 50,0-1 1,1 0-1,-1 0 1,0 0-1,4-5 1,53-67 488,-40 48-396,45-47 0,-59 68-146,8-7 2,-2-1 0,15-18 0,-24 28 5,-1 0-1,0-1 1,-1 1-1,1-1 1,-1 0-1,0 0 1,0 0-1,0 0 1,-1 0-1,0 0 1,0-1 0,0-8-1,-1 14-13,0 0 0,0 0 0,0 1 1,0-1-1,0 0 0,0 0 0,0 0 0,0 0 0,0 0 0,0 0 0,0 0 0,0 0 0,0 0 0,0 0 1,0 0-1,0 0 0,0 0 0,0 0 0,0 1 0,0-1 0,0 0 0,-1 0 0,1 0 0,0 0 0,0 0 1,0 0-1,0 0 0,0 0 0,0 0 0,0 0 0,0 0 0,0 0 0,0 0 0,0 0 0,-1 0 1,1 0-1,0 0 0,0 0 0,0 0 0,0 0 0,0 0 0,0 0 0,0 0 0,0 0 0,0 0 0,0 0 1,0 0-1,-1-1 0,1 1 0,0 0 0,0 0 0,0 0 0,0 0 0,0 0 0,0 0 0,0 0 0,0 0 1,0 0-1,0 0 0,0 0 0,0 0 0,0 0 0,0 0 0,0-1 0,0 1 0,0 0 0,-4 6-45,2 30 101,2-35-64,0 1 0,0-1-1,0 1 1,0-1 0,0 0-1,0 1 1,1-1 0,-1 1 0,0-1-1,1 0 1,0 0 0,-1 1-1,1-1 1,0 0 0,-1 0 0,1 1-1,0-1 1,0 0 0,0 0 0,0 0-1,0 0 1,2 1 0,-2-2-38,-1 0 0,1 0 0,0 0 0,-1 0 0,1 0 0,-1 0 1,1 0-1,0 0 0,-1-1 0,1 1 0,-1 0 0,1 0 0,0-1 0,-1 1 1,1 0-1,-1-1 0,1 1 0,-1 0 0,1-1 0,-1 1 0,1-1 0,-1 1 0,0-1 1,1 1-1,-1-1 0,0 1 0,1-1 0,9-18-1556,-8 16 1316,5-13-407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2.7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167 320 4801,'-39'-60'1859,"-8"-12"1244,42 65-2654,-1 0 0,0 0 1,0 1-1,-1 0 0,1 0 1,-1 1-1,-11-7 1,17 12-418,1 0 0,0-1 0,-1 1 0,1 0 0,-1 0 0,1-1 0,0 1 0,-1 0 0,1 0 0,-1 0 0,1 0 0,-1 0 0,1-1 0,-1 1 0,1 0 0,-1 0 0,1 0 0,0 0 0,-1 0 0,1 0 0,-1 0 0,1 1 0,-1-1 0,1 0 0,-1 0 0,1 0 0,0 0 0,-1 1 0,1-1 0,-1 0 0,1 0 0,0 1 0,-1-1 0,1 0 0,-1 1 0,0 0-6,1 1 0,-1-1 0,1 1 0,-1-1 0,1 1 0,0-1 1,-1 1-1,1-1 0,0 1 0,0 0 0,0 1 0,9 48-94,-8-47 138,6 26-77,2 0 0,1-2 0,19 40 1,-21-51-176,2 0 1,0 0 0,1-1 0,1 0 0,0-1 0,23 21 0,-33-34 121,0 0 0,0 0 0,1 0-1,-1-1 1,1 1 0,0-1 0,-1 0 0,1 1 0,0-1 0,3 1 0,-5-2 55,-1 0-1,1 0 1,-1 0-1,0 0 0,1 0 1,-1 0-1,0 0 1,1 0-1,-1 0 1,0 0-1,1-1 0,-1 1 1,1 0-1,-1 0 1,0 0-1,1 0 0,-1 0 1,0-1-1,0 1 1,1 0-1,-1 0 1,0 0-1,1-1 0,-1 1 1,0 0-1,0-1 1,1 1-1,-1 0 0,0 0 1,0-1-1,1 0 17,-1-1-1,0 1 0,0 0 0,0-1 1,0 1-1,0-1 0,0 1 0,0 0 1,-1-1-1,1 1 0,0 0 1,-1 0-1,0-2 0,-25-67 327,13 37-15,1 1 0,-11-51 0,22 74-226,-1 1 23,0-1 0,1 1 0,0 0 1,0-1-1,1 1 0,0 0 0,3-15 1,-3 23-115,0 0 1,0 0-1,0-1 1,0 1-1,0 0 1,0-1-1,0 1 1,1 0 0,-1 0-1,0-1 1,0 1-1,0 0 1,0 0-1,1-1 1,-1 1-1,0 0 1,0 0-1,0 0 1,1-1 0,-1 1-1,0 0 1,1 0-1,-1 0 1,0 0-1,0 0 1,1-1-1,-1 1 1,0 0-1,1 0 1,-1 0 0,0 0-1,0 0 1,1 0-1,-1 0 1,0 0-1,1 0 1,-1 0-1,0 0 1,1 0 0,-1 0-1,0 0 1,1 1-1,-1-1 1,0 0-1,1 0 1,11 10 133,10 14 12,27 37 0,-28-33-156,29 30 1,-42-50-16,0-1 1,0 0-1,1 0 1,0-1-1,0 0 1,0 0 0,1-1-1,11 4 1,-19-8 22,-1 0 0,1 0 0,-1-1 0,1 1 0,-1-1 0,1 1 0,0-1 0,-1 0 0,1 0 0,-1 1 1,1-1-1,0 0 0,-1 0 0,1-1 0,0 1 0,-1 0 0,1 0 0,-1-1 0,1 1 0,0-1 0,-1 1 0,2-2 0,-2 1 14,0 0 0,0 0 0,0-1 0,-1 1-1,1 0 1,-1 0 0,1-1 0,-1 1 0,1 0-1,-1-1 1,0 1 0,1 0 0,-1-1 0,0 1-1,0-1 1,0 1 0,0 0 0,0-1-1,-1-1 1,-1-9 76,-1 1-1,0 0 1,-1 0 0,-8-15-1,-53-93 106,40 77-128,-30-69 0,53 106-43,1 0 1,-1 0-1,1 0 1,-2-9-1,3 14-24,0-1-1,0 1 0,0-1 0,0 0 0,0 1 0,0-1 1,0 1-1,0-1 0,0 1 0,0-1 0,0 1 0,0-1 1,0 1-1,1-1 0,-1 1 0,0-1 0,0 1 0,1-1 0,-1 1 1,0-1-1,1 1 0,-1-1 0,0 1 0,1 0 0,-1-1 1,0 1-1,1 0 0,-1-1 0,1 1 0,-1 0 0,1 0 1,-1-1-1,1 1 0,-1 0 0,1 0 0,-1 0 0,1-1 0,-1 1 1,1 0-1,0 0 0,-1 0 0,1 0 0,-1 0 0,1 0 1,-1 0-1,1 0 0,-1 1 0,1-1 0,-1 0 0,1 0 1,-1 0-1,1 0 0,-1 1 0,1-1 0,0 1 0,12 4 5,-1 2-1,-1-1 0,1 1 0,-1 1 1,17 14-1,-5-4-29,33 25-56,55 40-130,-91-71 83,0 1 0,1-2 0,41 15 0,-59-25 86,0 0 0,0 0-1,0 1 1,0-1 0,0 1 0,3 2 0,-5-4 33,-1 1 0,0-1 0,0 0 0,1 0 0,-1 1 0,0-1 0,0 0 0,1 1 0,-1-1 0,0 0 0,0 0 0,0 1 0,0-1 0,0 0 0,0 1 0,1-1 0,-1 1 0,0-1 0,0 0 0,0 1 0,0-1 0,0 0 0,0 1 1,-1-1-1,1 1-4,0 0 0,-1 0 0,1-1 1,-1 1-1,1 0 0,-1-1 0,0 1 1,1 0-1,-1-1 0,0 1 1,1-1-1,-1 1 0,0-1 0,-1 1 1,0 0-47,1-1 0,0 1 0,-1-1 0,1 0 0,-1 1-1,1-1 1,0 0 0,-1 0 0,1 0 0,-1 0 0,1 0 0,-1 0 0,1 0 0,-1-1 0,1 1 0,-1 0 0,1-1 0,0 1 0,-1-1 0,1 0 0,0 1 0,-3-2 0,2 0-6,0 1 0,0 0 0,0 1 0,0-1 0,0 0 1,0 0-1,-1 1 0,-3-1 0,43 42-125,33 43-2806,13 14-2918,-69-84 4924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3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5 469 2048,'0'0'35,"0"0"0,0 0 0,0 0-1,0 0 1,0 0 0,0 0 0,-1 0 0,1-1-1,0 1 1,0 0 0,0 0 0,0 0-1,0 0 1,-1 0 0,1 0 0,0 0-1,0 0 1,0 0 0,0 1 0,0-1-1,0 0 1,-1 0 0,1 0 0,0 0-1,0 0 1,-1 0 243,1 1-243,0-1 0,0 0 0,0 0-1,0 0 1,0 0 0,0 0 0,0 0-1,0 0 1,0 1 0,0-1 0,0 0-1,0 0 1,0 0 0,0 0 0,0 0-1,0 1 1,0-1 0,0 0 0,0 0-1,0 0 1,0 0 0,8 8 972,15 5 186,-12-10-913,1 0 0,0-1 0,0-1 0,0 0 0,1 0 0,-1-1 0,13-2 0,87-15 10,-89 13-258,-11 2-44,7-1-82,0-1 0,21-8 0,-40 12 90,0 0-1,0 0 1,1 0 0,-1 0-1,0 0 1,0 0-1,1 0 1,-1 0 0,0 0-1,0 0 1,1 0-1,-1 0 1,0 0 0,0 0-1,0-1 1,1 1-1,-1 0 1,0 0 0,0 0-1,0 0 1,1-1-1,-1 1 1,0 0 0,0 0-1,0 0 1,0-1-1,0 1 1,1 0 0,-1 0-1,0 0 1,0-1-1,0 1 1,0 0 0,0 0-1,0-1 1,-9-2-73,-15 1 44,-60 6 123,-98-2 2206,181-2-2250,0 1 0,0-1 0,1 0 1,-1 0-1,0 0 0,0-1 0,0 1 0,1 0 0,-1 0 0,0 0 1,0 0-1,1-1 0,-1 1 0,0 0 0,1-1 0,-1 1 0,0-1 1,1 1-1,-1-1 0,-1 0 0,2 0-27,0 1 1,1-1-1,-1 1 1,0-1-1,0 1 0,0-1 1,0 1-1,0-1 1,1 1-1,-1 0 0,0-1 1,0 1-1,1-1 1,-1 1-1,0-1 0,1 1 1,-1 0-1,0-1 1,1 1-1,-1 0 0,1-1 1,0 1-1,34-20 142,-32 19-143,163-71 145,-105 48-641,-1-2-1,95-57 0,-153 81 428,4-1 24,-1-1-1,0 0 1,9-8-1,-14 11 23,1 1 0,-1-1 0,1 1 0,-1-1 0,1 0 1,-1 1-1,0-1 0,1 1 0,-1-1 0,0 0 0,0 1 0,0-1 0,1 0 0,-1 1 0,0-1 0,0 0 0,0 1 0,0-2 0,0 1-8,-1 0 0,1 1 0,-1-1 0,1 1 1,-1-1-1,1 1 0,-1-1 0,1 0 0,-1 1 0,1 0 0,-1-1 0,0 1 0,1-1 0,-1 1 0,1 0 1,-1-1-1,0 1 0,0 0 0,1 0 0,-1 0 0,0-1 0,-1 1 0,-15-2-71,0 0 0,-1 2 0,0 0 0,1 0 0,-1 2 0,-33 6 0,-1 0 24,24-4 151,-1-2-1,-48-2 1,76 0-69,0 0-1,0 0 1,0 0 0,0 0-1,0 0 1,-1 0-1,1 0 1,0-1 0,0 1-1,0 0 1,0-1 0,0 1-1,0-1 1,0 1-1,0-1 1,0 1 0,0-1-1,-1-1 1,2 2-4,0-1 0,0 1 0,0-1 0,0 1 0,1-1 0,-1 1 0,0-1 0,0 1 0,0-1 0,0 1 0,1-1 0,-1 1 0,0 0 0,0-1 0,1 1 0,-1-1 0,0 1 0,1 0 1,-1-1-1,0 1 0,1 0 0,-1-1 0,1 1 0,-1 0 0,1 0 0,0-1 0,5-2 63,0-1 0,0 1 0,0 0 0,8-2 0,-10 4-69,157-50 751,-135 40-953,1 0 1,-1-2-1,43-28 0,-69 41 187,14-12-1036,-13 12 989,-1 0-1,0 0 0,0 0 0,0-1 1,1 1-1,-1 0 0,0 0 0,0 0 1,0 0-1,0 0 0,1-1 1,-1 1-1,0 0 0,0 0 0,0 0 1,0-1-1,0 1 0,0 0 0,0 0 1,0 0-1,0-1 0,0 1 0,0 0 1,0 0-1,0-1 0,0 1 0,0 0 1,0 0-1,0 0 0,0-1 0,0 1 1,0 0-1,0 0 0,0 0 1,0-1-1,0 1 0,0 0 0,0 0 1,-1 0-1,1-1 0,0 1 0,0 0 1,0 0-1,0 0 0,0 0 0,-1-1 1,1 1-1,0 0 0,0 0 0,0 0 1,-1 0-1,1 0 0,0 0 0,0 0 1,0 0-1,-1 0 0,1 0 1,0 0-1,0-1 0,-1 1 0,1 0 1,0 0-1,-15-1-1187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5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453 975 4025,'-9'1'275,"-23"0"762,30-1-869,1 0-1,0 0 1,0 0-1,0 0 1,-1 0 0,1 0-1,0-1 1,0 1-1,0 0 1,0-1 0,0 1-1,0-1 1,0 1-1,-1-1 1,1 0 0,1 1-1,-1-1 1,0 0-1,0 0 1,-1-1 0,2 1-89,-1 1 0,1-1 0,0 0 0,0 1 0,0-1 0,0 0 0,0 1 0,1-1 0,-1 0 0,0 1 0,0-1 0,0 0 0,1 1 0,-1-1 0,0 0 0,0 1 0,1-1 0,-1 1 0,1-1 0,-1 1 0,0-1 0,1 1 0,-1-1 0,1 1 0,0-1 0,-1 1 0,1-1 0,-1 1 0,2-1 0,22-13 345,-16 9-148,22-13-149,-2-2-1,-1-1 1,0-1 0,-2-1 0,-1-1 0,0-2 0,-2 0 0,-1-1 0,22-39 0,-40 60-154,0 0 1,0 0-1,-1 0 0,0-1 0,0 1 1,1-9-1,-3 14 13,0 0 0,1 0 0,-1-1-1,0 1 1,0 0 0,0 0 0,0 0 0,0 0 0,0 0 0,0 0 0,-1-1-1,1 1 1,0 0 0,-1 0 0,1 0 0,-1 0 0,1 0 0,-1 0 0,1 0-1,-1 0 1,0 0 0,1 0 0,-1 0 0,0 1 0,0-1 0,0 0 0,1 0-1,-1 1 1,0-1 0,0 0 0,0 1 0,0-1 0,0 1 0,-1 0 0,1-1-1,0 1 1,0 0 0,0-1 0,0 1 0,0 0 0,-1 0 0,1 0 0,0 0-1,-2 0 1,-5 1-3,0 0 0,0 1-1,1-1 1,-1 1 0,0 1-1,1 0 1,-11 5 0,-53 33 78,18-10 122,-30 9 581,81-40-393,5-6-238,10-5-44,36-22 44,-12 10-138,-2-1 0,0-2 0,39-39-1,-73 64-6,1-1 0,0 0 0,-1 0 0,1 0 0,-1 0 0,1-1 0,-1 1 0,0 0 0,0-1 0,0 1 0,1-5 0,-2 7 7,0-1 0,0 0 0,0 1-1,0-1 1,0 0 0,0 1 0,0-1 0,-1 1 0,1-1-1,0 0 1,0 1 0,0-1 0,-1 1 0,1-1 0,0 1 0,-1-1-1,1 1 1,-1-1 0,0 0 0,0 0-5,0 0 1,-1 0-1,1 1 0,0-1 0,0 0 1,-1 1-1,1-1 0,-1 1 1,1 0-1,-1-1 0,1 1 1,-2 0-1,-7-1-26,0 1 1,1 0 0,-1 1-1,1 0 1,-1 0-1,1 1 1,-11 3-1,-63 27-103,60-21 117,0-2-1,-30 8 1,52-17 34,1 0-1,-1 1 0,0-1 0,0 0 0,0 0 0,0 0 0,0 0 0,0 1 0,0-1 1,1-1-1,-1 1 0,0 0 0,0 0 0,0 0 0,0 0 0,0-1 0,0 1 0,0 0 0,1-1 1,-1 1-1,0 0 0,0-1 0,0 1 0,1-1 0,-1 1 0,0-2 0,0 1 7,0 0-1,1-1 1,-1 1-1,1 0 1,0 0-1,-1-1 1,1 1-1,0-1 1,0 1-1,0 0 1,0-1-1,0 1 1,0 0-1,0-1 1,1-1-1,1-5 67,0 0 0,0 0 0,1 1 0,6-12-1,7-8 431,29-37 0,-29 43-400,-2 0 0,0 0 1,11-25-1,-22 39-114,-1-1 1,1 0 0,-2 0-1,1 0 1,-1 0 0,-1 0 0,1 0-1,-1-1 1,-1 1 0,0 0-1,0 0 1,-3-11 0,0 4 15,-1 0 0,0 0 1,-1 1-1,-1 0 0,-13-21 0,18 31-6,-1 0 0,1 0 0,-1 1 0,0-1 0,0 1 0,-1 0 0,1 0 0,-1 0 0,0 0 0,-4-2 0,6 4-11,0 0-1,0 1 0,0-1 0,0 1 0,1-1 0,-1 1 0,0 0 0,0-1 0,0 1 0,0 0 0,0 0 0,0 1 0,0-1 0,0 0 0,0 1 0,0-1 0,0 1 0,0-1 0,0 1 0,0 0 0,1 0 0,-1 0 0,0 0 0,1 0 0,-4 2 0,-8 10 1,0 1 0,0 0-1,1 0 1,1 1 0,-14 26 0,2-6 15,19-28-9,-21 30 57,-1-1 0,-47 49-1,72-84-45,1 0 0,-1 0 0,0 0-1,0 0 1,1-1 0,-1 1 0,0 0-1,0 0 1,0-1 0,0 1 0,0-1-1,0 1 1,0-1 0,0 1 0,0-1-1,0 0 1,-1 1 0,1-1 0,0 0-1,0 0 1,0 0 0,0 0 0,-1 0-1,1 0 1,-2 0 0,2-1 17,0 0 0,0 0 0,0 0 0,1 0 0,-1 0 0,0 0 0,0 0 0,1 0 0,-1 0 0,1-1 0,-1 1 0,1 0 0,0 0 1,-1 0-1,1-1 0,0 1 0,0 0 0,0-1 0,0 1 0,0 0 0,0 0 0,0-2 0,3-28 244,7-37-1,3-27-208,-13 84-71,0 1 0,0-1 0,-1 1 0,-1-1 0,0 1 0,0 0 0,-4-11 0,6 20 1,0 0-1,-1 1 1,1-1 0,0 0-1,-1 0 1,1 0-1,0 0 1,-1 0-1,1 0 1,-1 1-1,1-1 1,-1 0-1,0 0 1,1 1-1,-1-1 1,0 1-1,1-1 1,-1 0-1,0 1 1,0-1-1,-1 0 1,2 2-1,-1-1 1,0 0-1,1 0 1,-1 0-1,1 1 1,-1-1-1,0 0 1,1 0 0,-1 1-1,1-1 1,-1 1-1,1-1 1,-1 0-1,1 1 1,-1-1-1,1 1 1,0-1-1,-1 1 1,1-1-1,0 1 1,-1 0 0,1 0-1,-4 7-6,1-1-1,0 1 1,-2 12-1,-2 23 0,-5 76 1,11-83 45,-2-1 0,-2 1 0,-14 52 0,19-85-25,-1 0 0,0 0-1,0 0 1,0-1 0,-1 1-1,1-1 1,-1 1 0,1-1-1,-4 4 1,3-30 8,3 12-473,2 0 0,6-21 1,-1 5-2536,-6 17 2022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3.65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0 201 2985,'3'2'1107,"-2"-2"-830,0 1 0,0-1 0,0 0 0,0 0 0,-1 0 0,1 0 0,0 0 0,0 0-1,0 0 1,0 0 0,0 0 0,0 0 0,-1 0 0,1 0 0,1-1 0,21-6-313,-15 4 423,463-148-467,-304 109-1003,-234 73 2289,-24 10-156,3 5 1,-103 70 0,179-108-933,6-5-47,1 1 0,-1 0 0,1 0 0,-1 1 0,1-1 0,1 1 0,-6 6 0,10-10-68,-1-1 1,1 1 0,0-1 0,-1 1-1,1-1 1,0 1 0,0-1 0,-1 1-1,1-1 1,0 1 0,0-1-1,0 1 1,0-1 0,0 1 0,0-1-1,0 1 1,0-1 0,0 1 0,0 0-1,0-1 1,0 1 0,0-1-1,1 1 1,-1-1 0,0 1 0,0-1-1,1 1 1,-1-1 0,0 1 0,0-1-1,1 1 1,-1-1 0,1 0-1,-1 1 1,0-1 0,1 1 0,-1-1-1,1 0 1,-1 0 0,1 1 0,-1-1-1,1 0 1,-1 0 0,1 1-1,-1-1 1,1 0 0,0 0 0,-1 0-1,1 0 1,-1 0 0,1 0 0,0 0-1,35 4 60,-33-4-50,44 0 144,-15 0 14,61 6-1,-84-4-203,1 0 0,-1 0 0,1 1 1,-1 0-1,0 0 0,0 1 0,0 0 0,-1 1 0,1 0 0,12 10 0,-20-14 27,0 0 1,0 0-1,-1-1 0,1 1 0,0 0 1,-1 0-1,1 0 0,-1 0 1,1 0-1,-1 0 0,1 0 0,-1 0 1,1 0-1,-1 0 0,0 0 0,0 0 1,0 0-1,1 0 0,-1 0 0,0 0 1,-1 0-1,1 0 0,0 1 0,0-1 1,0 0-1,0 0 0,-1 0 0,1 0 1,-1 0-1,1 0 0,-1 0 1,1 0-1,-1 0 0,1 0 0,-1-1 1,0 1-1,0 0 0,1 0 0,-3 1 1,-4 4 3,0 0 0,0 0 0,-15 8 0,17-10 3,-32 16 180,-2 0 1,0-3-1,-63 20 0,52-20 8,-81 39 0,116-48-187,5-3-15,0 1 0,-1 0 0,-13 12 1,24-18 8,-1 0 0,1 0 0,0 0 0,-1 1 0,1-1 0,0 0 0,-1 1 0,1-1 0,0 0 0,0 1 0,-1-1 0,1 0-1,0 1 1,0-1 0,-1 0 0,1 1 0,0-1 0,0 1 0,0-1 0,0 0 0,0 1 0,0-1 0,0 1 0,0-1 0,0 0 0,0 1 0,0-1 0,0 1 0,0-1 0,0 1 0,12 6-48,24 0 49,-32-7 3,54 7-42,152 22-2406,-174-23 2094,-15-3 295,0 1 1,31 10-1,-52-14 63,1 0-1,-1 0 1,1 0 0,-1 0-1,1 0 1,-1 0-1,0 0 1,1 1-1,-1-1 1,1 0 0,-1 0-1,1 0 1,-1 1-1,0-1 1,1 0-1,-1 0 1,0 1-1,1-1 1,-1 0 0,0 1-1,0-1 1,1 1-1,-1-1 1,0 0-1,0 1 1,1-1 0,-1 1-1,0-1 1,0 0-1,0 1 1,0-1-1,0 1 1,0-1 0,0 1-1,0-1 1,0 0-1,0 1 1,0 0-1,-1 0 20,0 0 0,0 1 0,0-1 0,0 0 0,0 0 0,0 0 0,0 0 0,0 0 0,-1-1 0,1 1 0,-3 1 0,-38 14 350,-67 9-3948,91-21 2453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5.84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1672 2 4465,'-1'0'89,"1"-1"-1,-1 1 1,1 0 0,0 0-1,-1 0 1,1 0 0,-1-1-1,1 1 1,-1 0 0,1 0-1,-1 0 1,1 0 0,0 0-1,-1 0 1,1 0 0,-1 0 0,1 0-1,-1 0 1,1 1 0,-1-1-1,1 0 1,0 0 0,-1 0-1,1 0 1,-1 1 0,1-1-1,8 8 1774,21 9 269,-9-9-1423,10 4-258,0 1 0,0 1 0,-1 2 0,44 31 0,51 57-530,-124-102-60,-8-2 69,-9-4 30,-46-18 356,24 7-130,-54-11 0,79 23-108,1 1 1,0 0-1,-1 1 0,1 0 1,0 1-1,-1 1 1,1 0-1,-18 4 0,28-4-39,-1 0-1,1-1 0,-1 1 1,1 1-1,0-1 1,0 0-1,-1 1 1,1 0-1,0-1 0,0 1 1,1 0-1,-1 1 1,0-1-1,1 0 0,-1 1 1,1 0-1,0-1 1,-2 4-1,2-2-13,1-1-1,0 0 1,0 1-1,1-1 1,-1 0-1,1 1 1,-1-1-1,1 1 0,0-1 1,1 1-1,-1-1 1,0 1-1,1-1 1,0 0-1,0 1 1,0-1-1,3 6 1,2 4 80,0-1-1,1 1 1,0-1 0,1 0 0,1-1 0,12 14-1,65 54 263,0 0-243,-84-77-103,-1-1 1,1 1 0,-1 0-1,1-1 1,-1 1 0,0 0 0,0 0-1,0 0 1,0 0 0,0 0-1,0 0 1,0 4 0,-1-6-12,0 1 1,0-1-1,0 0 1,0 1-1,0-1 1,0 0 0,0 1-1,-1-1 1,1 0-1,0 1 1,0-1-1,0 0 1,0 0 0,-1 1-1,1-1 1,0 0-1,0 0 1,-1 1-1,1-1 1,0 0-1,0 0 1,-1 1 0,1-1-1,0 0 1,-1 0-1,1 0 1,-1 0-1,-19 1 207,-37-12 404,-94-32 0,52 14-221,-58-16 669,157 44-1063,0 1 1,0 0-1,0 0 1,0 0-1,0 0 0,0 0 1,0 0-1,0 0 1,0 0-1,0 0 0,0 0 1,0 0-1,-1 0 0,1 0 1,0 0-1,0 0 1,0 0-1,0 0 0,0 0 1,0 0-1,0 0 0,0 1 1,0-1-1,0 0 1,0 0-1,0 0 0,0 0 1,0 0-1,0 0 1,-1 0-1,1 0 0,0 0 1,0 0-1,0 0 0,0 0 1,0 0-1,0 0 1,0 0-1,0 0 0,0 0 1,0 0-1,0 1 0,0-1 1,0 0-1,0 0 1,0 0-1,0 0 0,0 0 1,0 0-1,0 0 1,0 0-1,0 0 0,0 0 1,0 0-1,0 0 0,0 0 1,0 0-1,0 1 1,0-1-1,0 0 0,0 0 1,0 0-1,0 0 0,1 0 1,-1 0-1,4 7 94,8 8-77,20 18-14,2-1 0,56 40 0,84 44 6,-133-89 8,-32-22-21,-5-3-1,-1 0 0,0 0 1,1 0-1,-1 0 0,0 1 0,0-1 0,0 1 0,-1 0 0,1 0 1,-1 0-1,4 5 0,-6-7-2,0-1 1,0 1 0,1-1-1,-1 1 1,0-1 0,0 1-1,0-1 1,-1 1 0,1-1-1,0 1 1,0-1-1,0 1 1,0-1 0,0 1-1,-1-1 1,1 1 0,0-1-1,0 0 1,-1 1-1,1-1 1,0 1 0,-1-1-1,1 0 1,0 1 0,-1-1-1,1 0 1,-1 1-1,1-1 1,0 0 0,-1 0-1,1 1 1,-1-1 0,1 0-1,-1 0 1,1 0-1,-1 0 1,1 1 0,-1-1-1,1 0 1,-1 0 0,1 0-1,-1 0 1,1 0-1,-1-1 1,-26 1-136,-1-6 100,0-2 0,0 0-1,1-2 1,-47-24 0,46 22 36,-177-91 372,203 103-365,1-1 1,0 0-1,0 1 0,0-1 0,0 1 0,0-1 1,0 1-1,-1-1 0,1 1 0,0 0 0,0 0 1,-1-1-1,1 1 0,0 0 0,-1 0 0,1 0 1,0 1-1,0-1 0,-1 0 0,1 0 0,0 1 1,0-1-1,0 1 0,-1-1 0,1 1 1,-1 0-1,1 0-15,0 0 1,0 1 0,1-1 0,-1 1 0,0-1-1,1 1 1,-1-1 0,1 1 0,-1-1-1,1 1 1,0-1 0,0 1 0,0-1-1,0 1 1,0 0 0,0-1 0,0 1 0,0-1-1,1 1 1,0 2 0,3 10-39,1 1 0,12 27 0,5 9 25,-7-4-38,-3 1 0,-1 1 0,4 57 0,-14-99 48,0-1 1,-1 0-1,0 1 0,-1-1 0,0 1 0,0-1 1,-2 9-1,2-13 13,1-1 0,-1 0 0,1 1-1,-1-1 1,0 0 0,0 0 0,0 1 0,0-1 0,1 0 0,-2 0 0,1 0-1,0 0 1,0 0 0,0 0 0,0 0 0,-1-1 0,1 1 0,0 0 0,-1-1-1,1 1 1,0 0 0,-1-1 0,1 0 0,-1 1 0,1-1 0,-1 0 0,1 0-1,-1 0 1,1 0 0,-1 0 0,1 0 0,-1 0 0,1-1 0,-1 1 0,1 0-1,-1-1 1,1 1 0,-2-1 0,-14-6 17,1 0 0,-1-1-1,2-1 1,-22-15 0,0 0 64,21 15-40,1-1 1,0 0-1,1-1 0,-13-14 1,24 23-24,0-1 0,0 0 1,0 0-1,1 0 0,0 0 0,-1 0 1,1-1-1,0 1 0,1-1 0,-1 1 1,1-1-1,-1 0 0,1 1 0,0-1 1,1 0-1,-1 0 0,1 0 0,-1 0 1,1 0-1,0 0 0,1 0 1,-1 1-1,1-1 0,2-7 0,-3 9-5,1 0 0,-1 1 1,1-1-1,0 0 0,0 1 0,0-1 0,0 1 0,0-1 0,0 1 0,1-1 0,-1 1 0,0 0 1,1-1-1,-1 1 0,1 0 0,0 0 0,-1 0 0,1 0 0,0 0 0,-1 1 0,1-1 0,0 0 1,0 1-1,0-1 0,0 1 0,-1 0 0,1 0 0,0-1 0,0 1 0,0 0 0,0 1 1,0-1-1,0 0 0,0 0 0,0 1 0,-1-1 0,4 2 0,-1 0 15,-1-1-1,1 1 1,-1 0-1,0-1 1,0 2-1,0-1 1,0 0-1,0 1 1,0-1-1,-1 1 1,1 0-1,-1-1 1,0 1-1,0 1 1,0-1-1,0 0 1,0 0-1,1 5 1,-1 1-12,0 1 1,-1-1-1,0 1 1,-1-1-1,0 0 0,-1 1 1,0-1-1,0 0 1,-1 1-1,0-1 1,-1 0-1,0 0 1,0 0-1,-1-1 0,-9 17 1,7-15-21,-1 0 1,0-1-1,0 0 1,0 0-1,-1-1 1,-1 1-1,0-2 1,0 1-1,0-1 1,-1-1 0,0 0-1,-19 9 1,26-14 0,0 1 0,1-1 0,-1-1 1,0 1-1,0 0 0,0-1 1,0 1-1,0-1 0,0 0 0,1 0 1,-1 0-1,0 0 0,0-1 1,-5 0-1,6 0-1,0 0 0,0 0 0,0 0 0,1 0 0,-1-1 0,0 1 0,1 0 0,-1-1 0,1 1 0,0-1 0,-1 0 0,1 1 0,0-1 1,0 0-1,0 0 0,0 1 0,1-1 0,-1 0 0,0 0 0,1 0 0,-1-4 0,-2-15-2,0-1 1,2 0 0,1 1-1,0-1 1,5-26 0,-2 18 60,-2-50 1,-1 76-45,0 0-1,-1 0 1,0-1 0,0 1 0,0 0 0,-3-5 0,4 8-11,0 0 0,-1 1 0,1-1-1,0 0 1,-1 0 0,1 1 0,-1-1-1,1 1 1,-1-1 0,1 0 0,-1 1-1,0-1 1,1 1 0,-1 0 0,0-1 0,1 1-1,-1-1 1,0 1 0,1 0 0,-1-1-1,0 1 1,0 0 0,1 0 0,-1 0-1,0 0 1,0 0 0,0 0 0,1 0-1,-1 0 1,0 0 0,0 0 0,0 0 0,1 0-1,-1 0 1,0 0 0,0 1 0,1-1-1,-1 0 1,0 1 0,0-1 0,1 1-1,-1-1 1,0 1 0,-3 2-9,0 0 1,0 0-1,0 1 1,0-1-1,1 1 1,0 0-1,0 0 1,-3 5-1,-21 41-32,12-21 24,-87 136-34,-23 43-41,104-160 26,15-33 20,0 0-1,-1 0 0,0-1 1,-1 0-1,-1 0 0,0-1 1,-15 16-1,23-28 44,-1 0 0,1 0 0,0 1 0,-1-1 0,1 0 0,-1 0 0,1 0 0,-1-1 0,1 1 0,-1 0 0,0 0 0,1-1 0,-1 1 0,0-1 0,1 0 0,-1 1 0,0-1 0,0 0 0,-2 0 0,2-1 4,1 1-1,0-1 0,0 1 0,0-1 1,0 0-1,0 0 0,0 0 0,0 1 0,1-1 1,-1 0-1,0 0 0,0 0 0,1 0 1,-1 0-1,0 0 0,1-1 0,0 1 1,-1 0-1,1 0 0,-1 0 0,1 0 0,0-1 1,0 1-1,0 0 0,0 0 0,0 0 1,0-1-1,0 0 0,1-33 57,1-1 1,2 1-1,13-52 0,-8 45 156,6-82-1,-15 115-191,0 1 0,0-1 1,-1 0-1,-1 0 0,0 0 0,0 0 0,-4-8 0,6 15-17,-1 0 1,0 0-1,1 0 1,-1 0-1,0 0 0,0 1 1,-1-1-1,1 0 0,0 1 1,-1-1-1,1 1 1,-1-1-1,1 1 0,-1 0 1,1-1-1,-1 1 1,0 0-1,0 0 0,0 0 1,0 1-1,0-1 1,0 0-1,0 1 0,0-1 1,0 1-1,0-1 0,0 1 1,0 0-1,0 0 1,0 0-1,0 0 0,0 0 1,0 1-1,-1-1 1,1 1-1,-3 0 0,-5 4-5,0 0-1,1 0 1,0 1-1,0 0 1,0 0-1,-14 14 1,2-2-11,-30 23-11,3 2 0,1 3 1,-55 67-1,62-57 25,21-28-1,-29 33 0,47-59-4,0-1 1,0 0-1,0 0 0,-1 0 1,1 1-1,0-1 1,-1 0-1,1 0 1,-1-1-1,1 1 0,-3 1 1,4-2-1,0 0 1,-1 0-1,1 0 0,0 0 1,0 0-1,-1-1 1,1 1-1,0 0 1,0 0-1,-1 0 0,1 0 1,0 0-1,0 0 1,0-1-1,-1 1 0,1 0 1,0 0-1,0 0 1,0 0-1,-1-1 0,1 1 1,0 0-1,0 0 1,0-1-1,0 1 1,0 0-1,0 0 0,0 0 1,-1-1-1,1 1 1,0 0-1,0-1 0,0 1 1,0 0-1,0 0 1,0-1-1,0 1 0,0 0 1,1-1-1,-1-5-19,1 0-1,0 1 0,0-1 1,3-9-1,5-15 12,2 0 0,1 1 0,1 0 1,1 1-1,2 1 0,1 0 0,20-24 0,-30 43 31,15-20 55,-20 26-64,-1 0 0,0 1-1,0-1 1,0 0-1,0 0 1,0-1 0,-1 1-1,1 0 1,-1 0-1,1 0 1,-1 0 0,0-4-1,0 5-82,-1 0 0,0 0-1,1 0 1,-1 1 0,0-1-1,0 0 1,0 0 0,1 1-1,-1-1 1,0 1 0,0-1-1,0 1 1,0-1 0,0 1-1,0-1 1,-1 1 0,1 0-1,0 0 1,0 0 0,0-1-1,0 1 1,0 0 0,0 0-1,0 0 1,0 1 0,-1-1-1,1 0 1,0 0 0,0 1-1,0-1 1,0 0 0,0 1-1,0-1 1,0 1 0,0-1-1,-1 2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7.34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537 1383 3177,'-4'-6'430,"2"3"17,0-1 1,0 1-1,-1 0 1,1 0-1,-1 0 1,1 0-1,-6-4 0,8 7-369,-1-1-1,1 1 0,-1 0 0,0-1 0,1 1 0,-1 0 0,0 0 0,1 0 0,-1 0 1,0-1-1,1 1 0,-1 0 0,0 0 0,1 0 0,-1 0 0,0 1 0,1-1 1,-1 0-1,-1 0 0,1 1-30,-1 0 1,1-1-1,-1 1 1,1 0-1,0 0 1,0 0 0,-1 0-1,1 1 1,0-1-1,0 0 1,-1 2-1,1-2 81,1-1 0,-1 0 0,1 1-1,0-1 1,-1 1 0,1-1 0,0 1-1,-1 0 1,1-1 0,0 1 0,0-1 0,-1 1-1,1 0 1,0-1 0,0 1 0,0-1-1,0 1 1,0 0 0,0 1 0,0-2-79,0 0 1,1 0 0,-1 1-1,0-1 1,1 0 0,-1 0-1,0 1 1,1-1 0,-1 0-1,0 0 1,1 0 0,-1 0-1,0 1 1,1-1 0,-1 0-1,1 0 1,-1 0 0,0 0 0,1 0-1,-1 0 1,1 0 0,-1 0-1,1 0 1,33-7 419,-23 4-238,31-5 25,112-28 86,-131 29-305,0-1-1,0-1 1,0-1 0,26-15-1,-25 6 30,-16 7-68,-8 11-1,0 1-1,0-1 0,0 1 0,-1-1 0,1 1 0,0 0 1,0-1-1,0 1 0,0-1 0,0 1 0,0 0 1,-1-1-1,1 1 0,0 0 0,0-1 0,-1 1 0,1 0 1,0-1-1,-1 1 0,1 0 0,0-1 0,-1 1 1,1 0-1,0 0 0,-1 0 0,1-1 0,0 1 0,-1 0 1,0 0-1,-4-2-44,-1 0 1,1 1-1,-1 0 1,1 0 0,-1 1-1,0-1 1,1 1-1,-8 1 1,-50 7-144,44-5 158,-62 11 35,-75 10 115,130-22 103,0-1-1,0 0 1,-51-7-1,71 5-74,0-1 0,0 1 0,0-1 0,0 0-1,0 0 1,-9-5 0,14 6-114,-1 0 0,1 1 0,0-1 0,0 0 0,0 0 0,0 0 0,0 0 0,0 0 0,0 0 0,0 0 0,0-1 0,0 1 0,0 0 0,1 0 0,-1-1 0,0 1 0,1 0 0,-1-1 0,1 1 0,0-1 0,0 1 0,-1 0 0,1-1 0,0 1 0,0-1 0,0 1 0,0-1 0,1 1 0,-1-1 0,0 1 0,0 0 0,1-1 0,0-1 0,2-3-16,0 1 0,0 0 1,1 0-1,0 0 0,0 1 1,0-1-1,0 1 0,0 0 1,11-7-1,51-30 21,-45 29-16,89-47 30,-57 33-74,63-43-1,-117 69 25,1 0-1,0 0 0,0 0 1,0 0-1,0 0 0,0 0 0,0 0 1,0 0-1,0 0 0,0 0 1,0 0-1,-1 0 0,1 0 1,0 0-1,0 0 0,0 0 0,0 0 1,0 0-1,0 0 0,0 0 1,0 0-1,0 0 0,0 0 0,0 0 1,0 0-1,0 0 0,0-1 1,0 1-1,0 0 0,-1 0 1,1 0-1,0 0 0,0 0 0,0 0 1,0 0-1,0 0 0,0 0 1,0 0-1,0-1 0,0 1 1,0 0-1,0 0 0,0 0 0,0 0 1,0 0-1,0 0 0,1 0 1,-1 0-1,0 0 0,-18 2-45,-21 7-25,-12 5 213,1-3 1,-2-2-1,1-2 0,-80 1 0,128-8-86,-1 0 0,0-1 1,0 1-1,1-1 0,-1 1 0,-5-3 0,9 3-47,0 0-1,-1 0 0,1 0 0,0 0 1,0 0-1,-1-1 0,1 1 0,0 0 0,0 0 1,0 0-1,-1-1 0,1 1 0,0 0 1,0 0-1,0 0 0,0-1 0,-1 1 0,1 0 1,0 0-1,0-1 0,0 1 0,0 0 1,0 0-1,0-1 0,0 1 0,0 0 0,0 0 1,0-1-1,0 1 0,0 0 0,0-1 1,0 1-1,0 0 0,12-14 153,36-17 7,82-39 0,-11 6-108,13-23-8,-108 68-37,0 0 1,-2-2-1,24-26 0,-42 42-10,0 0 1,0-1-1,0 1 0,-1-1 1,1 0-1,-1 0 0,-1 0 1,3-7-1,-5 11-5,1 0-1,-1 0 1,0 0 0,1 0 0,-1 0-1,0 0 1,0 0 0,-1 1 0,1-1-1,0 0 1,-1 0 0,1 0-1,-1 0 1,0 0 0,1 1 0,-1-1-1,0 0 1,0 1 0,0-1 0,0 0-1,0 1 1,-1-1 0,1 1-1,0 0 1,-1-1 0,1 1 0,-1 0-1,0 0 1,1 0 0,-1 0 0,0 0-1,0 0 1,-2 0 0,-6-3-8,-1 0 1,0 1-1,-1 0 0,1 1 1,-18-2-1,-63 1 26,72 3-8,-114 2 108,-50-1 89,138-3-58,-87-15-1,122 15-90,0-1 1,-1 0-1,1 0 1,1-1-1,-1-1 1,-20-11-1,28 14-29,-1 0-1,1-1 1,0 0 0,-1 0-1,1 0 1,0 0-1,1-1 1,-1 1 0,1-1-1,-1 0 1,1 1 0,0-1-1,1 0 1,-1 0-1,1 0 1,-1-1 0,1 1-1,1 0 1,-1 0 0,0-1-1,1-3 1,1-1-6,-1 1 0,2-1 0,-1 1 1,1 0-1,0 0 0,1-1 0,0 2 1,0-1-1,1 0 0,0 1 0,1-1 1,-1 1-1,1 0 0,1 0 0,-1 1 1,12-10-1,9-7-18,2 1 1,53-33 0,-53 37-22,3 0-42,56-25 0,-33 18 23,-59 27 32,0 1-1,0-2 1,-1 1-1,1 0 1,0-1-1,0 0 1,-1 0-1,1-1 1,-1 0-1,1 1 1,0-2-1,-1 1 1,1-1-1,-1 1 1,-9-4-1,-4-3-26,17 8-84,11 6 23,75 62-35,-59-46-263,0-2 0,2-1-1,45 27 1,-59-39-2759,-8-5 2078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8.7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 1378 5561,'1'0'-13,"0"0"0,-1 0-1,1 0 1,0-1 0,-1 1 0,1 0-1,0 0 1,-1 0 0,1 0 0,-1-1-1,1 1 1,0 0 0,-1-1-1,1 1 1,-1 0 0,1-1 0,-1 1-1,1-1 1,-1 1 0,1 0 0,-1-1-1,0 1 1,1-1 0,-1 0 0,0 1-1,1-1 1,-1 1 0,0-1 0,0 1-1,1-1 1,-1 0 0,0 0-1,4-12 123,-4 13 44,1-1 0,-1 1 0,1 0 0,-1 0 1,1-1-1,0 1 0,-1 0 0,1 0 0,-1-1 0,1 1 0,0 0 1,-1 0-1,1 0 0,-1 0 0,1 0 0,0 0 0,-1 0 0,1 0 1,-1 0-1,1 0 0,0 0 0,-1 0 0,1 1 0,-1-1 0,1 0 1,0 0-1,-1 1 0,1-1 0,-1 0 0,1 0 0,-1 1 0,1-1 1,-1 1-1,25 14 2016,-20-12-1812,40 31 1470,-45-34-1805,0 0 0,0 0 0,1 0 0,-1 0-1,0 0 1,0 0 0,0 0 0,0 0 0,1 0-1,-1 0 1,0 0 0,0 0 0,0 0-1,1 0 1,-1 0 0,0 0 0,0 0 0,0 0-1,1 0 1,-1 0 0,0 0 0,0 0 0,0 0-1,1 0 1,-1 0 0,0 0 0,0-1-1,0 1 1,0 0 0,0 0 0,1 0 0,-1 0-1,0 0 1,0-1 0,0 1 0,0 0 0,0 0-1,0 0 1,0 0 0,1-1 0,-1 1-1,2-12 458,-3-12-97,-4-2-295,-1 0 1,0 1-1,-2 0 1,-2 1-1,-21-44 1,4 21-58,-60-77 0,70 100 3,-13-15 110,63 48-311,21 15 147,70 42 1,30 15 52,-133-72-4,0-1 0,1-1 0,0 0 1,0-2-1,35 4 0,-23-8 87,-33-1-107,-1 0 0,1 0-1,0 0 1,-1 0 0,1 0 0,0-1-1,-1 1 1,1 0 0,0 0-1,-1 0 1,1 0 0,-1-1 0,1 1-1,-1 0 1,1 0 0,0-1 0,-1 1-1,1-1 1,-1 1 0,1 0 0,-1-1-1,0 1 1,1-1 0,-1 1-1,1-1 1,-1 1 0,0-1 0,1 1-1,-1-1 1,0 0 0,0 1 0,0-1-1,1 1 1,-1-1 0,0 0-1,0 1 1,0-1 0,0 1 0,0-1-1,0 0 1,0 1 0,0-1 0,0 0-1,0 1 1,-1-2 0,-3-6 56,-1 0 1,0 0-1,-1 0 1,0 1-1,0 0 1,0 0 0,-1 0-1,-10-7 1,-4-5 33,-21-23-14,1-2 0,3-1 0,-47-73 0,71 96-87,0-2 0,2 0 0,1 0 0,1-1 1,1 0-1,1 0 0,1-1 0,2 0 0,0 0 0,0-28 0,5 52-6,0-1 0,0 1 0,0-1 0,0 1 1,1-1-1,-1 1 0,1 0 0,-1-1 0,1 1 1,0-1-1,2-3 0,-2 6 5,-1-1-1,1 0 1,0 0 0,0 1-1,0-1 1,0 0 0,0 1-1,0-1 1,0 1 0,0-1-1,0 1 1,0-1 0,0 1-1,0 0 1,1 0 0,-1 0-1,0-1 1,0 1 0,0 0 0,0 0-1,1 0 1,-1 1 0,0-1-1,0 0 1,0 0 0,0 1-1,2 0 1,11 3 0,0 0 1,0 2-1,0-1 1,21 14-1,50 37 7,-39-24-1,-8-7 28,1-1-1,1-2 1,1-2 0,64 23 0,-57-33 52,-46-9-69,1-1 0,-1 0 0,1 1 0,-1-1 0,1 0 0,-1 0 1,1-1-1,-1 1 0,1 0 0,-1-1 0,0 0 0,1 1 1,-1-1-1,0 0 0,5-3 0,-7 4-2,1-1 1,0 0-1,-1 0 0,1 0 0,-1 0 1,1-1-1,-1 1 0,1 0 1,-1 0-1,0 0 0,0 0 0,1 0 1,-1-1-1,0 1 0,0 0 1,0 0-1,0 0 0,-1 0 0,1-1 1,0 1-1,0 0 0,-1 0 1,1 0-1,-1 0 0,1 0 0,-1-1 1,-17-31 138,17 32-142,-38-56 114,16 24-101,1-1 0,1-1 0,-25-60 1,18 20-144,3-2 1,-25-132-1,48 201 104,0-25-165,2 33 179,0 0-1,0 0 1,0-1 0,0 1-1,0 0 1,0 0 0,0 0-1,0 0 1,0-1-1,0 1 1,0 0 0,0 0-1,0 0 1,1-1 0,-1 1-1,0 0 1,0 0-1,0 0 1,0 0 0,0 0-1,0-1 1,0 1 0,1 0-1,-1 0 1,0 0 0,0 0-1,0 0 1,0 0-1,1 0 1,-1-1 0,0 1-1,0 0 1,0 0 0,0 0-1,1 0 1,-1 0 0,0 0-1,0 0 1,0 0-1,1 0 1,-1 0 0,0 0-1,0 0 1,0 0 0,1 0-1,-1 0 1,0 0-1,0 0 1,0 0 0,0 1-1,1-1 1,-1 0 0,0 0-1,0 0 1,0 0 0,0 0-1,1 0 1,-1 0-1,0 1 1,0-1 0,0 0-1,0 0 1,13 13-127,-10-10 106,101 115-9,50 52 215,-125-143-112,0 0 1,2-2 0,61 38 0,3-3-104,-89-57-45,-1-1-1,1 0 1,0 0-1,-1 0 1,1 0-1,8 0 1,-12-2 25,1 1 0,-1-1 0,1 0 0,-1 0 0,1 0 0,-1-1 1,0 1-1,1 0 0,-1-1 0,0 1 0,1-1 0,-1 0 0,0 0 0,0 0 1,1 0-1,-1 0 0,0-1 0,2-1 0,-3 2 24,-1 1 1,1 0-1,-1-1 1,0 1-1,1-1 0,-1 1 1,0-1-1,1 1 0,-1-1 1,0 1-1,0-1 1,0 0-1,0 1 0,1-1 1,-1 1-1,0-1 0,0 1 1,0-1-1,0 0 1,0 1-1,0-1 0,-1 1 1,1-1-1,0 1 1,0-1-1,0 0 0,0 1 1,-1-1-1,1 1 0,0-1 1,-1 1-1,1-1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9.74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121 519 6769,'-1'2'31,"-1"3"-78,0 0 0,-1 0 0,1 0 0,-7 8 0,8-12 50,0 0 0,0 0 1,-1 0-1,1 0 0,0 0 0,0 0 0,-1-1 0,1 1 0,0 0 1,-1 0-1,1-1 0,-1 1 0,1-1 0,-1 1 0,1-1 0,-1 0 1,1 0-1,-1 0 0,1 1 0,-1-1 0,1-1 0,-4 1 0,0-1 303,0 1-1,0-1 1,-1-1-1,1 1 1,0-1-1,0 0 1,-5-3-1,8 4-237,1 0 0,-1 0-1,1 0 1,-1-1-1,1 1 1,0 0 0,0-1-1,-1 1 1,1-1 0,0 0-1,0 1 1,1-1 0,-1 0-1,0 0 1,1 1-1,-1-1 1,1 0 0,-1 0-1,1 0 1,0 0 0,0 0-1,0-3 1,5-70 1376,-5 75-1433,0 0-1,0 0 0,0 0 1,0 0-1,0 0 0,0 0 1,0 0-1,0-1 0,0 1 1,0 0-1,0 0 0,0 0 1,0 0-1,0 0 0,0 0 0,0 0 1,0 0-1,0 0 0,0 0 1,0 0-1,0 0 0,0 0 1,1 0-1,-1-1 0,0 1 1,0 0-1,0 0 0,0 0 1,0 0-1,0 0 0,0 0 1,0 0-1,0 0 0,0 0 1,0 0-1,0 0 0,0 0 1,0 0-1,0 0 0,0 0 1,1 0-1,-1 0 0,0 0 1,0 0-1,0 0 0,0 0 1,0 0-1,0 0 0,0 0 1,0 0-1,0 0 0,0 0 1,0 0-1,0 0 0,0 0 1,1 0-1,-1 0 0,0 0 1,0 0-1,0 0 0,0 0 1,0 0-1,0 0 0,0 0 1,0 0-1,0 0 0,0 0 1,0 1-1,0-1 0,7 7 265,4 9-58,-8-9-140,1-1 0,-1 1 0,2-1 0,-1-1 1,7 9-1,-10-13-64,0 0 0,0-1 0,0 1 0,0 0 0,0 0 0,0-1 0,0 1 0,0-1 0,0 1 0,0-1 0,1 1 0,-1-1 0,0 0 0,0 1 0,0-1 0,1 0 0,-1 0 0,0 0 0,0 0 0,0 0 0,1 0 0,-1 0 0,0 0 0,0-1 0,0 1 0,1 0 0,-1-1 0,0 1 0,0-1 0,0 1 0,0-1 0,0 0 0,0 1 1,0-1-1,0 0 0,0 0 0,0 1 0,0-1 0,-1 0 0,1 0 0,1-2 0,7-10 51,0 0 0,0-1 1,-2 0-1,0-1 0,5-15 1,10-19-19,3 5-13,-17 31-10,0-1 1,0 0-1,-2 0 1,1-1-1,-2 0 1,7-28-1,-12 42-12,0 0 1,1 1-1,-1-1 0,0 0 1,0 0-1,0 1 0,0-1 1,0 0-1,0 0 0,0 0 0,0 1 1,0-1-1,-1 0 0,1 0 1,0 1-1,0-1 0,-1 0 1,1 1-1,0-1 0,-1 0 0,1 1 1,-1-1-1,1 0 0,-1 1 1,1-1-1,-1 1 0,0-1 1,1 1-1,-1-1 0,1 1 0,-1-1 1,0 1-1,1 0 0,-1-1 1,0 1-1,0 0 0,1 0 1,-1 0-1,0-1 0,0 1 0,0 0 1,1 0-1,-1 0 0,-1 0 1,-1 0 14,1 1 1,0-1 0,0 1 0,0-1 0,0 1 0,0 0-1,0 0 1,0-1 0,0 1 0,0 1 0,1-1-1,-1 0 1,0 0 0,1 1 0,-3 2 0,1 0-13,0 0 1,1 0 0,0 1 0,0-1 0,0 1-1,1-1 1,0 1 0,0 0 0,0-1-1,0 1 1,1 0 0,-1 0 0,1 0-1,1 5 1,0 6 50,2-1 0,7 31 0,-8-40-48,14 43 88,-15-46-91,1 0 0,-1 0 0,1 0 0,-1-1 0,1 1 0,0 0 0,0-1 0,0 1 0,1-1 0,-1 0-1,1 0 1,-1 0 0,5 3 0,-5-5-1,0 1 0,0-1 0,0 1-1,-1-1 1,1 0 0,0 0 0,0 0 0,0 0-1,0 0 1,0 0 0,0 0 0,0-1 0,0 1-1,0-1 1,-1 1 0,1-1 0,0 0 0,0 0-1,-1 0 1,1 0 0,0 0 0,1-1 0,5-4 38,1-1 1,12-13 0,-15 14-36,55-60 39,-4-3 0,50-76 0,-52 68-47,-45 65-51,-10 12 42,0 1 1,0-1 0,0 0 0,0 0-1,0 0 1,0 0 0,0 0 0,0 0-1,0 0 1,0 0 0,0 0 0,0 0-1,-1 0 1,1 0 0,0 0 0,0 0-1,0 0 1,0 1 0,0-1 0,0 0-1,0 0 1,0 0 0,0 0 0,0 0-1,0 0 1,0 0 0,1 0 0,-1 0 0,0 0-1,0 0 1,0 0 0,0 0 0,0 0-1,0 1 1,0-1 0,0 0 0,0 0-1,0 0 1,0 0 0,0 0 0,0 0-1,0 0 1,0 0 0,0 0 0,0 0-1,0 0 1,0 0 0,0 0 0,1 0-1,-1 0 1,0 0 0,0 0 0,0 0-1,0 0 1,0 0 0,0 0 0,0 0-1,0 0 1,0 0 0,0 0 0,0 0-1,0 0 1,0 0 0,1 0 0,-10 25 33,4-14 12,-26 103 282,28-101-288,1 0 0,1 1-1,0-1 1,1 1 0,0-1 0,4 23-1,-4-34-24,1 1 0,-1 0 0,1 0 0,0-1 0,0 1 0,0 0 0,1-1 0,-1 1 0,0-1 0,1 0 0,0 1-1,-1-1 1,1 0 0,0 0 0,0 0 0,0 0 0,1 0 0,-1 0 0,0-1 0,4 2 0,-2-1-1,1-1 0,-1 0 0,0 0 0,1 0 0,-1 0 0,1-1 0,-1 0 0,1 0 0,-1 0 0,1 0 0,-1-1 0,7-1 0,9-2-41,-1-2 0,0 0 0,0-1 0,27-14 0,69-46-218,-90 51 214,-22 14 34,3-2-30,0 1 1,0 0-1,1-1 1,10-2-1,-16 5 23,0 1-1,0 0 1,0 0 0,0 0 0,0-1-1,-1 1 1,1 0 0,0 0-1,0 1 1,0-1 0,0 0 0,0 0-1,0 0 1,-1 0 0,1 1-1,0-1 1,0 0 0,1 2 0,-1-2 1,-1 1 1,1 0 0,0 0 0,-1 0 0,1 0 0,-1 0 0,1 0 0,-1 0 0,1 0 0,-1 0 0,0 0-1,0 0 1,1 0 0,-1 0 0,0 0 0,0 0 0,0 0 0,0 0 0,-1 2 0,-1 12 72,0 0 0,-2 0 0,-8 24-1,6-19 104,-7 30-1,12-44-141,1 0 0,-1 0 0,1 0 0,0 1 0,0-1 0,1 0 0,0 0-1,0 0 1,3 8 0,-3-12-27,-1 0 0,1-1-1,0 1 1,0 0 0,0 0-1,0-1 1,0 1 0,0 0 0,0-1-1,1 1 1,-1-1 0,1 0-1,-1 1 1,1-1 0,0 0-1,-1 0 1,1 0 0,3 1 0,-2-1-9,0 0 1,1 0 0,-1-1 0,0 1 0,1-1 0,-1 0-1,0 0 1,1 0 0,-1 0 0,5-2 0,6-1-59,0-1-1,-1-1 1,1 0 0,13-8 0,-23 12 37,39-21-302,-15 7 227,34-13 1,-55 25-237,1 1 1,0-1-1,0 1 1,0 1-1,0 0 1,1 0-1,-1 0 1,0 1-1,12 1 0,-6 2-523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7.2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506 89 1576,'-5'-3'455,"0"-1"1,1 0-1,-1 0 0,1-1 0,-1 1 0,1-1 0,0 0 0,1 0 0,0-1 0,0 1 0,0-1 1,0 1-1,1-1 0,0 0 0,-3-10 0,13 44 113,1 0 0,1-1 1,20 40-1,-9-23-310,11 26-435,3-2-1,50 73 1,-75-126 38,-10-15 139,0 0 0,0 0 0,0 0 0,0 0 0,0 0 0,0 0 0,0 0 0,0 0 0,0 0 0,-1 0-1,1 0 1,0 0 0,0 0 0,0 0 0,0 0 0,0 0 0,0 0 0,0 0 0,0 0 0,0 0 0,0 0 0,0 0-1,0 0 1,0 0 0,0 0 0,0 0 0,0 0 0,0 0 0,0 1 0,0-1 0,0 0 0,0 0 0,0 0 0,0 0 0,0 0-1,-20-21 227,4 4-19,13 14-185,-147-133 1117,122 113-819,-2 0 0,-1 2-1,-46-24 1,72 43-265,0 0 38,1-1-1,-1 1 1,0 0-1,-8-1 1,12 2-77,0 1 0,0 0 1,0 0-1,0 0 0,1 0 0,-1 0 0,0 0 1,0 0-1,0 0 0,0 0 0,0 0 1,1 0-1,-1 0 0,0 1 0,0-1 0,0 0 1,1 1-1,-1-1 0,0 0 0,0 1 1,1-1-1,-1 1 0,0-1 0,1 1 0,-1 0 1,1-1-1,-1 1 0,1 0 0,-1-1 0,1 1 1,-1 0-1,1-1 0,-1 1 0,1 0 1,0 1-1,-2 5 10,1 0 0,0 0 0,0 0 0,1 0 0,0 1-1,0-1 1,1 0 0,0 0 0,1 8 0,21 64 43,-5-35-23,2-1 1,51 81-1,-2-5 171,-94-147-246,-4-4 93,-2 2 0,-56-44 0,0 0-16,66 54 41,14 12 73,0 1 1,-1 0 0,1 1 0,-1-1-1,-1 1 1,1 1 0,-12-6 0,19 11-143,1-1 0,0 1 1,-1 0-1,1 0 0,-1-1 1,1 1-1,-1 0 1,1 0-1,0 0 0,-1 0 1,1 0-1,-1-1 0,1 1 1,-1 0-1,1 0 0,-1 0 1,1 0-1,-1 0 1,1 1-1,-1-1 0,1 0 1,-1 0-1,1 0 0,-1 0 1,1 0-1,0 1 0,-1-1 1,1 0-1,-1 0 1,1 1-1,0-1 0,-1 0 1,1 1-1,0-1 0,-1 0 1,1 1-1,0-1 0,-1 0 1,1 1-1,0-1 1,0 1-1,0-1 0,-1 1 1,1-1-1,0 0 0,0 1 1,0-1-1,0 1 0,0-1 1,0 1-1,0-1 1,0 1-1,0-1 0,0 1 1,6 28 218,40 82-38,-4-13-149,-26-56-69,-3 1 1,-1 1-1,11 87 0,-22-127-2,-1-1-1,0 1 0,0-1 0,-1 1 1,1-1-1,-1 1 0,1-1 0,-1 0 1,0 1-1,0-1 0,-1 0 0,-2 5 1,4-7 3,-1 0 1,1-1 0,-1 1-1,0 0 1,1-1 0,-1 1 0,0-1-1,1 1 1,-1 0 0,0-1-1,0 0 1,0 1 0,0-1 0,1 1-1,-1-1 1,0 0 0,0 0-1,0 0 1,-1 1 0,0-1 0,0-1-1,0 1 1,0 0 0,1-1 0,-1 1 0,0-1 0,1 1-1,-1-1 1,0 0 0,1 0 0,-1 1 0,1-1 0,-3-2-1,-8-7 33,0-1-1,1 0 1,1 0-1,-1-1 1,2 0-1,0-1 1,1 0-1,-10-19 1,-5-18 123,-17-52 1,21 48 62,2 7 570,16 47-211,0 6-365,0 6-77,23 255-766,-20-262-400,5-16-2622,1-11 2280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5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8.9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255 332 6281,'-166'40'-150,"77"-17"2110,146-57 2577,-16 8-4201,118-81 255,-95 62-472,100-55-1,-2 17-71,-217 129-323,13-9 519,2 2 1,2 1-1,1 2 1,2 2-1,3 0 1,-34 62-1,63-101-178,0 0-7,0-1 1,1 1-1,0 0 1,-3 8-1,4-12-51,1 0-1,0-1 1,0 1 0,0-1-1,0 1 1,0 0 0,0-1 0,0 1-1,0 0 1,0-1 0,0 1-1,0-1 1,0 1 0,0 0-1,1-1 1,-1 1 0,0-1-1,0 1 1,1 0 0,-1-1-1,0 1 1,1-1 0,-1 1-1,1-1 1,-1 1 0,1-1-1,-1 0 1,1 1 0,-1-1-1,1 1 1,-1-1 0,1 0 0,-1 0-1,1 1 1,0-1 0,-1 0-1,1 0 1,-1 0 0,1 1-1,0-1 1,-1 0 0,1 0-1,0 0 1,-1 0 0,1 0-1,0 0 1,15-2 78,0 1 0,-1-2 0,1 0 0,-1-1 0,0 0 0,28-13 0,-20 8-44,48-19-23,-2-4-1,126-76 0,-180 98-21,-9 6-2,-1 0 0,1 0 0,0 1 0,0 0 0,1 0 0,11-4 0,-17 7 5,-1 0 0,0 0 0,1 0 0,-1 0 1,0 0-1,0 0 0,1 0 0,-1 0 0,0 0 1,0 0-1,1 0 0,-1 0 0,0 1 0,1-1 1,-1 0-1,0 0 0,0 0 0,1 0 0,-1 0 1,0 0-1,0 1 0,0-1 0,1 0 0,-1 0 1,0 0-1,0 1 0,0-1 0,1 0 0,-1 0 1,0 1-1,0-1 0,0 0 0,0 0 0,0 1 1,0-1-1,0 0 0,0 0 0,0 1 0,0-1 1,0 0-1,1 0 0,-2 1 0,1-1 0,0 0 1,0 1-1,0-1 0,0 0 0,0 0 0,0 1 1,0-1-1,0 0 0,0 0 0,0 1 0,-1-1 0,1 0 1,0 0-1,0 0 0,0 1 0,-9 19-6,-13 16 96,-39 50 1,41-62 27,2 1 0,1 0 1,1 2-1,-24 54 0,40-80-112,-1 0-1,1 0 1,-1 0-1,1 0 1,0 0-1,0 0 0,-1 1 1,1-1-1,0 0 1,0 0-1,0 0 0,0 0 1,0 0-1,1 0 1,-1 0-1,0 0 1,0 0-1,1 0 0,0 2 1,0-3-4,-1 1 1,1 0 0,-1-1-1,1 1 1,0-1-1,0 0 1,-1 1-1,1-1 1,0 1-1,0-1 1,-1 0-1,1 0 1,0 1 0,0-1-1,0 0 1,0 0-1,-1 0 1,1 0-1,2 0 1,3-1-1,0 0-1,0 0 1,0 0 0,0-1 0,11-4-1,38-21 19,-1-1 1,74-53-1,-70 43-13,-20 13 7,40-24 68,-78 48-74,0 1 0,1 0 0,-1-1 0,0 1 0,1 0 0,-1 0 0,0-1 0,1 1-1,-1 0 1,1 0 0,-1 0 0,1 0 0,-1-1 0,1 1 0,-1 0 0,0 0 0,1 0 0,-1 0 0,1 0 0,-1 0 0,1 0 0,-1 0 0,1 1 0,-1-1 0,0 0 0,1 0 0,-1 0 0,1 0 0,-1 0 0,1 1 0,-1-1 0,0 0 0,1 0 0,-1 1 0,0-1 0,1 0 0,-1 1 0,0-1 0,1 0 0,-1 1 0,0-1 0,0 0-1,1 1 1,-1-1 0,0 1 0,0-1 0,0 0 0,0 1 0,0-1 0,1 1 0,-1-1 0,0 1 0,0-1 0,0 1 0,0-1 0,0 1 0,-3 34 422,2-24-327,-3 30 223,2 59 0,3-86-290,0-1 0,1 1 1,1 0-1,0-1 1,1 1-1,0-1 0,1 0 1,9 16-1,-14-28-30,0 0-1,1 0 1,0 0 0,-1 0-1,1 0 1,-1 0-1,1-1 1,0 1 0,0 0-1,0 0 1,-1 0-1,1-1 1,0 1 0,0 0-1,0-1 1,0 1-1,0-1 1,0 1 0,0-1-1,1 0 1,-1 1-1,0-1 1,0 0 0,2 0-1,-1 0 9,-1 0 0,1-1 0,0 1-1,-1-1 1,1 1 0,-1-1 0,1 0 0,0 0-1,-1 0 1,0 0 0,1 0 0,-1 0 0,1 0-1,0-2 1,4-3 54,-1 0 0,-1 0 0,1-1-1,-1 1 1,0-1 0,3-7 0,5-20 129,14-64 0,-2 1-109,-12 60-68,1 1 0,24-46 0,-36 81-20,-1 0 0,1 0 0,0-1 0,-1 1 0,1 0 0,0 0 0,0 0 0,0 0 0,0 0 1,0 0-1,0 0 0,0 0 0,0 0 0,0 1 0,0-1 0,1 0 0,-1 1 0,2-2 0,-2 2-1,0 1 0,-1-1 1,1 0-1,0 0 0,0 0 1,0 0-1,-1 0 0,1 1 1,0-1-1,0 0 0,-1 1 1,1-1-1,0 1 0,0-1 1,-1 1-1,1-1 0,-1 1 1,1-1-1,0 1 0,-1-1 0,1 1 1,0 1-1,3 5-14,1 1-1,-1 0 1,0 0 0,3 13-1,-2-8 5,3 7-7,124 285-2,-109-257 43,12 24 47,-34-71-65,-1 0-1,0-1 1,0 1-1,1-1 1,-1 1-1,1 0 1,-1-1-1,1 1 1,-1-1-1,1 1 1,-1 0-1,1-1 1,-1 0-1,1 1 1,-1-1-1,1 1 1,0-1-1,-1 0 1,1 1-1,0-1 1,0 0-1,-1 0 1,1 1 0,1-1-1,-2 0 5,1-1 0,0 1 0,-1 0 0,1-1 0,0 1 0,-1-1 0,1 1 0,-1 0 0,1-1-1,0 0 1,-1 1 0,1-1 0,-1 1 0,0-1 0,1 1 0,-1-1 0,1 0 0,-1 1 0,0-2 0,3-4 54,-1 0 0,0-1 0,0 1-1,1-8 1,6-81 353,3-18-284,2 34-491,35-104-1,-48 182-123,-1 1 450,1 0-1,-1 0 1,0 0-1,0 0 1,0 0-1,0 0 0,0 0 1,0 0-1,1 0 1,-1 0-1,0 0 1,0 0-1,0 0 0,0 0 1,0 0-1,0 0 1,1 0-1,-1 0 1,0 0-1,0 0 0,0 0 1,1 2-450,-1-2 449,0 0 1,0 0-1,0 0 1,0 0-1,0 0 0,0 0 1,0 1-1,4 6-1516,2 9-1112,1 9 977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6.7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463 3 1208,'0'0'15,"0"-1"0,0 1 0,0 0-1,0 0 1,0 0 0,-1 0 0,1-1 0,0 1-1,0 0 1,0 0 0,-1 0 0,1 0-1,0 0 1,0 0 0,0 0 0,-1-1 0,1 1-1,0 0 1,0 0 0,0 0 0,-1 0-1,1 0 1,0 0 0,0 0 0,-1 0 0,1 0-1,0 0 1,0 0 0,-1 0 0,1 0-1,0 1 1,0-1 0,0 0 0,-1 0 0,1 0-1,0 0 1,0 0 0,0 0 0,-1 0-1,1 1 1,0-1 0,-15 7-26,12-5 161,-107 55 3187,25-12-1498,47-27-873,4-3-174,1 2 0,1 1 0,-56 41 0,86-57-792,0-1 0,1 1 0,-1-1 0,1 1 0,-1 0 0,1 0 0,0-1 0,-1 1 0,0 3 0,2-4-2,0-1 1,-1 0 0,1 1 0,0-1-1,0 0 1,0 0 0,0 1-1,0-1 1,0 0 0,0 1 0,0-1-1,0 0 1,0 1 0,1-1 0,-1 0-1,0 0 1,0 1 0,0-1 0,0 0-1,0 0 1,0 1 0,1-1 0,-1 0-1,0 0 1,0 1 0,0-1 0,1 0-1,13 3-39,87-10-203,-13 1-28,-32 5-364,79 8 1,-120-3-177,-14-3 765,-1-1-1,0 0 0,1 0 1,-1 1-1,0-1 0,0 0 0,1 0 1,-1 1-1,0-1 0,0 0 1,1 1-1,-1-1 0,0 0 1,0 1-1,0-1 0,0 1 1,0-1-1,0 0 0,0 1 1,0-1-1,0 0 0,0 1 1,0-1-1,0 1 0,0-1 1,0 0-1,0 1 0,0-1 1,0 0-1,0 1 0,0-1 1,0 1-1,-1-1 0,1 0 0,0 1 1,0-1-1,0 0 0,-1 0 1,1 1-1,0-1 0,-1 0 1,1 1-1,-17 14-783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3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363 0 4321,'0'1'56,"-1"0"1,1 0-1,0 0 0,0 0 1,-1-1-1,1 1 1,-1 0-1,1 0 0,-1 0 1,1-1-1,-1 1 0,1 0 1,-1 0-1,0-1 0,1 1 1,-1-1-1,0 1 1,0-1-1,1 1 0,-1-1 1,0 1-1,-1 0 0,-26 9 936,16-6-462,-41 20 439,-90 58 0,122-70-851,12-6-81,-1-1 56,0 1-1,1 0 1,0 1 0,0-1-1,1 2 1,0-1-1,-9 11 1,16-17-88,1-1 0,0 0 1,0 0-1,0 0 0,-1 1 1,1-1-1,0 0 0,0 0 0,0 1 1,0-1-1,0 0 0,-1 0 1,1 1-1,0-1 0,0 0 1,0 1-1,0-1 0,0 0 0,0 0 1,0 1-1,0-1 0,0 0 1,0 1-1,0-1 0,0 0 1,0 0-1,0 1 0,0-1 0,1 0 1,-1 0-1,0 1 0,0-1 1,0 0-1,0 0 0,0 1 1,1-1-1,-1 0 0,0 0 0,0 0 1,0 1-1,1-1 0,-1 0 1,0 0-1,0 0 0,1 0 0,-1 1 1,0-1-1,1 0 0,-1 0 1,16 1 53,13-6-16,1-2-1,28-9 1,17-4 52,152-10-1436,-106 17 32,-117 13 1283,21-2-330,-24 2 318,-1 0 0,1 0 0,-1 0-1,1 0 1,-1 0 0,0 0 0,1 0-1,-1 0 1,1 0 0,-1 0 0,1 0-1,-1 0 1,1 0 0,-1 0 0,1 1-1,-1-1 1,0 0 0,1 0 0,-1 1-1,1-1 1,-1 0 0,0 1 0,1-1 0,-1 0-1,0 1 1,1-1 0,-1 0 0,0 1-1,0-1 1,1 1 0,-1-1 0,0 1-1,0-1 1,0 0 0,0 1 0,0-1-1,1 1 1,-1-1 0,0 1 0,0-1-1,0 1 1,0 0 0,-9 17-645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9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501 87 2849,'-193'173'2092,"63"-52"459,103-99-1577,-41 24-1,-6 5 969,65-42-1395,23-12-244,8-6-246,-1 0 1,0-2-1,-1-1 1,26-18 0,71-65-17,-95 76-40,285-210-51,-182 145-548,-124 83 549,0 0 0,0 1 0,1-1-1,-1 0 1,0 0 0,1 1 0,-1-1 0,1 1-1,-1-1 1,0 1 0,1 0 0,-1 0 0,1-1-1,2 1 1,-4 0 20,0 1 0,1-1 0,-1 0 1,0 0-1,1 1 0,-1-1 0,0 0 0,1 0 0,-1 1 0,0-1 0,1 0 0,-1 1 0,0-1 0,0 0 0,0 1 0,1-1 0,-1 1 0,0-1 0,0 0 0,0 1 1,0-1-1,0 1 0,0-1 0,0 0 0,0 1 0,0-1 0,0 1 0,0-1 0,0 0 0,0 1 0,0 0 0,-1 5-236,-1 0-1,1 0 1,-1 0-1,-1 0 1,-3 8 0,-33 55-2215,-87 115 0,113-167 2334,-147 188 73,-85 125 1523,191-243-2733,40-65 559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8.2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0 716 2208,'317'-277'2970,"-244"216"-1905,-3-3-1,86-102 0,-142 149-1049,12-14-104,1 2-1,48-41 1,-98 92-1282,1 2 0,1 0 1,-26 40-1,42-57 1258,-6 8 35,-189 239-168,130-179 336,-88 125 1,68-67-660,78-114 375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9.0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0 447 2977,'46'-65'1471,"67"-75"0,-108 134-1264,13-13 555,-18 16-456,-12 11-177,-6 5 59,1 1 1,0 0-1,1 2 1,1 0-1,0 0 0,-16 26 1,22-21-213,11-13-56,-1-8 75,-1 0-1,1 0 0,-1 0 1,1 0-1,-1 0 0,1 0 1,0 0-1,-1 0 0,1 0 1,-1 0-1,1 0 0,-1 0 1,1 0-1,-1 0 0,1-1 0,-1 1 1,1 0-1,-1 0 0,1-1 1,0 1-1,20-13-39,-1-1-1,0-1 0,35-33 1,-25 20 40,58-55 139,11-11 210,-78 76-279,1 1 0,43-25 0,-45 34-101,-19 8 26,-1 0 0,0 0 0,1 0 1,-1 0-1,1 0 0,-1 0 0,1 0 0,-1 0 0,1 0 0,-1 0 0,1 1 0,-1-1 0,1 0 0,-1 0 0,1 0 1,-1 1-1,1-1 0,-1 0 0,0 0 0,1 1 0,-1-1 0,1 1 0,0 0-23,-1 1-1,1 0 1,-1 0-1,1-1 1,-1 1-1,0 0 1,0 0-1,1 0 1,-1 0 0,-1-1-1,1 1 1,0 0-1,0 0 1,-1 0-1,1-1 1,-2 4-1,-6 21-326,-2-1 0,-1 0 0,-1 0 0,-27 41 0,-1 1-1754,25-36 1197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4.1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0 383 1448,'7'19'7573,"-3"-28"-6360,-2-1-740,0 1 0,-1 0 0,-1 0 0,1 0 0,-2-1 0,-1-13 0,0-19-216,-1-67 212,2 108-462,1 1-1,0 0 1,0-1 0,0 1-1,0-1 1,0 1-1,0 0 1,0-1 0,0 1-1,0-1 1,0 1-1,0-1 1,0 1 0,0 0-1,0-1 1,0 1 0,0-1-1,0 1 1,0-1-1,1 1 1,-1 0 0,0-1-1,0 1 1,0 0-1,1-1 1,-1 1 0,0 0-1,1-1 1,7 9 82,8 20 5,-15-26-85,10 22 58,1 0 1,26 36-1,-33-54-55,-1-1 1,0 1-1,1-1 0,0 0 1,0-1-1,1 1 0,-1-1 1,1 0-1,0 0 0,0-1 0,0 0 1,1 0-1,-1 0 0,1 0 1,12 2-1,-16-5-3,-1 0 1,1 0-1,-1 0 1,1 0-1,-1 0 1,0-1-1,1 1 0,-1-1 1,1 1-1,-1-1 1,0 0-1,0 0 1,1 0-1,-1 0 1,0 0-1,0-1 1,0 1-1,0-1 0,0 1 1,-1-1-1,1 0 1,0 1-1,-1-1 1,1 0-1,-1 0 1,0 0-1,2-3 0,3-7-9,0-1 0,0 0 0,6-23-1,-2 6-17,54-106-44,-33 74-12,-29 59 66,-1-1 0,1 1 1,1-1-1,-1 1 0,0 0 0,4-3 0,-6 5 8,1 1-1,-1 0 1,1-1 0,-1 1-1,1 0 1,-1-1-1,1 1 1,-1 0 0,1-1-1,-1 1 1,1 0 0,-1 0-1,1 0 1,-1-1 0,1 1-1,0 0 1,-1 0-1,1 0 1,-1 0 0,1 0-1,-1 0 1,1 0 0,0 0-1,-1 0 1,1 1-1,-1-1 1,1 0 0,-1 0-1,1 0 1,-1 1 0,1-1-1,-1 0 1,1 0 0,-1 1-1,1-1 1,-1 0-1,1 1 1,-1-1 0,1 1-1,-1-1 1,0 1 0,1-1-1,-1 0 1,0 1-1,0 0 1,1-1 0,-1 1-1,0-1 1,0 1 0,0-1-1,1 1 1,-1 0 0,4 11 13,0 0 0,-1 0 1,0 0-1,-1 0 1,2 17-1,-4-18 1,1 0-1,1 0 1,0 0 0,1 0-1,0-1 1,1 1-1,8 17 1,-11-27-7,0 1-1,0-1 1,0 1 0,0-1-1,0 0 1,1 1 0,-1-1-1,0 0 1,1 0 0,-1 0 0,1 0-1,-1 0 1,1 0 0,0 0-1,-1-1 1,1 1 0,0 0-1,2 0 1,-1-1-4,1 0-1,-1 0 0,0 0 1,1 0-1,-1 0 1,1-1-1,-1 1 1,0-1-1,5-1 1,6-3-40,-1-1 1,1-1 0,19-12-1,-23 13-4,47-29-125,-12 7 81,66-31-1,-106 56 78,-1 1-1,1 1 1,0-1 0,0 1 0,0 0-1,0 0 1,0 0 0,0 1 0,0-1 0,0 1-1,8 1 1,-10 0 4,0-1 0,-1 1 0,1 0 0,0 0 0,-1 1 0,1-1 0,-1 0 0,0 1 0,1-1-1,-1 1 1,0 0 0,0 0 0,0 0 0,0 0 0,0 0 0,0 0 0,-1 0 0,1 1 0,-1-1 0,1 1 0,0 3 0,3 7 47,-1 0 0,0 0-1,2 18 1,-5-19 12,2-1 0,-1 0 0,1 0 0,9 20 0,-10-28-60,0 1-1,0-1 0,1 0 0,-1 0 1,1 0-1,0 0 0,0 0 0,0-1 1,0 1-1,0-1 0,0 1 0,1-1 1,-1 0-1,1-1 0,0 1 0,0-1 1,-1 1-1,7 0 0,-1 0-202,0 0-1,0-1 0,0-1 1,0 1-1,0-1 1,0-1-1,0 0 0,0 0 1,0 0-1,9-4 1,8-3-1277,0-2 1,24-12 0,-19 8 105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5.8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0 117 1512,'1'0'157,"15"6"3687,-15-7-3822,1 0 1,-1 0-1,0 0 0,0 1 1,1-1-1,-1 0 0,0 1 1,1-1-1,-1 0 0,1 1 1,-1 0-1,1-1 0,-1 1 1,3 0-1,5-2 83,338-104 3428,-342 104-3532,0 1 0,0 0 0,0 0 1,0 1-1,-1-1 0,9 1 0,-13 0-1,1 0 0,-1 0 0,1 0 0,0 0 0,-1 1 1,1-1-1,-1 0 0,1 0 0,-1 0 0,1 1 0,0-1 0,-1 0 0,1 1 0,-1-1 1,0 0-1,1 1 0,-1-1 0,1 1 0,-1-1 0,0 1 0,1-1 0,0 2 0,-1-1 4,0 0 1,0 0-1,0 0 0,0 0 0,0 0 0,0 0 0,0 0 0,0 0 0,-1 0 0,1 1 0,0-1 0,-1 0 1,1 0-1,-1 0 0,1 0 0,-1 0 0,0 1 0,-9 11 314,-1 1 0,-1-1 0,0-1-1,0 0 1,-1-1 0,-27 19 0,-5 4 283,31-23-451,1 0 24,0 0 0,0 1 1,-14 17-1,27-29-165,0 0 0,-1 1 1,1-1-1,0 0 0,-1 0 0,1 1 1,0-1-1,0 0 0,0 1 0,-1-1 1,1 1-1,0-1 0,0 0 0,0 1 1,0-1-1,0 1 0,0-1 1,0 0-1,0 1 0,0-1 0,0 1 1,0-1-1,0 0 0,0 1 0,0-1 1,0 0-1,0 1 0,0-1 0,1 1 1,-1-1-1,0 0 0,0 1 0,0-1 1,1 0-1,-1 1 0,18 5 184,28-6-15,-43-1-157,31-1 48,53-3-415,115 7-1,-171 0 198,2 0-20,1 1 1,-1 2-1,36 10 0,-67-15 163,-1 0-1,1 1 1,-1-1-1,1 1 1,-1-1-1,1 1 1,-1 0-1,0-1 1,1 1-1,-1 0 1,0 0-1,1 0 1,-1 0-1,0 0 1,0 0-1,0 1 1,0-1 0,0 0-1,0 2 1,0-2 6,-1 0 1,0 0 0,0 0 0,0 0 0,0 0-1,0 0 1,0 0 0,-1 0 0,1 0 0,0 0-1,0 0 1,-1 0 0,1 0 0,-1 0 0,1 0-1,-1 0 1,1 0 0,-1 0 0,0 0-1,-1 1 1,-5 5 47,0 0-1,-1-1 1,0 0-1,-14 8 1,15-10-13,-91 52 700,-3-4 1,-160 59-1,257-109-703,-6 1 125,-1 2 0,1-1 0,0 1 0,0 0 1,-15 12-1,24-17-156,1 0 1,0 1-1,0-1 1,-1 0-1,1 0 1,0 0-1,0 0 1,-1 0-1,1 1 1,0-1-1,0 0 1,-1 0-1,1 0 1,0 1-1,0-1 1,0 0-1,-1 0 1,1 1-1,0-1 1,0 0-1,0 1 1,0-1-1,0 0 1,0 0-1,0 1 1,0-1-1,0 0 1,0 1-1,0-1 1,0 0-1,0 1 1,0-1-1,0 0 0,0 0 1,0 1-1,0-1 1,0 0-1,0 1 1,0-1-1,0 0 1,1 0-1,-1 1 1,0-1-1,0 0 1,0 0-1,0 1 1,1-1-1,-1 0 1,0 0-1,0 0 1,1 0-1,-1 1 1,0-1-1,0 0 1,1 0-1,0 0 1,17 4-36,-18-4 35,149 4 160,4 1-365,-109-1-159,-1 2 0,1 2-1,-1 2 1,54 19 0,-94-27 343,1-1 0,-1 1 0,1-1-1,-1 1 1,0 0 0,0 0 0,0 0 0,0 1 0,0-1 0,0 1 0,-1 0 0,1-1 0,-1 1 0,0 0 0,0 1 0,3 4 0,-5-6 30,1 0 0,-1 1 0,0-1 0,1 1 0,-1-1 0,0 1 0,-1-1 1,1 0-1,0 1 0,-1-1 0,1 1 0,-1-1 0,0 0 0,0 0 0,0 1 0,0-1 0,0 0 0,0 0 0,-1 0 0,1 0 1,-1 0-1,1 0 0,-1 0 0,0-1 0,-3 3 0,-5 4 40,1-1 0,-1 0 0,-1-1 0,1 0 0,-1-1 0,0 0 0,-1 0-1,1-1 1,-22 4 0,3-2 171,1-2 0,-57 2 0,-57-14 577,151 15-853,9 1 170,50 20 19,-1 3-1,-1 2 1,80 57-1,-137-85-154,-1 0 0,0 1 0,0 0 0,9 10 1,-15-15 20,1 1 0,-1-1 0,0 1 0,0 0 0,0-1 0,0 1 0,0 0 0,0 0 0,0 0 0,0-1 0,-1 1 0,1 0 0,-1 0 0,0 0 0,1 0 0,-1 0 0,0 0 0,0 0 0,0 0 0,-1 0 0,1 0 0,0 0 0,-1 0 0,1 0 0,-1 0 0,-1 2 0,1-3-8,0 1 0,0-1 0,-1 1 1,1-1-1,0 0 0,-1 0 0,1 0 0,-1 0 1,1 0-1,-1 0 0,0 0 0,1 0 0,-1-1 1,0 1-1,0 0 0,0-1 0,1 0 0,-1 1 0,-3-1 1,-39 1-140,33-1 127,-6-1 54,0 0 0,-1 0 0,1-2 1,1 0-1,-1-1 0,0-1 0,1 0 0,0-1 0,0-1 0,1 0 0,-21-14 1,37 21-32,-1 0 0,0 0 0,0 0 1,0 0-1,0 0 0,0 0 1,0 0-1,0 0 0,1 0 0,-1 0 1,0 0-1,0 0 0,0 0 1,0 0-1,0 0 0,0 0 1,0 0-1,0 0 0,1 0 0,-1 0 1,0 0-1,0 0 0,0 0 1,0-1-1,0 1 0,0 0 0,0 0 1,0 0-1,0 0 0,0 0 1,0 0-1,0 0 0,0 0 1,1-1-1,-1 1 0,0 0 0,0 0 1,0 0-1,0 0 0,0 0 1,0 0-1,0 0 0,0-1 1,0 1-1,0 0 0,0 0 0,0 0 1,-1 0-1,1 0 0,0 0 1,0 0-1,0 0 0,0-1 0,0 1 1,0 0-1,0 0 0,0 0 1,0 0-1,0 0 0,0 0 1,0 0-1,0 0 0,-1 0 0,1 0 1,0 0-1,0-1 0,0 1 1,10 0 56,20 6 3,0 1 1,-1 2 0,0 1 0,50 25-1,-70-31-74,-3-2-12,1 1 1,-1 0-1,0 0 1,0 0 0,0 1-1,0 0 1,-1 0-1,1 0 1,8 10-1,-14-13-4,0-1 1,0 0-1,0 1 0,0-1 0,0 0 0,0 0 1,0 1-1,0-1 0,0 0 0,0 1 0,0-1 1,0 0-1,0 1 0,0-1 0,0 0 0,0 1 1,0-1-1,0 0 0,0 1 0,0-1 0,-1 0 1,1 0-1,0 1 0,0-1 0,0 0 0,-1 0 1,1 1-1,0-1 0,0 0 0,-1 0 0,1 1 1,0-1-1,0 0 0,-1 0 0,1 0 0,0 0 1,-1 0-1,1 1 0,0-1 0,-1 0 0,1 0 1,0 0-1,-1 0 0,1 0 0,-1 0 0,-17 3-2004,18-3 1953,-16 0-2654,-4-1 986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2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39 631 3473,'-2'-2'321,"0"1"0,0 0 0,0-1-1,0 1 1,0-1 0,0 0 0,0 0 0,0 0 0,1 0 0,-1 0 0,1 0 0,-1 0 0,1 0 0,0-1 0,-1-2 0,1-1 154,-1 0 0,2 0 1,-1 0-1,1-11 1,-1-6-376,-1 3 71,0 15-154,2 0 0,-1-1 0,1 1 0,0 0-1,0 0 1,0-1 0,1 1 0,2-10 0,-3 15-17,0-1 0,0 1 0,0 0 0,0-1 0,1 1 0,-1 0 0,0-1 1,1 1-1,-1 0 0,0-1 0,0 1 0,1 0 0,-1 0 0,1-1 0,-1 1 0,0 0 1,1 0-1,-1 0 0,0-1 0,1 1 0,-1 0 0,1 0 0,-1 0 0,1 0 0,-1 0 0,0 0 1,1 0-1,-1 0 0,1 0 0,-1 0 0,1 0 0,-1 0 0,0 0 0,1 0 0,-1 1 0,1-1 1,0 0-1,14 9 109,-7-3-24,-1 1 0,0 0 1,-1 0-1,1 0 0,-1 1 0,7 14 0,28 56 310,-30-56-340,17 37 59,7 16-121,3-1 0,62 87 0,-84-143 30,-10-16 4,-8-13 7,-13-26 123,-37-62 1,5 11-122,16 18-608,3-1 0,3-1-1,3-1 1,-22-141 0,43 198 487,1 16 84,0 0 0,0 0 0,0 0 0,0 0 1,0 0-1,0-1 0,0 1 0,0 0 1,0 0-1,0 0 0,0 0 0,0 0 0,0 0 1,0 0-1,0 0 0,0 0 0,0-1 0,0 1 1,0 0-1,0 0 0,1 0 0,-1 0 0,0 0 1,0 0-1,0 0 0,0 0 0,0 0 0,0 0 1,0 0-1,0 0 0,0 0 0,0 0 0,0 0 1,1 0-1,-1-1 0,0 1 0,0 0 0,0 0 1,0 0-1,0 0 0,0 0 0,0 0 0,0 0 1,1 0-1,-1 0 0,0 0 0,0 0 0,0 1 1,0-1-1,0 0 0,0 0 0,0 0 0,0 0 1,0 0-1,0 0 0,1 0 0,13 23 33,12 33 73,54 102-617,-71-143 399,1-1 0,0 0-1,1-1 1,1 0 0,0-1-1,0 0 1,1-1 0,17 12 0,-28-21 79,0-1 1,1 1 0,-1-1 0,1 1 0,-1-1 0,1 0 0,0 0 0,0 0 0,-1 0 0,1 0 0,0-1 0,0 1 0,0-1 0,0 0 0,0 0 0,0 0 0,0 0 0,0 0-1,-1-1 1,1 1 0,0-1 0,0 0 0,3-1 0,-4 1-3,1-1-1,-1 0 1,1-1-1,-1 1 1,0 0-1,0-1 1,0 1 0,0-1-1,0 0 1,-1 1-1,1-1 1,-1 0-1,0 0 1,0 0-1,0 0 1,0 0-1,0 0 1,-1 0-1,1 0 1,-1-5 0,1-13-9,-1 0 0,-1 0 0,-1 0 0,-1 0 1,-9-34-1,-39-98 727,-39-45-1450,59 135 246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7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1704,'2'1'71,"1"1"-1,-1 0 1,0 0 0,0 0-1,0 1 1,0-1-1,0 0 1,0 1-1,0 0 1,-1-1-1,1 1 1,-1 0 0,0 0-1,0-1 1,0 1-1,0 0 1,0 6-1,2-2 142,36 167 3092,8 21-1960,21-19-807,-53-145-466,1-1 0,2 0 0,31 40 0,-38-57-222,0-1-1,1 1 0,27 19 1,-33-28-129,0 0 0,0 0 0,0 0 1,0-1-1,0 0 0,1-1 0,0 1 0,-1-1 1,1 0-1,0-1 0,0 0 0,9 1 1,4-6-1186,-3-7 470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0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73 103 3873,'-8'-18'217,"5"8"-1,-1 1-1,-1-1 1,1 1-1,-2 0 1,1 0-1,-11-13 1,15 22-193,1-1 0,0 1 0,0-1 0,-1 1 1,1 0-1,0-1 0,0 1 0,-1 0 1,1-1-1,0 1 0,-1 0 0,1 0 1,0-1-1,-1 1 0,1 0 0,-1 0 1,1-1-1,-1 1 0,1 0 0,0 0 1,-1 0-1,1 0 0,-1 0 0,1 0 1,-1 0-1,1 0 0,-1 0 0,1 0 1,-1 0-1,1 0 0,0 0 0,-1 0 0,1 0 1,-1 0-1,1 0 0,-1 1 0,1-1 1,0 0-1,-1 0 0,1 0 0,-1 1 1,1-1-1,0 0 0,-1 1 0,1-1 1,0 0-1,-1 1 0,1-1 0,0 0 1,0 1-1,-1-1 0,1 0 0,0 1 1,0-1-1,0 1 0,0-1 0,-1 1 1,1-1-1,0 0 0,0 1 0,0-1 0,0 1 1,0-1-1,0 1 0,0-1 0,0 1 1,-1 33 1118,3-16-1007,1 1 0,1-1 1,0 0-1,11 26 1,-10-32-205,0-1 0,0 0 0,1 0 1,1-1-1,0 1 0,0-1 0,15 14 0,-20-21-29,1-1-1,-1 0 1,1 0-1,-1 0 1,1-1-1,0 1 1,0-1-1,-1 1 0,1-1 1,0 0-1,0 0 1,1 0-1,-1 0 1,0-1-1,0 1 0,0-1 1,0 0-1,1 0 1,-1 0-1,0 0 1,0-1-1,0 1 1,1-1-1,-1 1 0,0-1 1,0 0-1,0-1 1,0 1-1,0 0 1,-1-1-1,5-2 0,15-9-618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9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81 1640,'-2'114'3939,"-1"38"-3438,4-141-482,0 0 0,0 0 1,5 18-1,-5-25-59,1 0 0,-1 0 0,1 0 0,0 0 0,-1 0 0,2-1 0,-1 1 0,0-1 0,1 0 0,0 1 0,-1-1 0,1 0 0,4 3 0,-6-6 5,0 0-1,0 1 0,0-1 1,0 0-1,-1 1 1,1-1-1,0 0 0,0 0 1,0 0-1,0 0 1,0 0-1,0 0 0,0 0 1,0 0-1,0 0 1,0 0-1,0 0 0,0-1 1,0 1-1,0 0 0,0-1 1,0 1-1,-1-1 1,1 1-1,0-1 0,0 1 1,0-1-1,-1 0 1,1 1-1,0-1 0,-1 0 1,1 1-1,0-1 1,-1 0-1,1-1 0,20-33-330,-19 33 342,9-24-43,-8 17 138,1 1 0,0-1 0,1 1 0,-1 1 1,8-10-1,-12 17-54,0 0 0,0 0 0,0 0 0,0 0 0,1 0 0,-1 0 0,0 0 0,0-1-1,0 1 1,0 0 0,0 0 0,0 0 0,1 0 0,-1 0 0,0 0 0,0 0 0,0 0 0,0 0 0,0 0 0,1 0 0,-1 0 0,0 0 0,0 0 0,0 0 0,0 0 0,0 0 0,1 0 0,-1 1-1,0-1 1,0 0 0,0 0 0,0 0 0,0 0 0,0 0 0,0 0 0,1 0 0,-1 0 0,0 0 0,0 0 0,0 1 0,0-1 0,0 0 0,0 0 0,0 0 0,0 0 0,0 0 0,0 0 0,0 1 0,0-1-1,0 0 1,0 0 0,0 0 0,0 0 0,0 0 0,0 1 0,0-1 0,0 0 0,0 0 0,0 0 0,0 0 0,2 10 481,-3 24 442,0-21-885,0 1-1,1-1 0,1 1 1,1-1-1,0 0 0,4 15 1,-6-27-95,0 0 1,1 0 0,-1 0 0,1 0 0,0 0 0,-1 0-1,1 0 1,0 0 0,0 0 0,-1 0 0,1 0 0,0 0 0,0 0-1,0-1 1,0 1 0,0 0 0,1-1 0,-1 1 0,0-1-1,0 1 1,0-1 0,0 1 0,1-1 0,-1 0 0,0 0 0,0 1-1,1-1 1,1 0 0,4-1-44,1 1 0,-1-2 0,0 1 0,9-3 0,13-2-1398,-28 6 1431,1-1 0,-1 1 0,0 0-1,1-1 1,-1 1 0,0 0 0,0-1 0,1 0 0,-1 1-1,0-1 1,0 0 0,0 1 0,1-1 0,-1 0-1,0 0 1,0 0 0,-1 0 0,1 0 0,0 0-1,1-2 1,12-29 762,-2 3-260,3 10-432,-11 14 116,0 0 1,-1 0-1,1 0 0,-1 0 0,0-1 1,-1 1-1,1-1 0,-1 1 0,2-8 1,18-118 2480,-14 72-1787,25-86-1,-32 223 1400,1-66-2153,-1 0-1,7 21 1,-7-29-50,0 0 0,1 0-1,-1-1 1,1 1 0,0 0 0,0-1 0,0 0 0,0 1-1,1-1 1,-1 0 0,1 0 0,5 4 0,-7-7 3,0 1 0,0 0 1,1-1-1,-1 1 0,1-1 1,-1 1-1,1-1 0,-1 0 1,1 1-1,-1-1 0,1 0 0,-1 0 1,1 0-1,-1 0 0,1 0 1,-1-1-1,1 1 0,-1 0 1,1-1-1,-1 1 0,0-1 1,1 1-1,-1-1 0,0 0 1,1 1-1,-1-1 0,0 0 0,2-1 1,4-4 26,1-1 0,-1 1 0,9-12 0,-3 4-133,-12 13 71,4-4-19,-1 1 0,1 0-1,0 0 1,6-4 0,-10 8 21,-1-1-1,1 1 1,0-1-1,-1 1 1,1 0 0,0-1-1,-1 1 1,1 0-1,0 0 1,0-1 0,-1 1-1,1 0 1,0 0-1,0 0 1,-1 0-1,1 0 1,0 0 0,0 0-1,-1 0 1,1 0-1,0 0 1,0 0 0,-1 1-1,1-1 1,0 0-1,0 0 1,-1 1 0,1-1-1,0 0 1,-1 1-1,1-1 1,-1 1-1,1-1 1,0 1 0,-1-1-1,1 1 1,-1 0-1,1-1 1,-1 1 0,0-1-1,1 1 1,-1 0-1,0-1 1,1 2 0,3 12 1,-1 1 0,0-1 1,-1 0-1,-1 1 1,0-1-1,-2 22 1,1 18 72,1-43-193,-1-1 0,2 1 1,-1-1-1,1 0 1,1 1-1,0-1 1,0 0-1,1-1 0,8 15 1,1-5-372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0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36 176 7674,'-1'-1'52,"0"0"0,0 0 1,-1 0-1,1 0 1,0 0-1,0 0 1,-1 0-1,1 0 0,-1 0 1,1 0-1,-1 1 1,1-1-1,-1 1 0,0-1 1,1 1-1,-1-1 1,0 1-1,1 0 1,-1 0-1,0 0 0,1 0 1,-3 0-1,14 4 1941,9-2-1561,13-5-333,0-3 0,0 0 0,50-18 0,-35 10-161,301-95-1011,-323 103 606,-18 8 136,-11 6-45,-16 11 229,-1-1 1,-1 0-1,-32 19 0,20-14 122,-10 8 7,-92 69-9,122-88-68,1 0-1,0 1 1,1 1 0,1-1 0,0 2-1,-18 30 1,29-44 72,-1 0 1,1-1-1,-1 1 0,1 0 0,0 0 1,-1 0-1,1-1 0,0 1 0,-1 0 1,1 0-1,0 0 0,0 0 0,0 0 1,0 0-1,0 0 0,0 0 0,0-1 1,0 1-1,1 0 0,-1 0 0,0 0 1,0 0-1,1 0 0,-1-1 0,1 2 1,0-1-1,0 0 1,0 0-1,0-1 1,0 1-1,0-1 1,1 1-1,-1-1 1,0 1-1,0-1 0,0 0 1,1 1-1,-1-1 1,0 0-1,0 0 1,1 0-1,0 0 1,10-1-62,0 0 0,-1 0 0,16-5 0,-16 4 51,29-6-149,0 3-1,77-1 1,-95 6-9,0 2 1,0 0-1,0 1 0,0 2 1,0 0-1,40 16 0,-59-20 226,0 0 0,-1 0 0,1 0-1,-1 1 1,0-1 0,1 1-1,-1 0 1,0-1 0,0 1 0,0 0-1,0 0 1,0 0 0,0 1 0,-1-1-1,1 0 1,-1 1 0,0-1 0,2 4-1,-2-3 13,-1 0 0,1 1 0,-1-1 0,0 0 0,0 1-1,0-1 1,0 0 0,-1 1 0,1-1 0,-1 1 0,0-1 0,-2 6 0,-4 6-36,-1 0 1,0-1 0,-1 0 0,-19 23 0,27-36-34,-69 77-1393,-10 14 414,79-91 1055,0 0 0,0 0 1,1 1-1,-1-1 0,0 0 1,0 0-1,1 0 0,-1 1 0,1-1 1,-1 0-1,1 1 0,-1-1 1,1 1-1,0-1 0,0 0 0,0 3 1,0-4-12,0 1-1,0-1 1,1 1 0,-1-1 0,0 1-1,1-1 1,-1 1 0,1-1 0,-1 0-1,1 1 1,-1-1 0,0 0 0,1 1 0,-1-1-1,1 0 1,-1 0 0,1 0 0,0 1-1,-1-1 1,1 0 0,-1 0 0,1 0 0,-1 0-1,1 0 1,-1 0 0,1 0 0,0 0-1,7 0 246,0-1 0,0 0 0,0-1 0,9-3 0,-13 4-330,23-7 95,0 2 1,1 0-1,0 2 0,-1 0 1,47 2-1,-73 1-91,1 1 0,-1 0 0,0 0 0,1 0 0,-1 1 0,0-1 1,1 0-1,-1 0 0,0 1 0,1-1 0,-1 1 0,0-1 0,0 1 0,1 0 0,-1-1 0,0 1 0,0 0 1,0 0-1,0 0 0,0-1 0,0 1 0,0 0 0,0 0 0,-1 1 0,1-1 0,0 0 0,-1 0 0,1 0 0,0 0 1,-1 1-1,0-1 0,1 0 0,-1 0 0,0 1 0,1-1 0,-1 0 0,0 1 0,0-1 0,0 0 0,-1 3 1,0 4-272,-1 0 0,-1 0 1,0 0-1,0 0 1,-6 10-1,4-7 14,-25 54-1185,16-34 1098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3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123 0 1912,'4'23'609,"-5"4"711,-5 5-256,-7 1-352,0 1-88,-5 3-176,2-4-63,-1 1-113,-1-1-80,6-6-136,1-1-32,9-10-176,5-5-176,13-9-697,6-6-311,18-13 664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9.7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257 64 888,'1'-8'490,"0"1"-1,-1-1 1,0 0-1,-2-11 1,2 18-422,0 1 1,-1-1-1,1 0 1,0 1 0,0-1-1,0 1 1,-1-1-1,1 0 1,0 1-1,0-1 1,-1 1 0,1-1-1,-1 0 1,1 1-1,-1-1 1,1 1 0,-1-1-1,1 1 1,-1 0-1,1-1 1,-1 1 0,1-1-1,-1 1 1,0 0-1,-1 0-34,1 0-1,0 0 0,-1 0 0,1 1 0,0-1 1,0 1-1,-1-1 0,1 1 0,0-1 0,0 1 1,0 0-1,0-1 0,0 1 0,0 0 0,0 0 1,0 0-1,0 0 0,-1 1 0,-6 7-59,1-1 0,1 1 0,0 0 0,0 1 0,1 0-1,-6 12 1,-20 67-509,23-65 429,-12 41-118,-24 67 32,34-109 235,0 0 0,-2 0 0,-22 32 0,28-47-11,26-34-236,86-121 99,-79 102 257,4-6-351,70-89 0,-118 161-1,2 2-1,0 0 1,2 0-1,-19 45 1,-36 114 2164,66-176-1977,-2 8-310,-1-1 1,-2 18 0,7-13-109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2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119 223 424,'-26'43'55,"4"-7"47,1 2-1,-24 60 0,44-95-107,0 0 0,0 1 1,0-1-1,1 1 0,-1-1 0,1 1 1,0-1-1,1 7 0,-1-9 16,0 0-1,0-1 0,0 1 1,0-1-1,1 1 0,-1 0 0,0-1 1,0 1-1,1-1 0,-1 1 1,1-1-1,-1 1 0,0-1 1,1 1-1,-1-1 0,1 1 1,-1-1-1,1 1 0,-1-1 0,2 1 1,-1-1 24,1 0 1,-1 1-1,0-1 1,0 0-1,0 0 1,1 0-1,-1 0 1,0 0-1,0-1 1,0 1 0,0 0-1,1 0 1,-1-1-1,0 1 1,0-1-1,1 0 1,9-4 251,-1-1 1,0-1-1,0 0 1,0 0-1,11-11 1,42-48 389,-46 48-579,8-11-17,0 0-1,-3-1 1,24-40 0,-34 47-73,0-1 1,-1 0-1,-2 0 1,0-1 0,7-35-1,-16 59 4,0 1 0,0 0-1,0-1 1,1 1-1,-1-1 1,0 1 0,0 0-1,0-1 1,0 1 0,0-1-1,0 1 1,0 0 0,0-1-1,0 1 1,0-1-1,0 1 1,0-1 0,0 1-1,0 0 1,0-1 0,-1 1-1,1-1 1,0 1 0,0 0-1,0-1 1,-1 0 0,-7 8 222,-11 21 126,-11 32-89,-3 6-820,-49 71 1,54-98 381,11-17 93,1 2 0,1 0 0,-16 35 0,21-33-181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4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0 40,'-12'46'40,"6"-8"-24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21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366 695 3209,'88'-286'3087,"-61"204"-2732,-10 29-282,-2-1 1,-3 0 0,8-79-1,-19 108 16,-1 25-90,0-1 1,0 1-1,0 0 1,0 0 0,0-1-1,0 1 1,0 0 0,0-1-1,0 1 1,-1 0 0,1 0-1,0-1 1,0 1 0,0 0-1,0 0 1,0-1 0,0 1-1,-1 0 1,1 0 0,0-1-1,0 1 1,0 0 0,0 0-1,-1 0 1,1-1 0,0 1-1,0 0 1,-1 0 0,1 0-1,0 0 1,0 0 0,-1 0-1,1-1 1,-1 1 0,-8 6-73,-6 12-103,-36 74-477,-4 4-135,16-44 167,-73 74 0,-19 24 555,25-3-65,84-122 87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6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452 632 4905,'6'-10'104,"44"-79"1211,-43 74-1130,-1 1 1,0-1 0,-1 0 0,4-21-1,-9 35-177,1 0-1,-1-1 0,0 1 0,0-1 1,1 1-1,-1-1 0,0 1 1,0-1-1,0 1 0,0 0 1,-1-1-1,1 1 0,0-1 1,-1 1-1,1 0 0,-1-1 0,1 1 1,-1 0-1,0-1 0,1 1 1,-1 0-1,0 0 0,0-1 1,0 1-1,0 0 0,-2-1 0,1 1 7,0 0-1,0 1 1,0-1-1,-1 1 0,1 0 1,0 0-1,0-1 0,0 2 1,-1-1-1,1 0 0,0 0 1,0 1-1,0-1 0,0 1 1,0-1-1,0 1 0,-4 2 1,-7 2 13,1 2 1,0 0-1,0 0 1,1 1 0,-12 9-1,-51 53-70,34-31-77,0-2-78,5-2 202,-3-1 1,-1-2 0,-64 40-1,102-71 15,0 0 0,0 0 0,0 0 0,0-1 0,0 1 0,0 0 0,0-1 0,-1 1 0,1-1 0,0 0 0,0 1 0,-1-1-1,1 0 1,0 0 0,-1 0 0,1 0 0,0 0 0,-1 0 0,1 0 0,0 0 0,0 0 0,-3-1 0,3 0-15,1 0 0,-1 0 0,0 0 0,1 0 0,-1 0 0,1 0 0,0 0 0,-1 0 0,1 0 0,0 0 0,0 0 0,0 0 0,-1 0 0,1 0 0,0 0 0,0 0 0,1 0 0,-1 0 0,0 0 0,1-2 0,2-9-45,0 0 0,1 0 0,7-14 0,73-122-137,-19 38 170,119-257-685,-179 357 300,-1 0-1,0-1 0,6-18 0,-10 28 371,0 1 0,0 0 0,0-1 0,0 1 0,0-1 0,0 1 0,0 0 0,0-1 0,1 1 0,-1 0 0,0-1-1,-1 1 1,1-1 0,0 1 0,0 0 0,0-1 0,0 1 0,0 0 0,0-1 0,0 1 0,-1-1 0,1 1 0,0 0-1,0-1 1,0 1 0,-1 0 0,1-1 0,-9 5-201,-8 13 208,5 0 16,1 0 0,1 0 1,0 1-1,1 0 0,1 1 0,1 0 1,1 0-1,-7 32 0,13-20-177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91 1872,'12'-33'392,"2"8"473,-3 5-257,-2 10 280,0 8 112,-1 9 64,2 7-263,1 9-649,2 5-248,3 6-609,1 1-591,3-2 712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2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5.13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22 203 3809,'-22'10'5810,"39"-23"-3293,-15 12-2498,0 0 1,0 1-1,0-1 0,0 0 1,0 1-1,1-1 1,-1 1-1,0 0 0,0 0 1,0 0-1,0 0 0,0 0 1,1 0-1,-1 1 1,0-1-1,0 1 0,0-1 1,0 1-1,0 0 0,0 0 1,0-1-1,0 1 0,0 1 1,-1-1-1,1 0 1,0 0-1,-1 1 0,3 2 1,4 4 21,0 1 0,-1 0 0,13 20 1,-14-21-50,92 133-354,-79-118 64,1 0 0,0-2 0,42 34 0,-59-53 262,0 1-1,0-1 1,0 0-1,1 0 1,-1 0-1,1 0 1,-1-1-1,1 1 1,0-1-1,-1 0 1,1 0-1,0-1 1,0 1-1,0-1 1,0 1-1,6-1 1,-7-1 42,1 0 0,-1 0 0,0 0 1,-1-1-1,1 1 0,0 0 0,0-1 1,-1 0-1,1 0 0,-1 0 0,1 0 1,-1 0-1,0 0 0,0 0 0,0-1 0,0 1 1,0-1-1,0 0 0,-1 1 0,3-6 1,0-3-3,0 1 0,0-1 0,-1-1 1,-1 1-1,1 0 0,-2-1 0,0 1 1,0-1-1,-1 1 0,-3-23 1,-4-8 51,-20-66 1,21 86-21,-59-176 896,82 239 596,157 241-4407,-128-223 1019,0-10 653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6.04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0 514 3305,'1'2'232,"-1"-1"0,1 1 1,0 0-1,0-1 1,0 1-1,0-1 0,0 1 1,0-1-1,0 1 0,1-1 1,-1 0-1,1 0 0,-1 1 1,1-1-1,-1 0 1,1 0-1,-1 0 0,1-1 1,1 2-1,8 4 519,125 98 2786,60 63-3213,-81-68-1263,-92-80 444,1-1 1,30 18-1,-41-29 381,1 0 0,-1-1 0,1 0 0,1-1 0,-1 0 0,17 2 0,-100-46 2984,52 27-2631,-1-1 0,2-1 0,0-1 0,1 0 0,0-1 0,2-1-1,-23-33 1,4-4-103,-35-81-1,54 105 79,-14-44 0,24 63-74,1 0 1,-1 0-1,2 0 0,0 0 1,0 0-1,1 0 1,2-21-1,-1 28-81,-1 1 1,1 0-1,0 0 0,0-1 1,1 1-1,-1 0 0,1 0 1,-1 0-1,1 0 0,4-5 1,-5 7-40,0 0 0,0 0 0,0 0 1,1 1-1,-1-1 0,0 0 0,0 0 0,1 1 1,-1-1-1,0 1 0,1-1 0,-1 1 1,0-1-1,1 1 0,-1 0 0,1 0 0,-1 0 1,1 0-1,-1 0 0,0 0 0,1 0 0,-1 0 1,1 0-1,-1 1 0,1-1 0,-1 1 1,0-1-1,3 2 0,4 2 14,0 0 0,-1 1 0,0 0 0,0 1 0,0-1 0,11 14-1,37 47-56,-23-26-43,-15-19 17,75 80-263,-82-90 278,2-1 0,-1-1 0,1 0 1,1-1-1,0 0 0,0 0 0,15 5 0,-25-12 25,1 0-1,-1 0 1,0 0-1,1 0 1,-1 0 0,0-1-1,1 1 1,-1-1-1,1 0 1,-1 0 0,1-1-1,-1 1 1,1-1 0,-1 1-1,5-2 1,-6 1 1,0-1 0,0 1 1,0 0-1,0 0 1,-1-1-1,1 1 0,0-1 1,-1 1-1,1-1 0,-1 0 1,1 0-1,-1 1 0,0-1 1,0 0-1,0 0 0,0 0 1,0 0-1,0-1 0,-1 1 1,1 0-1,-1 0 0,1 0 1,-1 0-1,0-4 1,0-3 7,0 0 0,-1 0 1,0 1-1,0-1 1,-1 0-1,0 0 1,-7-15-1,-31-61-13,29 63-3,-42-89-228,5-1-1,-43-157 1,88 255 617,3 14-367,0 0 0,0 0-1,0-1 1,0 1-1,0 0 1,0 0-1,0 0 1,0 0-1,0 0 1,0 0-1,1 0 1,-1 0-1,0 0 1,0 0-1,0 0 1,0 0 0,0 0-1,0-1 1,0 1-1,0 0 1,0 0-1,0 0 1,0 0-1,0 0 1,0 0-1,0 0 1,1 0-1,-1 0 1,0 0-1,0 0 1,0 0 0,0 0-1,0 0 1,0 0-1,0 0 1,0 0-1,0 0 1,0 0-1,1 0 1,-1 0-1,0 0 1,0 0-1,0 0 1,0 0-1,0 0 1,0 0 0,0 0-1,0 0 1,0 0-1,0 1 1,0-1-1,0 0 1,1 0-1,-1 0 1,0 0-1,0 0 1,0 0-1,0 0 1,0 0-1,0 0 1,0 0 0,0 0-1,0 1 1,17 20 489,-11-12-431,33 44 141,88 109-165,-112-145-341,1-2-1,1 0 1,0-1-1,0-1 1,2 0 0,0-1-1,27 12 1,-37-20-135,1 0-1,0-1 1,0 0 0,15 2 0,-20-4 147,-1-1 0,1 1 1,-1-1-1,1 0 0,-1-1 0,1 1 1,-1-1-1,0 0 0,1 0 0,-1 0 1,0 0-1,7-4 0,-8 4 117,-1-1-1,1 0 0,-1 0 1,0 0-1,1 0 0,-1-1 1,2-2-1,-4 4 169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7.39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19 863 6657,'-13'-2'1264,"13"2"-1216,0 0-1,-1-1 1,1 1-1,0 0 0,-1 0 1,1 0-1,0 0 1,0 0-1,-1-1 1,1 1-1,0 0 1,0 0-1,-1 0 1,1-1-1,0 1 1,0 0-1,0 0 0,-1-1 1,1 1-1,0 0 1,0 0-1,0-1 1,0 1-1,0 0 1,-1-1-1,1 1 1,0 0-1,0 0 1,0-1-1,0 1 0,0 0 1,0-1-1,0 1 1,0 0-1,0-1 1,0 1-1,1 0 1,-1-1-1,0 1 1,0 0-1,0 0 0,0-1 1,0 1-1,0 0 1,1 0-1,-1-1 1,0 1-1,0 0 1,0 0-1,1-1 1,-1 1-1,0 0 1,0 0-1,1 0 0,-1 0 1,0-1-1,1 1 1,-1 0-1,0 0 1,0 0-1,1 0 1,2-2 61,0 1 0,-1 0 1,1 0-1,0 0 1,0 0-1,0 0 0,0 1 1,0-1-1,0 1 1,0 0-1,6 0 1,36 4 193,-38-3-230,23 5-67,-1 2-1,1 0 1,-1 2-1,-1 2 0,46 23 1,-28-12-220,-37-18 155,1-1 0,0 0-1,0 0 1,0-1 0,0 0 0,1-1 0,13 1 0,-46-4-1012,-33-8 0,31 5 817,-4-1 526,0-2 0,1 0-1,0-2 1,1-1-1,-1-1 1,2-1-1,0-1 1,1-2 0,0 0-1,-32-28 1,52 41-191,1-1 0,0 0 0,0-1 1,0 1-1,1 0 0,-1-1 1,1 0-1,0 1 0,-3-9 0,4 10-78,1 1 1,0 0-1,0 0 0,-1-1 0,1 1 0,0 0 0,1-1 0,-1 1 0,0 0 1,0-1-1,0 1 0,1 0 0,-1-1 0,1 1 0,-1 0 0,1 0 0,0-1 1,-1 1-1,1 0 0,0 0 0,0 0 0,0 0 0,0 0 0,-1 0 0,2 0 1,-1 0-1,0 1 0,0-1 0,0 0 0,0 0 0,0 1 0,1-1 0,-1 1 1,0-1-1,1 1 0,1-1 0,8-1 115,0 0 0,0 1 0,0 0 0,0 0 0,0 1 0,1 1 0,-1 0 0,17 3 0,-8-1-113,41 4-50,117 12-1304,-144-18 824,0-1-1,-1-1 1,42-7-1,-71 7 485,2 1 3,-1-1 0,1 0-1,-1 0 1,1 0 0,-1-1-1,0 0 1,0 0-1,1 0 1,-1-1 0,-1 0-1,7-3 1,-11 5 50,0 1-1,1-1 1,-1 1 0,0-1 0,1 1 0,-1-1-1,0 0 1,1 1 0,-1-1 0,0 1 0,0-1-1,0 0 1,0 1 0,0-1 0,0 1 0,1-1-1,-2 0 1,1 1 0,0-1 0,0 0 0,0 1-1,0-1 1,0 1 0,0-1 0,-1 0 0,1 1-1,0-1 1,0 1 0,-1-1 0,1 1 0,-1-1-1,1 1 1,0-1 0,-1 1 0,1-1-1,-1 1 1,1-1 0,-1 1 0,1 0 0,-1-1-1,1 1 1,-1 0 0,0-1 0,0 1 0,-30-15 497,30 15-496,-81-27 1153,-130-24-1,57 16-316,146 33-795,-51-16 267,56 16-253,-1 0 1,0 0-1,1 0 1,0 0-1,-1-1 1,1 0-1,0 0 1,1 0 0,-7-6-1,9 9-61,1-1 0,0 1 0,0 0 1,-1 0-1,1-1 0,0 1 0,0 0 0,0-1 0,0 1 0,-1 0 0,1-1 1,0 1-1,0 0 0,0-1 0,0 1 0,0 0 0,0-1 0,0 1 0,0 0 1,0-1-1,0 1 0,0 0 0,0-1 0,0 1 0,0 0 0,0-1 0,0 1 1,0 0-1,1-1 0,-1 1 0,0 0 0,0 0 0,0-1 0,1 1 0,-1 0 0,0-1 1,0 1-1,1 0 0,-1 0 0,0 0 0,0-1 0,1 1 0,-1 0 0,0 0 1,1 0-1,-1 0 0,0-1 0,1 1 0,-1 0 0,0 0 0,1 0 0,-1 0 1,0 0-1,1 0 0,-1 0 0,26-3 86,-26 3-93,188 1 150,17-1-130,-106-5-222,128-23 0,-187 21 23,-1-2-1,0-2 1,0-1 0,-2-3-1,0 0 1,37-22-1,-72 36 172,26-18-56,-27 18 67,0 1 0,0-1-1,0 1 1,0-1 0,-1 0-1,1 1 1,0-1 0,0 0-1,-1 0 1,1 0 0,-1 1-1,1-1 1,-1 0 0,1 0-1,-1 0 1,0 0 0,1 0-1,-1 0 1,0 0 0,0 0-1,1 0 1,-1 0 0,0 0-1,0 0 1,0-1 0,-1 1 0,0 0 0,0 0-1,0 0 1,0 0 0,0 1 0,0-1 0,0 0 0,0 0 0,0 1 0,0-1 0,0 1-1,0-1 1,-1 1 0,1 0 0,0-1 0,0 1 0,-1 0 0,1 0 0,0 0-1,0 0 1,-1 0 0,-1 0 0,-4-1 6,-63-2 120,1 2 1,-81 10 0,-64 1 331,208-11-434,-37-2 111,41 3-131,0 0 0,0 0-1,0-1 1,0 1-1,1-1 1,-1 1-1,0-1 1,0 0-1,1 0 1,-1 0-1,0 0 1,1 0-1,-1 0 1,1 0-1,-1 0 1,1 0 0,-3-4-1,4 4-4,0 0 0,0 0 0,0 0 0,0 0-1,0 0 1,0 0 0,0 0 0,0 0 0,0 1 0,0-1 0,1 0 0,-1 0 0,0 0-1,1 0 1,-1 0 0,0 0 0,1 0 0,0 0 0,-1 0 0,1 1 0,-1-1-1,1 0 1,0 0 0,-1 1 0,1-1 0,0 1 0,0-1 0,0 0 0,0 1 0,-1-1-1,1 1 1,1-1 0,32-15 54,-33 15-54,63-20 49,1 2 0,77-11 0,-3 0-223,-48 7-899,-1-5-1,-1-2 1,92-48-1,-175 75 865,-8 2 103,-18 3 99,-29 10 46,-109 39-149,-66 17-2485,182-59 1678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4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371 713 7682,'-125'9'1354,"-53"2"-89,216-23-197,159-42-1894,197-82 0,-387 133 679,26-11-1537,36-9-1,-56 21 1001,-17 7 510,-20 9 571,-6-2 290,0-1 1,-1-2-1,-62 11 1,-101 1 2201,167-19-2489,-11 2 51,11 0-403,0-2 1,1-1 0,-1-1 0,-29-4-1,55 4-53,0 0 0,0 0 0,0 0-1,0-1 1,0 1 0,0 0 0,-1 0 0,1-1-1,1 1 1,-1-1 0,0 1 0,0-1 0,0 1-1,0-1 1,0 1 0,0-1 0,1 0-1,-1 0 1,-1 0 0,2 0 6,0 1-1,0-1 1,0 1 0,0-1-1,0 1 1,0-1 0,0 0-1,1 1 1,-1-1 0,0 1-1,0-1 1,0 1 0,1-1-1,-1 1 1,0-1 0,0 1-1,1-1 1,-1 1 0,0 0-1,1-1 1,-1 1 0,1-1-1,-1 1 1,1-1 0,6-4 5,-1 1 0,1 0 0,11-5 0,-17 8-17,51-22-823,77-22 1,-88 32-465,-1-1 0,0-1 0,74-42 0,-98 43 256,-15 8 483,-13 4 349,-13 4 689,0 1 0,-24 7 0,-34 4 1331,-87-6 893,141-9-2260,0-1 0,0-2 1,-52-12-1,79 16-422,-36-14 431,36 14-404,0-1 1,1 0-1,-1 0 0,1 1 0,-1-1 1,1 0-1,-1 0 0,1-1 1,0 1-1,-1 0 0,1 0 0,0 0 1,0-1-1,0 1 0,0-1 1,0 1-1,0-1 0,1 1 0,-2-3 1,2 3-31,0 0 0,0-1 0,0 1 0,1 0 0,-1 0 0,0-1 0,1 1 0,-1 0 1,0 0-1,1 0 0,0 0 0,-1 0 0,1 0 0,0 0 0,-1 0 0,1 0 0,0 0 0,0 0 0,1-1 0,24-17-71,-21 15 37,17-9-355,1 0 0,1 1 0,34-13 0,80-18-2133,25-11-2733,-150 47 4621,-13 7 616,0 0 0,0 0 0,0 0 0,1 0 0,-1 0 0,0 0 0,0 0 0,0 0 0,0 0 0,0 0 0,0 0 0,0 0 0,0-1 0,0 1 0,0 0 0,0 0 0,0 0 0,0 0 0,0 0 0,0 0 0,0 0 1,0 0-1,0 0 0,0 0 0,0 0 0,0 0 0,0-1 0,0 1 0,0 0 0,0 0 0,0 0 0,0 0 0,0 0 0,0 0 0,0 0 0,0 0 0,0 0 0,0 0 0,0 0 0,0 0 0,0 0 0,0 0 0,0-1 0,0 1 0,0 0 0,-1 0 0,1 0 1,0 0-1,0 0 0,0 0 0,0 0 0,0 0 0,0 0 0,0 0 0,0 0 0,0 0 0,0 0 0,0 0 0,0 0 0,-1 0 0,1 0 0,0 0 0,0 0 0,0 0 0,0 0 0,0 0 0,0 0 0,-25 2 378,-64 13 969,0-4-1,-138-1 1,226-10-1325,-49-2 720,48 1-693,-1 1 0,0 0 0,0-1-1,0 0 1,1 0 0,-1 1 0,0-2 0,1 1 0,-1 0 0,1 0-1,-1-1 1,1 0 0,-5-3 0,6 4-38,1 0 1,-1 0-1,1 0 0,-1 0 0,1 0 1,0 0-1,-1 0 0,1 0 1,0 0-1,0 0 0,0 0 0,-1 0 1,1-1-1,1 1 0,-1 0 1,0 0-1,0 0 0,0 0 1,0 0-1,1 0 0,-1 0 0,1 0 1,-1 0-1,1 0 0,-1 0 1,1 0-1,-1 0 0,2-1 0,22-25-298,-23 27 280,9-9-374,1 1-1,1 0 1,0 0-1,0 1 0,0 1 1,1 0-1,20-6 1,2 1-209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8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0 141 6729,'16'-13'152,"3"-4"-304,4-1-128,2 3-8,-1-1-72,-1 3-168,-3 1-280,-2-1-400,-2 1-129,0 0 721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9.03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222 66 1072,'7'-11'344,"-4"3"272,-2 0-247,-2 5-490,-5 1-175,-4 2-64,-5 2 72,-6 0 176,-1 0 104,-2-2 0,0 0 0,0-2 8,-1-2 8,2-5 24,1-2-304,7-3 192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0.04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1019 668 712,'-43'26'439,"30"-18"-140,0 0 1,0 0-1,-1-1 1,0-1-1,-22 7 0,36-12-249,-1-1-1,0 0 0,1 0 0,-1 1 1,0-1-1,0 0 0,0 0 0,1 0 1,-1 0-1,0 0 0,0 0 0,1 0 1,-1 0-1,0 0 0,0-1 1,1 1-1,-1 0 0,0 0 0,0-1 1,1 1-1,-1 0 0,-1-1 0,2 0-14,0 1 0,0-1-1,-1 0 1,1 1 0,0-1-1,0 1 1,0-1-1,0 0 1,0 1 0,0-1-1,0 0 1,0 1 0,0-1-1,1 1 1,-1-1 0,0 0-1,0 1 1,0-1 0,1 1-1,-1-1 1,1 0-1,21-29 328,46-40 609,-40 43-118,-2 0 0,32-44 0,-56 69-732,-1-1 0,0 1 0,1 0 0,-1 0 0,0 0 0,-1-1 1,1 1-1,0 0 0,-1-1 0,1 1 0,-1 0 0,0-1 0,0-4 0,0 6-84,0 1 0,0-1-1,0 0 1,0 1 0,-1-1 0,1 0-1,0 1 1,-1-1 0,1 1 0,0-1-1,-1 0 1,1 1 0,-1-1 0,1 1-1,-1-1 1,1 1 0,-1-1 0,1 1-1,-2-1 1,1 0-18,-1 1-1,1 0 1,-1-1-1,1 1 1,-1 0-1,1-1 1,-1 1-1,1 0 1,-1 0 0,1 0-1,-1 0 1,1 1-1,-2-1 1,-5 2 60,1 0 1,-1 1-1,1 0 0,0 0 1,0 0-1,0 1 1,0 0-1,1 0 1,-7 6-1,-5 5 275,-28 30-1,-29 48 73,51-60-366,-2-1-1,-32 30 1,56-61-60,1 1 0,-1 0 0,0-1 0,1 1 0,-1-1 1,0 0-1,0 0 0,0 1 0,0-1 0,0 0 0,0-1 1,-1 1-1,1 0 0,0 0 0,0-1 0,-1 0 0,1 1 1,0-1-1,-1 0 0,1 0 0,-3 0 0,2-1-4,1 0-1,0-1 0,0 1 1,0 0-1,0-1 0,0 1 1,0-1-1,0 1 0,1-1 1,-1 0-1,0 0 0,1 0 1,-1 0-1,1 0 0,0 0 1,0 0-1,0 0 1,0 0-1,-1-5 0,-2-4 22,1 0 0,1 0-1,0-1 1,0 1 0,1 0-1,1-1 1,0 1 0,0-1 0,1 1-1,3-13 1,5-16 173,22-59 1,-6 18 28,-24 78-212,12-41 182,9-77 0,-20 109-222,-1 0-1,-1 0 1,0-1-1,0 1 1,-2 0 0,1 0-1,-1 1 1,-1-1 0,0 0-1,-1 1 1,-9-21-1,11 30 32,1-1-1,0 1 0,-1 0 0,1 0 1,-1 0-1,0 0 0,0 0 0,0 0 1,0 0-1,0 0 0,0 1 0,0-1 1,-1 1-1,1-1 0,0 1 0,-1 0 1,1 0-1,-1 0 0,0 0 0,1 1 1,-1-1-1,0 1 0,1-1 0,-1 1 1,0 0-1,0 0 0,1 0 0,-1 0 0,0 1 1,-5 0-1,2 2 23,0-1 0,0 0 0,0 1 0,0 0-1,0 1 1,1-1 0,-1 1 0,1 0 0,0 1 0,0-1 0,-8 10 0,-3 9-4,1 1-1,0 0 1,2 1 0,1 1 0,-12 35 0,10-24-104,-32 60 1,45-96 74,1 0 1,-1 0 0,1 0-1,0-1 1,-1 1 0,1 0-1,-1 0 1,0 0 0,1 0-1,-1-1 1,0 1 0,1 0-1,-1-1 1,0 1-1,0 0 1,0-1 0,0 1-1,1-1 1,-1 0 0,0 1-1,0-1 1,-2 1 0,2-1-6,1-1 1,-1 1-1,0-1 1,1 1 0,-1-1-1,1 1 1,-1-1-1,1 0 1,-1 1-1,1-1 1,-1 0-1,1 1 1,-1-1 0,1 0-1,0 0 1,0 1-1,-1-1 1,1 0-1,0 0 1,0 1 0,0-2-1,-2-9-92,1 1-1,0-20 1,3-11 103,10-45 1,-7 58-107,-1 0 0,-2 0 0,0-1 0,-4-34 0,2 61 84,0 0 0,0 0 0,-1-1 0,1 1 0,-1 0-1,1 0 1,-1 0 0,0 0 0,0 0 0,0 0 0,0 0-1,0 0 1,-1 0 0,1 1 0,-1-1 0,1 0 0,-1 1-1,1-1 1,-4-1 0,4 2 28,-1 1-1,0-1 0,0 1 1,0-1-1,1 1 1,-1 0-1,0 0 0,0 0 1,0 0-1,0 0 1,0 0-1,0 0 0,0 0 1,1 1-1,-1-1 1,0 1-1,0 0 0,0-1 1,1 1-1,-1 0 1,0 0-1,1 0 1,-3 2-1,-6 4 37,1 1-1,0 0 1,1 0-1,0 1 1,0 0-1,1 0 1,0 1 0,-10 18-1,-37 90 160,15-15-122,20-48-449,-49 96 0,65-146 256,-1 2-211,1 0 1,-1-1 0,0 0 0,0 0 0,-1 0 0,0 0-1,0-1 1,0 1 0,-7 4 0,7-22-3238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60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43 3225,'10'-17'-512,"-2"-9"352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90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5 6233,'-14'-5'456,"8"5"545,1 0-921,6 2-72,4 2 64,7-1 232,4 1 144,13 2 104,5-2-48,11 2-200,9-2-136,7 2-216,4 0-152,0-1-368,-3 1-256,-8-2-592,-7-1-209,-16-1 873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1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1 7322,'-16'4'63,"3"-1"-27,0 1-1,0 0 1,1 1-1,-14 6 1,26-11-22,-1 0 1,1 0-1,0 1 0,-1-1 1,1 0-1,0 0 0,0 0 1,-1 0-1,1 0 0,0 1 1,-1-1-1,1 0 0,0 0 1,0 1-1,-1-1 0,1 0 1,0 0-1,0 1 0,0-1 1,-1 0-1,1 0 1,0 1-1,0-1 0,0 0 1,0 1-1,0-1 0,0 0 1,0 1-1,0-1 0,0 0 1,0 1-1,0-1 0,10 4 368,22-2 172,-32-2-536,178-9-120,108 1-2921,-278 9 2925,16 0-461,0 1 0,39 9 0,-43-6 126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6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1.1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277 2 3257,'0'0'20,"0"0"0,0-1 0,0 1 0,0 0 1,0 0-1,0 0 0,-1 0 0,1 0 0,0 0 0,0 0 1,0 0-1,0 0 0,0 0 0,0 0 0,0-1 1,-1 1-1,1 0 0,0 0 0,0 0 0,0 0 0,0 0 1,0 0-1,0 0 0,-1 0 0,1 0 0,0 0 1,0 0-1,0 0 0,0 0 0,0 0 0,0 0 0,0 0 1,-1 0-1,1 1 0,0-1 0,0 0 0,0 0 0,0 0 1,0 0-1,0 0 0,0 0 0,-1 0 0,1 0 1,0 0-1,0 0 0,0 0 0,0 1 0,0-1 0,0 0 1,0 0-1,0 0 0,0 0 0,0 0 0,0 0 1,0 1-1,0 10 622,7 14 244,16 28-367,3-2 0,2 0 1,2-2-1,65 80 0,-89-122-523,-3-4-27,0-1 1,-1 1-1,1 0 1,-1 0-1,1 0 1,-1 0 0,0 1-1,0-1 1,-1 0-1,1 1 1,-1 0-1,0-1 1,2 8-1,-3-11 21,0 1-1,0-1 1,0 0-1,0 0 1,0 0-1,0 1 1,-1-1-1,1 0 1,0 0-1,0 0 1,0 1-1,0-1 1,0 0-1,0 0 1,0 0-1,-1 0 1,1 0-1,0 1 1,0-1-1,0 0 1,0 0-1,-1 0 1,1 0-1,0 0 1,0 0-1,0 0 1,-1 0-1,1 1 1,0-1-1,0 0 1,0 0-1,-1 0 1,1 0-1,0 0 1,0 0-1,0 0 1,-1 0-1,1 0 1,0-1-1,-1 1 1,-12-4-222,-11-10 29,-18-18-156,-46-45 1,-31-24-2208,104 90 2728,-1 0 0,0 2 0,-1 0 0,0 0 0,0 2 0,-22-7 0,35 13-35,-1-1 0,0 1-1,0 1 1,1-1 0,-1 1-1,0-1 1,0 1 0,-6 1-1,9 0-125,0-1 0,1 0 0,-1 1 0,0-1-1,1 1 1,-1 0 0,0-1 0,1 1 0,-1 0 0,1 0-1,0 0 1,-1 0 0,1 0 0,0 0 0,0 1 0,-1-1-1,1 0 1,0 1 0,0-1 0,0 1 0,1-1 0,-1 1-1,0-1 1,1 1 0,-2 2 0,1 5-39,-1-1 0,2 0 0,-1 1 0,1-1 0,0 0 0,1 1 1,0-1-1,1 0 0,3 13 0,29 74 620,-29-84-509,111 233 738,-39-86-4416,-68-140 2744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1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790 79 7818,'-13'-4'552,"-4"-1"35,-1 0 0,1-1-1,0-1 1,0-1-1,1 0 1,0-1-1,-17-12 1,24 15-318,12 14-269,12 15-73,250 306 42,-263-327 43,0 0-1,0 1 1,0 0-1,0-1 1,0 1 0,-1 0-1,1 0 1,-1 0-1,0 0 1,1 5-1,-2-8-6,0 1 0,0-1 0,0 1 0,0-1 0,0 1-1,0-1 1,0 1 0,0-1 0,0 1 0,0-1 0,0 1-1,-1-1 1,1 1 0,0-1 0,0 0 0,0 1 0,-1-1-1,1 1 1,0-1 0,-1 0 0,1 1 0,0-1 0,-1 0 0,1 1-1,-1-1 1,0 1 0,0-1 5,-1 1 0,1-1 1,-1 0-1,1 1 0,-1-1 0,0 0 1,1 0-1,-1 0 0,1 0 0,-1 0 0,0 0 1,-2-1-1,-23-7 70,0 0 1,1-2-1,-38-19 1,22 10-44,-365-151 92,393 165-122,-45-16 20,53 19-27,-1 0 0,1 1 0,0 0 0,-1 0 0,1 1 1,-1-1-1,-6 2 0,13-1-2,-1 0 1,0 0 0,1 0 0,-1 0-1,1 0 1,-1 0 0,1 0-1,-1 0 1,1 1 0,-1-1 0,1 0-1,-1 0 1,1 1 0,0-1 0,-1 0-1,1 0 1,-1 1 0,1-1-1,-1 1 1,1-1 0,0 0 0,-1 1-1,1-1 1,0 1 0,0-1-1,-1 0 1,1 1 0,0-1 0,0 1-1,0-1 1,-1 1 0,1-1 0,0 1-1,0-1 1,0 1 0,0-1-1,0 1 1,0 0 0,0-1 0,0 1-1,0-1 1,0 1 0,1-1 0,-1 1-1,0-1 1,0 1 0,0-1-1,1 0 1,-1 1 0,1 0 0,1 3 0,0-1 0,0 1 0,0-1 0,1 1 0,4 3 0,17 16 16,2-2-1,38 25 1,-18-13-7,143 95 121,-72-51-25,-108-71-77,8 6 36,24 20 0,-38-30-51,0 1 0,0 0 0,-1 0 0,1 0 0,-1 0 0,1 0 1,-1 0-1,0 0 0,0 1 0,-1-1 0,1 1 0,-1 0 0,1-1 0,0 8 0,-2-8-5,-1 0-1,1 0 1,-1 0 0,0 0 0,0 0 0,0 0-1,0 0 1,0-1 0,-1 1 0,1 0-1,-1-1 1,0 1 0,0-1 0,0 1 0,0-1-1,0 0 1,-1 0 0,1 0 0,-1 0 0,-3 2-1,-7 4 10,0 0-1,-25 10 0,13-8 15,-1-1 0,0-1 0,-53 9-1,-84 0 63,100-13-63,-84 18 0,112-14 6,-41 15 0,85-25 15,0 1 1,0 1-1,0 0 0,9 0 1,3 1 10,1-1-37,0 1-1,0 2 1,0 0-1,0 1 1,0 2 0,37 13-1,118 65-104,-162-76 70,-9-5 4,0 0-2,1 1 0,-1-1 1,0 1-1,0 0 0,5 6 0,-9-9 7,-1 0 0,0 0 0,0 0 0,0 0 0,-1 1 0,1-1 0,0 0 0,0 1 0,-1-1 0,1 1 1,-1-1-1,1 0 0,-1 1 0,0-1 0,1 1 0,-1-1 0,0 1 0,0-1 0,0 1 0,0 0 0,0-1 0,-1 1 0,1-1 0,0 1 0,-1-1 0,1 0 0,-1 1 1,1-1-1,-2 2 0,-1 3-5,-1 0 0,0 0 1,-1 0-1,0-1 1,1 0-1,-2 0 1,-5 5-1,-44 30-14,32-25 23,-19 14 12,10-9-58,2 2 1,0 0 0,2 2-1,-32 35 1,59-58 41,0-1 0,1 1 0,-1 0 0,0 0 0,1 0 0,-1 0 0,1 0 0,-1 0 0,1 0 0,-1 0 0,1 0 0,0 0 0,-1 0 0,1 0 0,0 0 0,0 0 0,0 2 0,0-2 0,0-1 1,1 1 0,-1 0-1,0-1 1,1 1 0,-1-1 0,0 1-1,1-1 1,-1 1 0,1-1-1,-1 1 1,1-1 0,-1 1 0,1-1-1,-1 1 1,1-1 0,0 0-1,-1 1 1,1-1 0,0 1-1,5 0-10,-1 1-1,1-1 0,-1 0 1,1-1-1,6 1 0,-10-1 6,44 0-1192,0-2 0,0-3-1,82-17 1,-80 13-1015,-13 3 915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39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 1512,'0'10'552,"11"-3"713,8-3 15,16-5-288,10-3-224,13-4-528,1-2-120,0-1-288,-2 1-184,-8 2-576,-5 2-392,-9 4 712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90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113 185 3073,'-38'25'1149,"25"-17"-39,0 1 0,0 1 0,-21 19 0,34-29-1092,0 0 0,0 0 0,0 0 0,0 0 0,0 0 1,-1 1-1,1-1 0,0 0 0,0 0 0,0 0 0,0 0 0,0 0 0,0 0 0,0 1 1,0-1-1,0 0 0,-1 0 0,1 0 0,0 0 0,0 0 0,0 1 0,0-1 0,0 0 1,0 0-1,0 0 0,0 0 0,0 0 0,0 1 0,0-1 0,0 0 0,0 0 0,0 0 1,0 0-1,1 1 0,-1-1 0,0 0 0,0 0 0,0 0 0,0 0 0,0 0 0,0 0 1,0 1-1,0-1 0,9 1 280,11-4-149,13-7-220,0-2-1,-1-1 1,57-33-1,-31 16-153,26-14-111,45-21 163,-102 53-638,1 1 0,52-13 0,-78 23 659,0 1 0,0-1 0,0 1-1,0-1 1,0 1 0,0 0 0,1 0-1,-1 0 1,0 0 0,0 0 0,4 2-1,-6-2 121,0 0-1,0 0 0,0 0 1,1 0-1,-1 1 0,0-1 1,0 0-1,0 0 0,1 0 0,-1 1 1,0-1-1,0 0 0,0 0 1,0 1-1,0-1 0,0 0 1,0 0-1,0 1 0,1-1 0,-1 0 1,0 0-1,0 1 0,0-1 1,0 0-1,0 0 0,0 1 1,-1-1-1,1 0 0,0 1 1,0-1-1,-9 16-346,-11 8 144,-1-1 0,-2-1 0,0-1-1,-46 33 1,-114 58 1681,99-63-56,78-46-1315,-62 41 1294,60-38-1247,1-1 0,0 1 1,1 0-1,0 1 0,0 0 0,-8 11 1,13-17-125,1-1 0,-1 1 0,1-1 0,0 1 0,-1-1 0,1 1 0,0-1 0,0 1 0,-1-1 1,1 1-1,0-1 0,0 1 0,0-1 0,0 1 0,0 0 0,0-1 0,0 1 0,0-1 0,0 1 1,0-1-1,0 1 0,0 0 0,0-1 0,0 1 0,1-1 0,-1 1 0,0 0 0,1-1-4,0 1 0,0-1-1,-1 1 1,1-1-1,0 1 1,0-1 0,0 0-1,-1 0 1,1 1 0,0-1-1,0 0 1,0 0-1,0 0 1,0 0 0,-1 0-1,2 0 1,39-7-69,-40 6 85,256-75 1027,90-22-1793,-331 94 600,25-5-335,-38 9 368,-1-1 0,1 1-1,0 0 1,0 0 0,0 0 0,-1 0 0,1 1 0,0-1 0,0 1 0,4 1-1,-2 6-393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81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326 149 5369,'133'-73'2322,"4"-3"-1697,-537 376-2860,256-183 2297,92-78 879,114-71-154,74-26-1,-116 51-760,0 0 0,0 2 0,0 0 0,1 2 0,0 0-1,0 1 1,-1 1 0,33 2 0,-42 1-100,0 0 0,0 1 0,-1 0 0,1 1 0,-1 0 0,0 0 0,0 1 0,0 1 0,12 8 0,-18-11 10,0 0 0,0 1-1,0-1 1,-1 1 0,1 0 0,-1 0 0,0 0 0,0 0 0,4 9 0,-6-10 46,0 0 0,0 0 0,0 0-1,-1 0 1,1 0 0,-1 0 0,0 1 0,0-1 0,0 0 0,0 0 0,0 0 0,-1 0-1,1 0 1,-1 0 0,0 0 0,0 0 0,-2 3 0,-6 11 85,-2-1 0,0 0-1,-1-1 1,0 0 0,-1-1 0,-21 18 0,-12 12 134,-9 19 68,2 3-1,-71 116 1,123-180-271,-6 8 14,2 0 1,-1 0 0,2 0 0,-7 18 0,11-26-27,-1-1 0,1 1 1,-1 0-1,1-1 1,0 1-1,0 0 0,-1-1 1,1 1-1,0 0 0,1 0 1,-1-1-1,0 1 1,0 0-1,1-1 0,-1 1 1,1 0-1,0-1 0,-1 1 1,1-1-1,0 1 1,0-1-1,0 1 0,0-1 1,0 0-1,0 1 1,0-1-1,1 0 0,-1 0 1,0 0-1,1 0 0,-1 0 1,1 0-1,-1 0 1,1 0-1,-1-1 0,1 1 1,0 0-1,3 0 0,41 3-204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5 707 240,'-4'-10'5072,"4"10"-4980,19-10 1169,517-152 1968,-195 54-3109,623-143-96,-596 161-288,-207 48-326,-53 8-3590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2617,'26'7'5731,"-2"7"-3524,14 6-1436,10-8-441,1-3-1,0-2 1,80 1-1,-84-7-232,0 2 0,0 1 0,0 3 0,79 23 0,-123-30-92,45 19 11,-44-18-4,0 0 1,0-1-1,0 1 0,0 0 1,0 0-1,0 1 1,-1-1-1,1 0 0,0 1 1,-1-1-1,1 1 1,-1-1-1,1 1 1,-1 0-1,0-1 0,0 1 1,0 0-1,2 4 1,-5-4 23,0 1 1,0-1 0,0 1-1,0-1 1,0 0-1,0 0 1,-1 0 0,1 0-1,-1 0 1,0-1 0,1 1-1,-1-1 1,0 0 0,0 1-1,-5 0 1,-3 3-5,-32 20-145,1 2 0,2 1-1,1 3 1,1 1 0,-63 68-1,98-96-140,-1 1 1,0-1-1,1 1 0,0 0 0,0 0 0,0 0 1,1 0-1,0 0 0,-2 7 0,6 7-698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1.9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1896,'0'0'260,"35"2"1378,185 28-26,14-12-927,454 53-405,-571-55-425,88 17 531,-174-26-937,-1 1 0,0 2 0,0 0 0,38 21 0,-48-20-329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6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21 1712,'-6'-3'806,"0"0"0,0 0 0,0 1-1,-1 0 1,1 0 0,-1 1 0,1-1-1,-9 1 1,12 0-689,1 1 0,0-1 0,-1 1 1,1 0-1,-1 0 0,1 0 0,0 0 0,-1 1 0,1-1 0,0 1 0,-1-1 1,1 1-1,0 0 0,0 0 0,-1 0 0,1 0 0,0 0 0,0 0 1,0 1-1,0-1 0,1 1 0,-1-1 0,0 1 0,1 0 0,-1 0 0,-1 2 1,3-4-74,0 1 0,-1 0 0,1-1 0,0 1 1,0 0-1,0-1 0,0 1 0,0 0 0,0-1 1,0 1-1,0 0 0,0-1 0,0 1 1,0-1-1,0 1 0,0 0 0,1-1 0,-1 1 1,0 0-1,0-1 0,1 1 0,-1-1 0,0 1 1,1-1-1,-1 1 0,1-1 0,-1 1 0,1 0 1,22 11 473,35 2-422,-49-13-12,18 5-74,-1 1 1,1 1-1,-2 1 0,1 1 1,-1 2-1,-1 0 0,0 1 1,-1 2-1,0 0 0,-1 2 0,-1 0 1,-1 1-1,0 2 0,17 21 1,-36-39-7,1 0 0,-1 0 0,1 0 0,-1 0 0,0 1 1,0-1-1,0 0 0,0 1 0,0-1 0,0 0 0,-1 1 0,1-1 0,-1 1 1,0-1-1,1 1 0,-1-1 0,0 1 0,-1-1 0,1 1 0,0-1 1,-1 1-1,1-1 0,-1 0 0,0 1 0,0-1 0,0 0 0,0 1 0,0-1 1,-1 0-1,1 0 0,-1 0 0,1 0 0,-1 0 0,0 0 0,1-1 0,-1 1 1,0 0-1,0-1 0,0 0 0,0 1 0,-5 1 0,-10 6 19,0-1-1,-1 0 1,0-1-1,-26 6 1,25-7-17,-26 11-134,1 3-1,-80 47 1,71-36-1274,34-18-575,4 1 701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2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1896,'-10'0'2901,"31"17"-424,0 5-1630,0-2 1,2 0 0,0-1 0,37 22 0,111 53-397,-83-48-27,785 480 795,-657-386-1133,451 310-514,-401-267-1535,-84-73-2354,-130-80 3109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8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4.8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17 354 2601,'-16'-1'7283,"53"9"-4986,13 16-2006,1-2-1,2-2 1,0-2-1,97 19 1,174 7 74,-317-43-351,1 0-1,0 0 1,0-1-1,0-1 1,0 1-1,0-1 1,11-3 0,-18 4-9,1-1 1,-1 1 0,0-1-1,1 0 1,-1 1 0,0-1 0,0 0-1,0 1 1,0-1 0,0 0-1,0 0 1,0 0 0,0 0-1,0 0 1,0 0 0,0-1 0,-1 1-1,1 0 1,1-2 0,-2 0 3,0 1 0,0 0 1,0 0-1,0 0 0,0-1 1,0 1-1,0 0 0,-1 0 1,1 0-1,-1 0 0,1 0 1,-1-1-1,0 1 0,0 0 1,0 1-1,-2-4 0,-113-166 359,81 126-673,3-2 0,-46-86-1,63 87-1697,6 24 1304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2.3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3273,'6'-4'246,"0"1"0,0 0 0,0 0-1,1 0 1,-1 1 0,1 0 0,0 0 0,-1 0 0,1 1 0,0 0 0,0 0 0,0 1 0,13 1 0,-8-1 369,1 1-1,-1 1 1,0 0 0,0 1-1,0 0 1,0 1 0,14 6-1,-7 0-313,-1 2 0,0 0 0,-1 1 0,0 1 0,-1 0 0,0 1 0,-2 1-1,0 0 1,0 1 0,-2 1 0,0 0 0,14 28 0,5 22 293,-2 2 0,24 90-1,-30-90-37,20 71-274,-6 1-1,-7 2 1,-6 2-1,-6 0 0,-1 220 1,-22-272-430,-4-2 1,-3 1 0,-5-1-1,-4-1 1,-4-1-1,-4-2 1,-3 0-1,-59 110 1,73-164-1399,-31 42 1,25-45 451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4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30 2945,'5'-30'9789,"-4"31"-9688,4 16 1140,-5 17-685,-36 208 1218,-6 62-975,42-300-766,-1 0-1,1 0 1,0 1-1,0-1 1,1 0 0,-1 0-1,1 0 1,0 0 0,1 5-1,-1-8-22,0 1-1,-1-1 1,1 0 0,0 0-1,0 0 1,0 0 0,0 0-1,0 0 1,0 0 0,0 0-1,1-1 1,-1 1 0,0 0-1,0-1 1,1 1 0,-1-1-1,0 1 1,1-1-1,-1 1 1,0-1 0,1 0-1,-1 0 1,0 0 0,1 0-1,-1 0 1,1 0 0,-1 0-1,1 0 1,-1 0 0,0-1-1,2 0 1,20-5 34,-1-2 1,0 0-1,-1-1 1,0-2-1,39-24 1,-9 5 13,408-254-10,-369 219-4275,-72 52 2700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1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641 304 4233,'-10'1'10602,"11"-1"-10526,-1-1 0,1 0 0,-1 1 0,1-1 0,-1 0 0,1 0 0,-1 1 0,1-1 0,-1 0 0,0 0 0,0 0 0,1 0 0,-1 1 0,0-1 0,0 0 0,0 0-1,0 0 1,0 0 0,0 0 0,0 1 0,0-1 0,0 0 0,-1 0 0,1 0 0,0 0 0,0 1 0,-1-1 0,1 0 0,-1 0 0,1 0 0,-1 1 0,1-1 0,-1 0 0,1 1 0,-1-1 0,1 0-1,-1 1 1,0-1 0,1 1 0,-1-1 0,0 1 0,-1-1 0,-3-2 52,1 0 0,-1 0 0,0 1 1,0 0-1,0 0 0,-1 0 0,1 0 0,0 1 0,-1 0 0,1 0 0,-1 1 0,1-1 0,-1 1 0,1 0 0,-1 1 0,1 0 1,-1-1-1,1 1 0,-7 3 0,5-2-85,1 0 1,0 0-1,0 0 1,1 1 0,-1 0-1,0 0 1,1 1-1,0 0 1,0 0-1,0 0 1,0 0-1,0 1 1,1-1 0,0 1-1,0 1 1,-3 5-1,4-5-14,0 0 0,0 0 0,1 0-1,-1 0 1,2 0 0,-1 1 0,1-1-1,0 1 1,0-1 0,0 1 0,1-1-1,0 1 1,1 0 0,0-1 0,0 1-1,0-1 1,0 1 0,4 6 0,-3-8-7,1 0-1,0 0 1,0-1 0,0 1 0,0-1 0,1 0-1,0 0 1,0-1 0,0 1 0,0-1 0,0 1 0,1-1-1,0-1 1,-1 1 0,1-1 0,0 1 0,0-1-1,0-1 1,1 1 0,-1-1 0,0 0 0,9 1-1,0-1 25,0-1 0,0 0 0,0 0-1,0-2 1,0 1 0,0-2 0,0 0-1,0-1 1,18-7 0,-26 9-1,0-1 0,0 1 0,0-1 0,-1 0 0,1-1 0,-1 1 1,0-1-1,0 0 0,0 0 0,-1-1 0,1 1 0,-1-1 0,0 0 0,0 0 1,-1-1-1,0 1 0,1-1 0,-2 0 0,1 1 0,-1-1 0,0 0 1,0-1-1,1-6 0,-3 8-12,-1 0 1,1 0 0,-1-1-1,0 1 1,0 0 0,-1 0-1,1 0 1,-1 0 0,0 0-1,0 1 1,-1-1 0,0 1-1,1-1 1,-1 1 0,-1 0-1,1 0 1,-1 0 0,1 1-1,-1-1 1,0 1 0,-1 0-1,1 0 1,0 0 0,-1 0-1,-5-1 1,-4-4-4,-1 1-1,0 1 1,0 0 0,-1 1-1,0 1 1,-30-4 0,40 7-44,-1 0 0,1 0 0,-1 1 0,0 0-1,1 0 1,-1 1 0,0 0 0,1 0 0,-1 0 0,1 1 0,0 0 0,-1 0 0,1 1 0,0 0 0,0 0 0,1 0 0,-1 1 0,1 0 0,-1 0 0,1 0 0,0 1 0,1-1 0,-1 1 0,1 0 0,0 1 0,0-1-1,0 1 1,1 0 0,0-1 0,0 2 0,-3 9 0,1-2-7,0 0-1,1 0 1,1 1 0,0 0-1,1-1 1,1 1-1,0 0 1,1 0-1,0 0 1,1 0 0,5 22-1,-5-30 14,1-1 0,0 1-1,0-1 1,0 0 0,1 0-1,0 0 1,0 0 0,0 0 0,1 0-1,0-1 1,0 0 0,1 0-1,-1 0 1,1 0 0,0-1-1,0 0 1,1 0 0,-1 0 0,1 0-1,0-1 1,0 0 0,0 0-1,0-1 1,1 0 0,-1 0-1,1 0 1,9 1 0,-2-3 6,-1 1 1,1-2-1,0 0 0,-1 0 1,1-1-1,-1-1 0,0 0 1,0-1-1,0-1 1,0 0-1,-1 0 0,0-1 1,17-12-1,-19 13 17,-1-1 0,0-1-1,0 0 1,-1 0 0,0-1 0,0 0-1,-1 0 1,0-1 0,-1 0 0,0 0-1,0-1 1,0 0 0,-2 0 0,1 0-1,-1 0 1,5-22 0,-8 26 7,0 0-1,-1 0 1,0-1 0,0 1 0,0 0 0,-1 0-1,0 0 1,0 0 0,0 0 0,-1 0 0,0 0-1,0 0 1,-1 1 0,1-1 0,-1 1 0,-5-7-1,2 4 12,0 1-1,-1 0 0,0 0 0,-1 0 0,1 1 1,-1 0-1,0 0 0,-1 1 0,-13-6 0,6 3-8,-1 2 0,-1 0 0,1 0 0,-1 2 0,0 0-1,0 1 1,0 1 0,0 1 0,0 1 0,-30 2 0,39-1-35,0 1 0,0 0 1,0 0-1,0 1 0,0 0 1,1 0-1,0 1 0,0 0 1,0 1-1,-14 9 0,18-10 2,0 0 0,0 1-1,0-1 1,1 1 0,-1 0-1,1 0 1,0 0 0,1 0-1,-1 0 1,1 0 0,0 1-1,0-1 1,1 1 0,0 0-1,0-1 1,0 1 0,1 0-1,-1 6 1,1 0 5,1 0 0,0 0 0,1-1 0,0 1 0,1 0 0,0-1 0,0 1 1,2-1-1,-1 0 0,1 0 0,1-1 0,0 1 0,0-1 0,1-1 0,1 1 0,-1-1 0,1 0 0,1-1 0,0 0 0,0 0 0,1-1 0,-1 0 0,1-1 1,1 0-1,-1-1 0,1 0 0,0 0 0,1-1 0,-1-1 0,1 0 0,-1 0 0,1-1 0,0-1 0,0 0 0,0 0 0,0-1 0,0-1 0,-1 0 0,1-1 1,0 0-1,16-5 0,-12 2 25,-1-1 0,0-1 0,-1 0 0,1-1 1,-1-1-1,-1 0 0,0-1 0,0 0 1,18-19-1,-26 24 2,0-1 1,-1 1 0,0-1-1,0 0 1,-1 0 0,1 0-1,-1-1 1,-1 1 0,1-1-1,2-13 1,-4 16 1,-1-1 1,1 0-1,-1 1 0,-1-1 1,1 1-1,-1-1 0,0 0 1,0 1-1,0-1 0,0 1 1,-1 0-1,0-1 0,1 1 1,-2 0-1,1 0 0,0 0 1,-1 0-1,-3-3 0,-5-4 16,1 1-1,-2 0 1,1 0-1,-1 2 1,-1-1-1,0 1 1,0 1-1,0 0 0,-1 1 1,0 1-1,0 0 1,-1 1-1,1 0 1,-24-2-1,24 4-40,-1 0-1,0 1 1,1 1-1,-1 0 1,0 1-1,1 0 0,-1 1 1,1 1-1,-1 1 1,1 0-1,0 0 1,0 2-1,1-1 1,-24 15-1,26-11-13,0 0 0,1 0 0,0 1 0,0 1 0,1 0-1,1 0 1,-1 0 0,2 1 0,0 0 0,0 1 0,1 0 0,1 0 0,0 0 0,1 0 0,0 1 0,1 0 0,1-1-1,0 1 1,0 24 0,2-27 9,1 0 0,-1 0-1,2 0 1,0 0 0,0 0 0,1-1-1,0 1 1,1 0 0,0-1 0,0 0-1,1 0 1,1-1 0,0 1-1,0-1 1,1 0 0,0-1 0,0 1-1,1-2 1,0 1 0,0-1 0,1 0-1,0-1 1,1 0 0,-1 0-1,13 5 1,-8-6 8,1 0-1,0-1 1,0 0 0,0-2-1,0 0 1,0 0 0,0-1-1,1-1 1,-1-1-1,0 0 1,0-1 0,0-1-1,26-7 1,-28 6 17,0 0 0,-1-1 0,1 0 0,-1-1 0,-1-1 0,1 1 0,-1-2 0,0 0 0,-1 0 0,1-1 0,-2 0 0,1-1 0,-2 0 1,1 0-1,13-23 0,-19 26-2,0-1 0,-1 1 1,1-1-1,-1 0 0,-1 0 0,0 1 1,0-1-1,0 0 0,-1 0 1,0 0-1,-1 0 0,0 0 0,0 0 1,0 0-1,-1 0 0,-1 0 1,1 1-1,-1-1 0,0 1 1,-9-14-1,1 1 26,-2 1 0,0 0 0,-1 1 1,-1 1-1,-1 0 0,-19-16 0,16 18-21,0 1 0,0 0-1,-1 2 1,-1 0 0,0 1 0,-1 1 0,0 1-1,0 1 1,-1 1 0,-36-6 0,45 11-28,0 0 0,-1 1-1,0 0 1,1 1 0,-1 1 0,1 0 0,-1 1 0,1 1 0,0 0 0,0 1-1,0 0 1,0 1 0,1 1 0,-1 0 0,1 1 0,1 0 0,-1 1 0,-14 13-1,20-16-5,0 1 0,1 1 0,0-1-1,1 1 1,-1 0 0,1 1 0,1-1 0,-1 1-1,1 0 1,1 0 0,-1 0 0,1 1-1,1-1 1,-1 1 0,2-1 0,-1 1-1,1 0 1,0 0 0,1 0 0,0 0-1,1-1 1,0 1 0,2 10 0,0-6 1,1 0 0,0-1 0,1 0 0,1 0 0,0 0 0,0 0 0,1-1 0,1 0 1,0-1-1,0 0 0,1 0 0,0 0 0,1-1 0,0-1 0,12 9 0,-2-4 7,0-1 0,1 0 0,1-2 0,0 0 0,0-2 0,1 0 0,0-1 0,0-2 0,1 0 0,0-2 0,0 0 0,0-2 0,27-1 0,-33-1 13,-1-1 0,0-1 0,0 0 0,0-1 0,-1-1 0,1 0 0,-1-1-1,0-1 1,-1-1 0,0 0 0,0-1 0,0-1 0,-2 0 0,1-1 0,-1 0 0,0-1 0,-1 0 0,-1-1 0,10-15-1,-15 20 2,0-1 0,-1 0 0,0 0 0,-1 0-1,0 0 1,0-1 0,-1 0 0,0 0 0,-1 0 0,0 0-1,-1 0 1,0 0 0,0 0 0,-1-1 0,-1 1-1,0 0 1,0 0 0,-1 0 0,0 0 0,0 0-1,-1 0 1,-1 0 0,0 1 0,0-1 0,-1 1-1,-10-16 1,4 10 3,-1 0-1,0 1 0,-1 1 1,0 0-1,-1 0 0,-1 1 1,0 1-1,-1 1 0,1 0 1,-2 1-1,0 0 0,0 2 1,-35-11-1,36 13-26,-1 1-1,1 1 1,-1 1 0,0 0-1,0 1 1,0 1 0,0 0-1,0 2 1,0 0 0,-32 8-1,39-7-10,0 1-1,0 0 1,1 1-1,-1 0 1,1 1-1,0 0 1,0 0-1,1 0 1,0 1-1,0 1 1,1-1-1,0 1 1,0 1-1,0-1 1,1 1 0,1 0-1,0 1 1,-6 13-1,4-6 2,1 0 1,1 1-1,1-1 1,0 1-1,1 0 0,1 0 1,1 0-1,1 0 1,0 1-1,1-1 0,1 0 1,1 0-1,1-1 0,0 1 1,1-1-1,14 33 1,-12-35 16,0-1 1,2 1-1,0-1 1,0 0 0,1-1-1,1 0 1,0-1 0,1 0-1,0-1 1,0 0-1,2-1 1,-1 0 0,1-1-1,1-1 1,-1 0-1,1-1 1,1-1 0,25 8-1,-19-9 18,0-1-1,0-1 0,1-1 1,-1-2-1,0 0 1,0-1-1,40-7 0,-46 5 14,0 0 0,-1-1 1,1-1-1,-1-1 0,0 0 0,-1-1 0,0-1 0,0 0 0,0 0 0,-1-2 0,18-15 0,-27 21-6,0-1-1,0 1 1,-1-1-1,1 0 1,-1 0-1,0 0 1,0 0-1,0 0 1,-1-1-1,0 1 1,0-1-1,0 0 1,-1 1-1,0-1 1,1-12-1,-2 10 4,-1 0-1,0-1 1,0 1-1,-1 0 1,0-1-1,0 1 1,-1 0-1,0 0 1,-1 1-1,-4-9 1,-8-8 17,-1 0 1,-1 1-1,-1 0 1,-1 2-1,-28-25 1,23 25-31,0 0 0,-1 2 0,-2 0 0,1 2 0,-2 1 0,0 1 0,-1 2 0,-62-19 0,70 27-40,1 0-1,-1 2 1,0 0-1,-1 1 1,1 2-1,0 0 1,0 1 0,0 2-1,0 0 1,0 1-1,0 1 1,1 1-1,0 1 1,-23 11-1,32-12 4,1 1-1,0 0 0,0 1 1,1 0-1,0 0 1,0 1-1,1 1 1,1 0-1,-1 0 1,1 0-1,1 1 1,0 0-1,0 1 1,2-1-1,-1 1 0,1 1 1,-5 19-1,7-22 20,1 0-1,0 0 0,1 0 0,0 0 1,0 0-1,1 0 0,0 0 0,1 0 0,0 0 1,1 0-1,0 0 0,1-1 0,-1 1 1,2-1-1,0 1 0,0-1 0,0 0 1,1 0-1,0-1 0,1 0 0,0 0 1,1 0-1,11 11 0,-3-7 4,1 0 0,0-2 0,0 0-1,1-1 1,1 0 0,-1-2 0,1 0 0,1-1 0,-1-1-1,1 0 1,0-1 0,0-2 0,0 0 0,35-1 0,-26-1 13,-1-2 0,0-1 0,0-1 0,-1-2-1,1 0 1,-1-2 0,0-1 0,-1-1 0,47-26 0,-55 27 14,-1-2 0,-1 0-1,0-1 1,0 0 0,-1-1-1,17-21 1,-27 29-8,0-1 0,0 0-1,0 0 1,-1 0 0,1-1 0,-2 1 0,1-1-1,-1 0 1,0 1 0,0-1 0,0 0 0,-1 0-1,-1 0 1,1-1 0,-1 1 0,0 0 0,0 0-1,-1 0 1,0 0 0,-3-9 0,-2-1 6,-1 1 0,-1-1 1,0 1-1,-1 0 1,-1 1-1,0 0 0,-1 1 1,-1 0-1,0 1 1,-1 0-1,0 1 0,-1 0 1,-1 1-1,1 0 1,-2 2-1,1 0 0,-27-11 1,27 13-33,0 0 1,0 1 0,-1 1-1,0 1 1,0 0 0,0 1-1,0 1 1,-1 1-1,1 0 1,0 1 0,-1 0-1,1 2 1,-1 0-1,1 0 1,0 2 0,0 0-1,1 1 1,-1 0-1,-24 13 1,29-10-13,0 0 0,1 1 1,0 0-1,0 0 0,1 1 0,0 0 1,1 1-1,0 0 0,1 1 0,0-1 0,1 1 1,0 0-1,1 1 0,0 0 0,1-1 0,1 1 1,0 1-1,0-1 0,1 0 0,1 1 1,0 15-1,1-10 6,0 0 1,1 0-1,1-1 0,1 1 1,1 0-1,0-1 1,1 1-1,1-1 0,1-1 1,0 1-1,2-1 1,0-1-1,0 1 0,19 22 1,-15-26 15,0-1-1,1 0 1,0-1 0,0-1 0,1 0 0,1-1-1,0-1 1,0 0 0,0-1 0,1-1-1,0 0 1,0-1 0,1-1 0,-1-1-1,37 2 1,-41-4 16,1-1-1,0 0 0,-1-1 1,1 0-1,-1-1 1,1-1-1,-1 0 0,0-1 1,0 0-1,-1-1 1,1-1-1,-1 0 1,0 0-1,0-1 0,-1-1 1,0 0-1,0 0 1,-1-1-1,0 0 0,-1-1 1,14-18-1,-18 21 2,-1 0-1,-1 0 1,1 0 0,-1-1-1,-1 1 1,1-1-1,-1 0 1,0 1 0,-1-1-1,0 0 1,0-15-1,-2 9 4,0 0 0,-1 0 1,0 0-1,-1 0 0,-1 1 0,-6-17 0,-4-1 7,-1 0 1,-2 1 0,0 1-1,-40-49 1,47 66-20,-1-1 0,0 1 0,-1 1 1,0 0-1,-1 1 0,0 0 0,-1 1 0,0 0 1,0 1-1,-1 1 0,-28-11 0,33 15-23,0 1 1,-1 0-1,0 1 1,1 0-1,-1 0 0,0 1 1,1 1-1,-1 0 0,0 0 1,1 1-1,-1 0 0,1 1 1,0 0-1,0 1 0,0 0 1,0 1-1,0 0 0,1 0 1,-11 9-1,10-7-11,1 0 1,0 1-1,1 1 1,-1-1-1,1 1 1,1 1-1,0 0 1,0 0-1,1 0 1,1 1-1,-1-1 1,2 1-1,-1 1 1,-2 13-1,3-10 8,1 1 0,1 0-1,0 0 1,1 0 0,1 0-1,1 0 1,0 0 0,1 0-1,0 0 1,6 18 0,-4-21 13,1 1 1,0-1-1,0 0 1,2-1-1,-1 0 1,2 0 0,-1 0-1,2 0 1,-1-2-1,2 1 1,16 14-1,-18-18 9,1 0-1,0-1 1,0-1-1,0 1 0,1-2 1,0 1-1,0-1 1,0-1-1,1 0 1,-1 0-1,1-1 1,-1 0-1,1-1 0,0-1 1,0 1-1,12-2 1,-7-2 14,-1 0 0,1 0 0,-1-2 0,0 0-1,0 0 1,-1-2 0,0 0 0,0 0 0,0-1 0,-1-1 0,0 0 0,-1-1 0,0 0 0,-1-1 0,11-12 0,-8 7 11,-1 0 0,0-1 0,-1-1 0,-1 0 0,-1 0 0,0-1 0,-2 0 0,0 0 0,-1-1 0,8-38 0,-13 48-8,-1 0 0,0 0 0,-1 0 1,0 0-1,-1 1 0,0-1 0,0 0 0,-1 0 0,0 0 0,-1 1 0,0-1 0,0 1 0,-1 0 0,0 0 0,-1 0 0,0 1 0,0-1 1,-10-10-1,5 9-1,0 0 0,0 1 0,-1 0 1,0 1-1,-1 0 0,0 0 1,0 2-1,-1-1 0,1 2 0,-1-1 1,0 2-1,-25-6 0,16 6-46,-1 1-1,0 1 0,0 0 0,0 2 0,0 1 0,0 1 1,0 1-1,0 0 0,0 2 0,1 1 0,0 1 0,0 0 1,-25 14-1,36-16 11,0 1 1,1 0-1,0 0 0,0 1 1,0 1-1,1 0 0,0 0 1,1 1-1,0-1 1,0 2-1,1-1 0,0 1 1,0 1-1,1-1 1,1 1-1,0 0 0,0 0 1,1 1-1,0-1 0,1 1 1,1 0-1,0 0 1,0 0-1,1 0 0,1 0 1,1 20-1,0-23 18,1 0 0,-1-1 1,1 1-1,1-1 0,0 1 0,0-1 0,1 0 0,0 0 0,0 0 1,0-1-1,1 1 0,10 10 0,-5-8 0,0 0-1,0-1 1,1 0 0,0-1 0,1 0-1,-1-1 1,21 9 0,-9-6 6,1-2 1,0 0-1,1-2 1,-1 0-1,1-2 1,0 0-1,0-2 1,41-1-1,-43-3 10,0-1 0,-1-1 0,0-1-1,0-1 1,0-1 0,-1-1 0,22-10-1,-30 11 2,0 1 0,-1-2 0,0 1 0,-1-2 0,1 0 0,-2 0 0,1-1 0,-1 0 0,-1 0 0,0-1 0,0-1 0,9-16 0,-15 21-2,-1 1 0,0-1 1,0 1-1,0-1 0,-1 0 0,0 0 1,-1 0-1,1 1 0,-1-1 1,-1 0-1,1 0 0,-1 0 1,0 0-1,-1 1 0,0-1 1,0 0-1,0 1 0,-1 0 1,1-1-1,-8-9 0,-1-3 12,-2 0 0,0 1 0,-1 1 0,-1 0 0,-17-16 0,17 20-26,-1 1-1,0 0 1,0 1 0,-1 0 0,-1 1 0,0 2 0,0 0 0,0 0 0,-1 2 0,0 0 0,-1 1 0,1 1-1,-1 1 1,0 1 0,-28 0 0,35 2-22,-1 1 1,0 0-1,0 1 1,1 1-1,0 0 0,-1 1 1,1 0-1,0 1 0,1 0 1,-1 1-1,1 0 0,0 1 1,1 1-1,0 0 0,0 0 1,0 1-1,1 1 0,1-1 1,-1 2-1,2-1 0,-1 1 1,2 1-1,-9 13 0,7-5 3,1-1-1,0 1 0,2 1 1,0-1-1,1 1 1,1 0-1,1 0 1,1 0-1,1 1 0,1-1 1,0 0-1,2 1 1,1-1-1,7 31 1,-8-41 17,1-1 0,1 0 0,-1 0 0,2 0 0,-1 0 0,2-1 0,-1 1 0,1-1 0,0 0 0,1-1 0,0 0 0,0 0 0,1 0 0,0-1 0,0 0 0,1-1 0,0 0 0,0 0 0,1-1 0,-1 0 0,1-1 0,0 0 0,0 0 0,1-1 0,-1 0 0,1-1 0,-1 0 0,1-1 0,0 0 0,11-1 0,-11 0 13,0-1 0,0 0 0,-1-1 0,1 0-1,0-1 1,0 0 0,-1 0 0,0-1-1,0-1 1,0 1 0,0-2 0,10-7-1,-6 3 10,-2-1 0,1 0 0,-1-1 0,-1 0-1,0-1 1,-1 0 0,13-21 0,-9 8 15,-1 0 1,-1-1-1,-1 0 0,-1-1 0,-2 0 1,0 0-1,-3-1 0,6-54 1,-11 70-21,1-1 1,-2 1-1,0 0 1,0 0-1,-1 0 1,-1 0-1,0 0 1,-1 1-1,0-1 1,-1 1-1,-6-12 1,5 14-5,-1 1 0,0 0 0,0 0 1,-1 0-1,0 1 0,0 0 0,-1 0 1,0 1-1,-1 0 0,0 1 0,0 0 0,-18-8 1,14 9-30,1 0-1,-1 1 1,0 0 0,0 1 0,0 1 0,-1 0 0,1 1 0,-1 1-1,1 0 1,0 1 0,-1 0 0,1 1 0,0 1 0,0 0-1,0 1 1,0 1 0,1 0 0,-1 1 0,1 0 0,1 1 0,-1 0-1,1 1 1,1 1 0,-1-1 0,1 2 0,1 0 0,-16 18 0,17-18 5,-1 1 1,2 0 0,-1 1 0,2 0-1,-1 1 1,2-1 0,0 1 0,0 1-1,1-1 1,1 1 0,0 0 0,1 0-1,0 0 1,1 0 0,1 0 0,0 1-1,1-1 1,1 0 0,0 1 0,1-1 0,0 0-1,2 0 1,-1 0 0,1 0 0,1-1-1,1 1 1,12 21 0,-8-21 12,0-1 1,1 0-1,1 0 1,0-1-1,0-1 1,1 0-1,1-1 1,0-1-1,0 0 1,1 0-1,0-1 1,0-1-1,1-1 1,-1 0-1,2-1 1,29 5-1,-22-6 12,0-1-1,1-1 0,-1-1 1,1-1-1,-1-1 0,1-1 0,-1-1 1,0-1-1,0-1 0,0-2 1,23-9-1,-27 8 12,0-2 0,0 0 0,-2-2 0,1 0-1,-1-1 1,-1 0 0,24-25 0,-36 33-8,1 0 1,-2-1-1,1 1 0,-1-1 1,1 0-1,-2 0 0,1-1 0,-1 1 1,0-1-1,0 0 0,0 0 1,-1 0-1,-1 0 0,1 0 1,-1 0-1,0-1 0,0 1 0,-1 0 1,0-1-1,-1 1 0,1 0 1,-2 0-1,1-1 0,-1 1 0,0 0 1,-2-7-1,-5-2 5,0 0 0,0 1-1,-1 0 1,-1 0 0,-1 1 0,0 1 0,-1 0 0,0 0-1,-1 1 1,0 1 0,-1 1 0,0 0 0,-1 0 0,0 2-1,-29-12 1,20 11-26,0 0-1,0 2 0,-1 1 1,0 1-1,-1 1 0,1 2 1,-1 0-1,1 2 0,-1 1 1,-30 4-1,44-3-12,0 0-1,0 1 1,0 1 0,1 0-1,-1 0 1,1 1-1,0 1 1,0 0 0,1 1-1,0 0 1,0 1-1,1 0 1,-1 0 0,2 1-1,-1 1 1,1-1-1,1 1 1,0 1 0,0 0-1,1 0 1,1 1 0,0-1-1,0 1 1,1 1-1,0-1 1,1 1 0,-3 17-1,4-15 8,0 0 0,2 0 0,-1 0-1,2 0 1,0 0 0,0 0 0,2-1 0,0 1-1,0 0 1,1 0 0,1-1 0,1 0 0,0 1-1,1-2 1,14 26 0,-9-23 7,0-1-1,0 0 1,2-1-1,0 0 1,1-1-1,0 0 1,1-2-1,0 1 1,1-2-1,0 0 1,0-1-1,22 8 1,-20-10 10,1 0 0,-1-2 0,1 0 0,0-2 0,0 0 0,1-1 0,-1 0 0,0-2 0,1 0 0,-1-2 0,1 0 0,-1-1 0,0-1 0,0 0 0,20-9 0,-25 8 11,-1 0 1,0-2 0,0 1-1,-1-1 1,0-1 0,0 0 0,-1-1-1,0 0 1,-1-1 0,0 0 0,0 0-1,-1-1 1,0-1 0,-1 1 0,-1-1-1,1-1 1,-2 1 0,0-1-1,0 0 1,-2-1 0,6-19 0,-8 14 6,0 0 1,-1 1 0,-1-1-1,-1 0 1,0 0 0,-1 0-1,-2 0 1,0 1 0,0 0-1,-2 0 1,0 0 0,-1 0-1,-1 1 1,-18-29 0,11 21-14,-2 1 0,0 0 0,-2 1 0,0 1 0,-1 1 0,-2 1 0,0 1 0,-46-31 0,53 41-24,1 0 1,-2 2-1,1 0 0,-1 0 0,0 2 1,0 0-1,0 0 0,-1 2 0,0 0 1,-23-1-1,29 4-16,1 1-1,0 0 1,-1 1 0,1 0 0,0 0 0,0 1-1,0 0 1,0 1 0,1 0 0,-1 1-1,1 0 1,0 0 0,1 1 0,-1 0-1,1 0 1,0 1 0,1 0 0,-9 10 0,4-1 10,1 0 0,0 0 1,1 1-1,1 0 1,0 1-1,1 0 0,1 0 1,1 1-1,1 0 1,0 0-1,2 0 0,0 1 1,1-1-1,1 1 0,1 0 1,0-1-1,2 1 1,4 21-1,-4-23 26,2 0 0,1 0 0,0 0 0,1-1 0,0 0-1,2 0 1,0 0 0,1-1 0,0 0 0,2-1 0,0 0 0,0-1 0,1 0 0,1-1-1,0 0 1,1-1 0,1-1 0,-1 0 0,23 12 0,-20-15 8,1-1 0,0-1 1,0 0-1,1-2 0,0 0 0,-1-1 0,1-1 1,0 0-1,0-2 0,0 0 0,1-1 1,-2-1-1,1-1 0,0-1 0,0 0 1,-1-1-1,20-9 0,-26 9 7,0 0 0,-1 0 0,0-2 0,0 1-1,0-1 1,0-1 0,-1 0 0,-1 0 0,1-1 0,-1 0 0,-1-1 0,0 0 0,0 0-1,-1-1 1,0 0 0,-1 0 0,0 0 0,-1-1 0,0 0 0,-1 0 0,0-1 0,-1 1-1,-1-1 1,0 1 0,0-1 0,-1-14 0,-2 10-6,0 1 1,-2-1-1,1 1 1,-2 0-1,-1 0 0,0 0 1,0 1-1,-2-1 0,0 1 1,-1 1-1,0-1 1,-1 1-1,-1 1 0,0 0 1,0 0-1,-2 1 1,1 0-1,-2 1 0,0 0 1,0 1-1,-22-12 0,20 12-43,-1 2 0,0 0-1,0 1 1,-1 0 0,0 1-1,0 1 1,0 1-1,0 0 1,-1 1 0,0 1-1,0 1 1,1 1-1,-1 0 1,0 1 0,0 1-1,1 1 1,-1 0-1,1 1 1,-31 12 0,35-10 3,0 1 1,0 1 0,1 0-1,0 0 1,1 1-1,-1 0 1,2 1 0,0 1-1,0 0 1,1 0 0,0 0-1,1 1 1,0 1-1,1-1 1,0 1 0,1 1-1,0-1 1,2 1 0,-1 0-1,2 0 1,0 0-1,0 0 1,1 1 0,1-1-1,1 1 1,0 0-1,1-1 1,0 1 0,1-1-1,1 0 1,0 1 0,1-1-1,0-1 1,1 1-1,9 15 1,-5-11 20,2-1 1,0 0-1,1-1 0,0 0 0,1-1 1,1-1-1,1 0 0,0-1 0,0 0 1,2-2-1,-1 0 0,1 0 0,1-2 1,0 0-1,0-1 0,1 0 0,35 8 1,-33-11 20,0-1-1,1-1 1,-1 0 0,1-2 0,-1 0 0,1-1 0,-1-2 0,1 0 0,-1-1 0,0-1 0,0-1 0,0-1 0,-1-1-1,1-1 1,-2-1 0,27-15 0,-31 15 8,0-2 0,-1 1 1,0-2-1,-1 0 0,-1 0 0,0-1 0,0-1 0,-1 0 0,16-28 0,-21 31-5,-1 0-1,-1-1 0,0 1 1,0-1-1,-1 0 0,-1 0 0,0 0 1,0 0-1,-1 0 0,-1-1 1,0 1-1,-1 0 0,0 0 1,0-1-1,-5-12 0,-1 3 1,0 1-1,-2-1 1,-1 1-1,0 1 1,-2 0-1,0 0 1,-1 1-1,-1 1 0,-1 0 1,0 1-1,-2 1 1,0 0-1,-29-20 1,30 24-34,0 0 0,-1 2 0,0 0 0,-1 1 1,0 1-1,-1 1 0,0 0 0,0 1 0,0 1 0,0 1 1,-1 1-1,0 0 0,0 2 0,0 0 0,0 2 0,-20 2 1,27-1-38,0 1 1,1 1-1,0 0 0,-1 0 1,1 1-1,1 1 1,-1 0-1,1 1 1,0 0-1,1 0 1,0 2-1,-11 9 1,8-5 11,1 1 1,1 0 0,1 1-1,0 0 1,0 1-1,2-1 1,0 2 0,-7 20-1,7-16 23,2 1-1,0 0 1,2 0-1,0 0 1,2 0-1,0 1 0,1-1 1,2 0-1,0 1 1,1-1-1,2 0 0,0 1 1,1-2-1,12 33 1,-10-38 19,1 0 1,0-1 0,1 0-1,1 0 1,0-1 0,1 0-1,0-1 1,1-1 0,1 0-1,0 0 1,1-1 0,0-1-1,0 0 1,1-1 0,0 0-1,1-1 1,0-1 0,0-1-1,1 0 1,0-1 0,-1-1-1,2-1 1,-1 0 0,0-1-1,1-1 1,-1 0-1,1-1 1,-1-2 0,0 1-1,1-2 1,-1 0 0,0-1-1,0-1 1,-1-1 0,1 0-1,-1-1 1,-1-1 0,21-13-1,-23 13 31,-1 0 0,-1-1 0,0-1 0,0 0 0,-1 0 0,0-1 0,-1 0 0,0-1 0,-1 0 0,0-1-1,-1 1 1,0-1 0,-1-1 0,-1 1 0,0-1 0,0 0 0,-2 0 0,0-1 0,0 1 0,-2 0 0,0-1-1,0 0 1,-1 1 0,-1-1 0,0 1 0,-1-1 0,-5-14 0,0-1 1,-3 1-1,0 0 1,-2 1-1,0 0 1,-3 1-1,0 1 1,-1 0 0,-2 1-1,0 1 1,-37-37-1,37 43-37,0 0-1,-2 1 1,0 1-1,-1 1 0,-1 1 1,0 1-1,-1 1 0,0 0 1,-1 2-1,0 1 1,0 1-1,-50-10 0,64 17-32,1 0 0,-1 1 0,1 0-1,0 1 1,-1-1 0,1 2-1,0-1 1,0 1 0,-1 1 0,1 0-1,1 0 1,-1 0 0,0 1 0,1 1-1,0 0 1,0 0 0,0 0 0,1 1-1,0 0 1,0 0 0,0 1-1,1 0 1,0 0 0,0 0 0,1 1-1,0 0 1,0 0 0,-4 11 0,-1 2 1,2 0 0,0 1 0,2 1 1,0-1-1,2 1 0,0 0 1,1 0-1,2 0 0,0 0 0,4 34 1,-1-35 27,1 0 1,1 0-1,2-1 1,0 1-1,1-1 1,1 0-1,1-1 1,0 1-1,22 31 1,-23-41 13,0-1 0,1 1 0,0-2 0,1 1 0,-1-1 0,2-1 0,0 0 0,0 0 1,0-1-1,1 0 0,-1-1 0,2-1 0,-1 0 0,1 0 0,-1-1 0,1-1 0,22 3 0,-13-4 14,-1-2-1,0 0 1,0-1-1,0-1 1,0-1-1,0-1 0,0-1 1,-1-1-1,25-10 1,-31 11 8,-1-1 0,0-1 0,0 0 0,0 0 0,-1-1-1,0-1 1,0 0 0,-1-1 0,-1 0 0,1-1 0,-2 0 0,1 0 0,-2-1 0,9-13 0,-14 18-7,0-1 0,0 1 0,-1-1 0,1 1 0,-2-1 0,1 0 0,-1 0 0,0 1 0,-1-1 0,0 0 0,0 0 0,-1 0 0,-1-10 0,-1 5 4,-1 1-1,0-1 1,0 1-1,-1 0 1,-1 0-1,0 0 1,-12-16-1,4 9-6,0 1 1,-2 1-1,0 0 0,-1 1 0,0 0 0,-1 2 0,-1 0 0,-35-20 0,39 27-49,1 0 1,-1 1-1,-1 1 0,1 0 0,-1 1 0,0 0 0,0 1 0,0 1 1,0 1-1,0 0 0,0 1 0,-1 1 0,1 1 0,0 0 0,0 1 1,0 0-1,1 1 0,-1 1 0,1 1 0,0 0 0,0 1 0,1 1 0,0 0 1,0 1-1,1 0 0,0 1 0,1 0 0,0 1 0,0 1 0,1 0 1,1 0-1,-12 19 0,13-18 7,1 0 0,0 1 1,1 0-1,0 0 0,1 1 1,1 0-1,1 0 0,0 1 1,0-1-1,2 1 0,-2 25 1,4-30 12,1-1 0,0 1 0,1 0 0,0-1 0,0 1 0,1-1 0,0 1 0,1-1 0,1 0 0,-1-1 0,1 1 0,1-1 0,0 0 0,0 0 0,1-1 0,0 1 0,0-2 0,9 8 0,10 6 16,2-2 0,0 0 0,0-3 0,2 0 0,0-1-1,1-2 1,0-2 0,1 0 0,0-2 0,1-2 0,0-1 0,0-1-1,0-2 1,1-1 0,-1-2 0,0-1 0,60-10 0,-75 8 33,-1-2 0,0 0 0,0-1 0,0-1-1,-1 0 1,0-1 0,-1-1 0,0 0 0,17-14 0,-25 18-8,-1-1 0,0 0 1,0-1-1,0 1 0,-1-1 0,0 0 0,0-1 0,0 1 0,-1-1 0,-1 0 0,1 0 1,-1 0-1,0 0 0,-1-1 0,0 1 0,-1-1 0,1 1 0,-2-1 0,1 0 0,-2-15 1,-2 7 4,0 0 0,-1 0 0,-1 0 0,-1 1 0,0 0-1,-1 0 1,-1 0 0,0 1 0,-1 0 0,-19-24 0,1 6-7,-1 2-1,-1 1 1,-44-35-1,41 40-21,-1 1-1,-69-37 0,81 50-26,-1 1 0,0 2 0,-1 0-1,0 1 1,0 1 0,-33-3-1,46 8-20,-1 0 1,1 1-1,-1 1 0,1-1 0,0 2 0,-1 0 0,1 0 0,0 1 0,0 0 0,0 0 0,0 1 0,1 1 0,-1 0 0,1 0 0,0 0 0,1 1 1,-1 1-1,1 0 0,1 0 0,-1 0 0,1 1 0,0 0 0,1 0 0,0 1 0,0-1 0,-7 17 0,1 0 1,1 1 0,1 1 0,1 0 0,2 1 0,0-1 0,2 1 0,1 1 0,-1 46 0,5-52 27,1 0 0,0 0 1,2 0-1,1 0 0,1-1 0,0 1 1,2-1-1,1-1 0,0 1 1,2-1-1,14 24 0,-15-31 9,1 0-1,1-1 1,0 0-1,0 0 1,2-1-1,-1-1 1,2 0-1,-1-1 1,1 0 0,1-1-1,0-1 1,0 0-1,1-1 1,-1-1-1,33 9 1,-32-12 15,1-1 0,-1-1 1,1 0-1,0-1 1,0-1-1,-1-1 0,1 0 1,-1-1-1,1-1 1,-1 0-1,0-2 0,0 1 1,-1-2-1,0 0 1,0-1-1,18-13 0,-13 9 31,-1-2 0,-1-1 0,0 0 0,0-1 0,-2-1 0,0 0 0,-1-1 0,-1-1 0,-1-1 0,0 0 0,10-24 0,-14 23 6,-1 0-1,-1-1 1,-2-1-1,0 1 1,-1-1-1,-1 1 1,-1-1 0,-1 0-1,-1 0 1,-2 0-1,0 0 1,-6-27-1,4 32-24,-1 0-1,0 0 1,-2 0-1,0 1 1,-1 0-1,-1 0 1,0 1-1,-1 0 0,-1 0 1,0 2-1,-2-1 1,1 1-1,-2 1 1,1 0-1,-21-13 1,18 15-45,-1 0 0,0 1 0,-1 1 0,-1 1 0,1 0 0,-1 1 0,0 2 0,-1 0 0,1 0 0,-1 2 0,0 1 0,0 0 0,0 1 0,0 1 0,0 2 0,0-1 0,0 2 0,1 1 0,-1 0 0,1 2 0,0 0 0,0 1 0,1 1 0,-1 0 0,2 2 0,0 0 0,0 1 0,-25 21 0,28-21 10,2 1 0,0 0-1,0 0 1,1 1 0,0 1 0,1 0-1,1 0 1,1 1 0,0 0 0,0 0-1,2 1 1,0 0 0,0 0-1,2 1 1,0-1 0,1 1 0,1 0-1,0 0 1,1 0 0,1 0 0,1 0-1,0 0 1,1 0 0,1 0-1,1 0 1,0-1 0,1 1 0,1-1-1,0 0 1,1-1 0,1 1 0,1-2-1,0 1 1,19 23 0,-10-20 18,0-1 0,1-1 0,1-1-1,0 0 1,1-2 0,0 0 0,1-1 0,1-2 0,0 0 0,0-1 0,1-2 0,0 0 0,0-1-1,0-2 1,47 3 0,-40-5 16,0-2 0,0-1-1,-1-2 1,1-1 0,0-1-1,-1-2 1,0-1 0,-1-1-1,0-1 1,0-2 0,-1-1-1,35-22 1,-56 31-8,0-1 1,0 0-1,-1 0 0,0 0 1,0-1-1,0 0 0,0 0 1,-1-1-1,0 0 1,-1 0-1,0 0 0,0 0 1,0 0-1,-1-1 0,0 0 1,0 0-1,-1 0 1,2-12-1,-3 8 15,-1 1 1,0-1-1,-1 1 1,0 0-1,-1-1 1,0 1-1,-1 0 1,0 0-1,-1 0 1,0 0-1,0 1 1,-12-19-1,0 4-8,-1 0-1,-1 1 1,-2 2 0,0 0 0,-1 0-1,-1 2 1,-1 1 0,-1 1 0,0 1-1,-1 1 1,-1 1 0,-1 1 0,-40-15-1,43 20-59,-1 1 0,1 1 0,-1 1-1,-1 1 1,1 1 0,-1 1 0,1 1-1,-1 2 1,0 1 0,0 0 0,1 2 0,0 1-1,-1 1 1,1 2 0,-46 17 0,60-19 6,1 0 1,0 1-1,0 1 1,0-1-1,1 2 0,-1-1 1,2 1-1,-1 1 1,1-1-1,1 1 1,-1 1-1,2 0 1,-1 0-1,1 0 1,1 0-1,0 1 1,0 0-1,1 0 1,-4 17-1,5-12 16,1 1 1,0 0-1,1 0 0,0 0 1,2 0-1,0 0 0,1 0 1,0-1-1,2 1 0,0-1 0,1 1 1,0-1-1,9 17 0,-4-13 13,1 0-1,1-1 1,1-1-1,0 0 1,1-1-1,1 0 1,0-1-1,2-1 1,30 23-1,-23-22 8,0-1 0,2-1 1,0-1-1,0-1 0,1-1 0,0-1 0,37 7 0,-37-11 14,0-2-1,0-1 0,0-1 1,1-1-1,-1-1 1,0-2-1,49-9 0,-56 7 9,0-2-1,-1 0 1,1-1 0,-1-1-1,-1-1 1,0 0-1,0-2 1,-1 0 0,0-1-1,27-24 1,-37 28-5,0 1 0,0-1 0,-1-1 0,0 1 0,-1-1 0,1 0 1,-2 0-1,1-1 0,-1 1 0,-1-1 0,4-14 0,-4 8 15,-1-1 0,0 1 1,-1 0-1,-1-1 0,-1 1 1,-3-28-1,-2 14-2,-2-1 1,-1 1 0,0 1 0,-3 0-1,0 0 1,-2 1 0,-18-27-1,13 26-20,-2 1 1,0 2-1,-2 0 0,-1 1 0,-1 2 0,-38-28 0,43 36-17,0 1 0,-2 1 1,1 1-1,-1 2 0,-1 0 0,0 1 0,0 1 0,-1 1 1,-40-7-1,52 13-35,-1 0 0,1 1-1,-1 1 1,1 0 0,-1 0 0,1 1 0,0 1 0,0 0 0,0 0 0,0 2 0,0-1 0,1 1 0,0 1 0,0 0 0,0 1 0,1 0-1,0 0 1,0 1 0,1 1 0,0-1 0,0 2 0,1-1 0,-12 19 0,8-10 9,2 0 0,0 1 0,1 0 0,1 1 0,0 0-1,2 0 1,0 0 0,2 1 0,0 0 0,1 0 0,1 0 0,1 0 0,3 29 0,1-23 27,1-1 1,1 0 0,2-1-1,0 0 1,2 0 0,0 0-1,2-1 1,1 0 0,1-1-1,1-1 1,0 0 0,2-1-1,1 0 1,0-2 0,25 23-1,-26-29 11,0 0-1,0 0 0,1-2 0,1 0 1,0-1-1,1 0 0,0-2 1,0 0-1,0-2 0,1 0 0,0-1 1,0 0-1,1-2 0,-1-1 0,1 0 1,0-2-1,-1 0 0,1-1 0,38-8 1,-42 6 13,0-2 0,-1 0 0,0-1 0,0-1 0,0 0 0,-1-1 0,0-1 0,0 0 0,17-15 0,-24 18-5,-2-1 1,1 0 0,-1 0 0,0 0-1,0-1 1,-1 0 0,0 0 0,0 0-1,-1-1 1,0 0 0,0 0 0,-1 0-1,-1 0 1,1 0 0,-1 0 0,-1-1-1,0 1 1,0-15 0,-3 1 17,0 0 1,-2 0 0,-1 0-1,0 0 1,-2 1-1,-1 0 1,0 0-1,-13-23 1,1 8-2,-2 1 1,-1 1 0,-45-53-1,50 68-33,-1 0 0,0 2-1,-2 0 1,0 2-1,-1 0 1,0 1 0,-1 1-1,-1 2 1,-48-20 0,57 27-44,1 1-1,0 0 1,-1 1 0,0 1 0,0 0 0,0 1 0,0 1 0,0 0 0,0 1 0,0 0 0,1 2-1,-1-1 1,0 2 0,1 0 0,0 1 0,0 0 0,0 1 0,0 0 0,-15 11 0,11-4-3,1 0 1,0 1 0,1 1-1,1 1 1,0 0 0,1 1 0,1 0-1,1 1 1,0 1 0,1 0-1,1 0 1,1 1 0,-12 41-1,14-36 52,1 0 0,1 1 0,1 0 0,1 0-1,2 0 1,0 0 0,2 0 0,1 0 0,1 0-1,1 0 1,11 35 0,-10-47 6,1 0 1,0 0-1,1-1 1,0 0-1,1-1 0,1 1 1,0-1-1,0-1 1,1 0-1,1 0 0,0-1 1,0-1-1,1 0 1,0 0-1,1-1 0,0 0 1,0-1-1,1-1 1,-1 0-1,1-1 1,1-1-1,-1 0 0,1-1 1,20 3-1,-18-4 26,-1 0 1,1-1-1,0-1 0,0-1 1,0 0-1,0-1 0,-1-1 0,1 0 1,-1-2-1,0 1 0,0-2 1,0 0-1,-1-1 0,0-1 0,0 0 1,0-1-1,-2-1 0,1 0 1,-1 0-1,0-2 0,16-18 1,-24 23-6,0 0 0,0 0 0,-1 0 1,0 0-1,0-1 0,-1 0 0,0 0 0,0 0 1,-1 0-1,0 0 0,0-1 0,-1 1 1,0-1-1,-1-8 0,0 5-2,-2-1 1,0 1-1,0 0 0,-1-1 0,0 1 0,-1 0 0,-1 1 1,-9-20-1,-3 4-44,0 0 0,-2 0 0,-1 2 0,-1 1 0,-1 0 0,-39-31 0,41 38-71,-39-24-1,52 36-355,0 1 1,-1 1-1,1-1 0,-1 1 0,0 1 1,0-1-1,0 1 0,0 1 0,-16-2 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2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2275 4569,'-1'1'185,"1"0"-1,-1 1 1,0-1 0,0 0-1,1 0 1,-1 1 0,1-1-1,-1 1 1,1-1 0,-1 1-1,1-1 1,0 0 0,0 1 0,0-1-1,0 1 1,0-1 0,0 1-1,0-1 1,0 1 0,1-1-1,-1 1 1,0-1 0,1 1-1,0-1 1,-1 0 0,2 2-1,-1-2-99,0 0 0,1 0 0,-1 0-1,1-1 1,-1 1 0,1 0 0,-1-1-1,1 1 1,-1-1 0,1 0 0,-1 1-1,1-1 1,0 0 0,-1 0-1,1 0 1,0 0 0,-1 0 0,1 0-1,-1-1 1,1 1 0,-1-1 0,1 1-1,0-1 1,-1 1 0,3-2 0,4-2-47,0-1 0,0 1 1,-1-1-1,1-1 1,-1 1-1,0-1 0,-1-1 1,0 1-1,10-13 0,46-73 161,-53 76-152,122-218 1190,-20 33 209,-82 152-1242,-2-2-1,-2-1 1,-2 0 0,-3-2-1,-2-1 1,-2 0-1,-3-1 1,-3 0 0,-1-1-1,-4 0 1,-1-64-1,-7 69-152,-2 0 0,-3 0 0,-2 0 0,-2 1 0,-30-79-1,10 52-17,-3 1-1,-76-122 0,92 170-152,-1 1 1,-1 0-1,-45-43 1,49 56-843,0 0 1,-1 2 0,-38-22-1,24 20-307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5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113 202 1624,'-2'0'199,"0"0"0,-1 0 0,1-1 0,0 1 1,0-1-1,0 1 0,-1-1 0,1 1 0,0-1 0,0 0 0,0 0 0,0 0 0,0 0 0,0-1 0,1 1 0,-12-9 1841,11 9-1881,1 1 0,0 0 0,-1 0-1,1 0 1,-1 0 0,1 0-1,-1 0 1,1 0 0,-1 0-1,1 0 1,-1 1 0,1-1 0,0 1-1,-1-1 1,1 1 0,0-1-1,-1 1 1,1 0 0,0 0-1,0 0 1,-1-1 0,1 1-1,-2 2 1,-21 9 3394,24-11-3531,-1-1 0,1 0 0,-1 1 0,1-1 0,-1 1 0,1-1 0,-1 0 0,1 1 0,0-1 0,-1 1 0,1-1 0,0 1 0,-1-1 0,1 1-1,0-1 1,0 1 0,-1 0 0,1-1 0,0 1 0,0-1 0,0 1 0,0-1 0,0 1 0,0 0 0,0-1 0,0 1 0,0-1 0,0 1 0,0 1 0,2 20 98,33 163 328,3 22-387,-34-172-64,-4-22-9,1-1 0,1 1-1,0 0 1,1 0 0,0 0 0,1-1-1,0 0 1,8 16 0,-12-28 7,0 0 0,0 0 0,1 1 0,-1-1 0,0 0 0,0 0 0,0 0 0,1 0 0,-1 0 0,0 0 0,0 0 0,1 0 0,-1 0 0,0 0 0,0 0 0,0 0 0,1 0 0,-1 0 0,0 0 0,0 0 0,0 0 0,1 0 0,-1 0 0,0 0 0,0 0 0,0 0 0,1 0 1,-1-1-1,0 1 0,0 0 0,0 0 0,1 0 0,-1 0 0,0 0 0,0-1 0,0 1 0,0 0 0,0 0 0,1 0 0,-1 0 0,0-1 0,0 1 0,0 0 0,0 0 0,0 0 0,0-1 0,0 1 0,0 0 0,0 0 0,0-1 0,0 1 0,0 0 0,0 0 0,0 0 0,0-1 0,0 1 0,0 0 0,0-1 0,3-13-92,3-52 71,-4 0 0,-2 1-1,-10-69 1,7 96 25,-21-129-175,2 10 7,20 142 181,1 9 30,0-1 1,0 1-1,0-1 1,1 1-1,0-1 1,1 1-1,-1-1 0,3-6 1,-3 12-27,1 1-1,0-1 1,-1 1 0,1 0 0,0-1 0,-1 1-1,1 0 1,0 0 0,-1-1 0,1 1-1,0 0 1,-1 0 0,1 0 0,0 0 0,-1 0-1,1 0 1,0 0 0,0 0 0,-1 0-1,1 0 1,0 0 0,-1 1 0,1-1 0,0 0-1,-1 0 1,1 1 0,0-1 0,-1 0-1,2 2 1,28 13 260,-20-9-141,7 2 50,1-1-1,0-1 1,1-1 0,-1 0 0,29 2-1,97 1 929,-113-9-1280,0 2 1,0 1 0,0 1-1,-1 2 1,1 1 0,56 19-1,-86-25 107,1 1-320,0 0 0,1 0 1,-1 0-1,1 0 1,-1 0-1,1-1 0,0 1 1,-1-1-1,1 0 0,0 0 1,-1 0-1,4 0 1,19-7-1422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08.0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381 296 1128,'6'-6'658,"0"0"1,0 0-1,-1 0 0,1-1 0,-1 0 1,-1 0-1,1 0 0,-2-1 0,1 0 1,-1 1-1,0-1 0,0 0 0,2-11 1,-6 18-609,1 0 0,0 0 0,-1 0 0,1 0 0,-1 0 1,1 0-1,-1 1 0,1-1 0,-1 0 0,0 0 0,1 1 1,-1-1-1,0 0 0,1 1 0,-1-1 0,0 1 1,0-1-1,0 1 0,0-1 0,0 1 0,1 0 0,-1-1 1,0 1-1,0 0 0,0 0 0,0-1 0,0 1 1,0 0-1,0 0 0,0 0 0,0 0 0,0 1 0,0-1 1,-2 0-1,-35 8 1086,31-4-1063,-1 1 0,1 0-1,0 0 1,1 1 0,-1-1-1,1 2 1,0-1 0,0 1-1,1 0 1,0 0 0,0 0 0,1 1-1,-7 14 1,10-19-33,0 0 1,0 0 0,-1 0-1,2 1 1,-1-1-1,0 0 1,1 1 0,-1-1-1,1 1 1,0-1-1,0 1 1,1-1-1,-1 0 1,1 1 0,-1-1-1,1 0 1,0 1-1,1-1 1,-1 0 0,0 0-1,1 0 1,0 0-1,-1 0 1,1 0-1,0 0 1,1-1 0,-1 1-1,0-1 1,1 0-1,-1 1 1,1-1-1,0 0 1,0 0 0,0-1-1,0 1 1,6 2-1,-4-2-21,-1 0-1,1 0 0,0 0 0,0-1 0,0 0 1,0 0-1,0 0 0,0 0 0,0-1 0,0 0 1,0 0-1,1 0 0,-1-1 0,0 0 0,0 0 1,0 0-1,0 0 0,-1-1 0,1 0 0,0 0 1,-1 0-1,1 0 0,-1-1 0,8-6 1,-7 5 5,0-1 1,-1-1 0,0 1-1,0 0 1,0-1 0,0 0-1,-1 0 1,0 0 0,-1 0-1,1-1 1,-1 1 0,0-1-1,-1 0 1,1 1 0,-1-1-1,-1 0 1,1 0 0,-2-8 0,1 10-4,0 0 1,0 0-1,-1 0 1,1 0-1,-1 0 1,0 0 0,-1 0-1,1 1 1,-1-1-1,0 0 1,0 1-1,-1 0 1,1-1 0,-1 1-1,0 0 1,0 0-1,0 1 1,-1-1-1,1 1 1,-1-1 0,0 1-1,0 0 1,0 0-1,-1 1 1,1-1-1,-9-3 1,6 5-29,1-1-1,0 1 1,-1 0-1,1 1 1,-1-1-1,1 1 1,-1 0-1,1 1 1,-1 0-1,1 0 1,-1 0-1,1 1 1,0 0-1,0 0 1,0 0-1,0 1 1,0 0-1,0 0 1,1 1-1,-7 4 1,7-5 4,1 1 1,-1 0-1,1 0 0,0 0 0,0 1 1,0-1-1,0 1 0,1 0 1,0 0-1,0 0 0,0 0 1,1 1-1,-1-1 0,-1 10 0,3-12 10,1 0 0,0 1-1,0-1 1,0 0 0,0 0 0,1 1-1,-1-1 1,1 0 0,0 0-1,0 0 1,0 0 0,0 0-1,0 0 1,1 0 0,-1 0-1,1-1 1,0 1 0,0 0-1,0-1 1,0 1 0,0-1 0,1 0-1,-1 0 1,1 0 0,-1 0-1,1 0 1,5 2 0,2 1 7,0 0 1,1-1 0,-1-1-1,1 0 1,0 0-1,0-1 1,-1 0 0,2-1-1,-1 0 1,0-1-1,0 0 1,0 0 0,0-2-1,0 1 1,0-1-1,13-5 1,-16 5-5,0 0 0,0-1 0,0 0 0,-1-1 0,1 0 0,-1 0 0,1-1 0,-2 1-1,1-1 1,0-1 0,-1 1 0,0-1 0,0-1 0,-1 1 0,0-1 0,0 0 0,0 0 0,-1 0 0,0 0 0,0-1 0,4-15-1,-7 20-2,0-1 0,0 0 0,0 1 0,-1-1 0,1 1-1,-1-1 1,0 0 0,0 1 0,-1-1 0,1 0 0,-1 1 0,1-1-1,-1 1 1,0-1 0,-1 1 0,1 0 0,-1-1 0,1 1-1,-1 0 1,0 0 0,0 0 0,0 0 0,-1 0 0,1 0-1,-1 1 1,1-1 0,-1 1 0,0 0 0,0 0 0,0 0-1,0 0 1,0 0 0,-1 1 0,1-1 0,-5 0 0,-2-2-28,0 2 1,0-1-1,0 2 1,0-1-1,0 1 1,-1 1-1,1 0 1,-1 0-1,1 1 0,0 1 1,-13 2-1,6 1 12,1 0 0,0 1 0,0 1-1,1 0 1,0 1 0,0 1-1,1 0 1,-17 14 0,28-20 14,-1 0 1,1-1-1,0 1 1,0 0-1,1 1 1,-1-1-1,1 0 1,-1 1-1,1-1 1,0 1-1,0 0 1,1 0-1,-1 0 1,1 0-1,0 0 1,0 0-1,0 0 1,0 0-1,1 0 1,0 1-1,0-1 1,0 0-1,0 0 1,1 1-1,-1-1 1,1 0-1,0 0 1,0 0-1,1 0 1,-1 0-1,1 0 1,0-1-1,0 1 1,0 0-1,1-1 1,-1 1-1,6 4 1,-2-2 8,0 0 1,1 0-1,-1-1 1,1 0-1,0-1 1,1 1-1,-1-1 1,1-1-1,0 1 1,0-1-1,0-1 1,0 1 0,0-2-1,1 1 1,-1-1-1,0 0 1,1-1-1,-1 0 1,1 0-1,-1 0 1,1-2-1,-1 1 1,10-3-1,-13 3 12,0-1-1,0 1 1,0-1-1,0 0 1,0 0-1,-1-1 1,1 1-1,-1-1 1,1 0 0,-1 0-1,0 0 1,0-1-1,-1 1 1,1-1-1,-1 0 1,0 0-1,0-1 1,0 1-1,0 0 1,-1-1-1,0 0 1,0 0 0,0 1-1,0-1 1,-1 0-1,0 0 1,0-1-1,0 1 1,-1 0-1,1 0 1,-1 0-1,0-1 1,-1 1-1,0 0 1,1 0 0,-2 0-1,1 0 1,-3-7-1,2 5 29,0 0 0,-1 0 0,0 0 0,0 0-1,-1 1 1,1-1 0,-2 1 0,1 0 0,-1 0 0,1 0-1,-2 1 1,1 0 0,0 0 0,-1 0 0,0 0 0,0 1 0,-11-5-1,9 6-58,0 0 0,0 0 0,0 1 0,0 0 0,-1 1 1,1 0-1,0 0 0,-1 1 0,1 0 0,-1 0 0,1 1 0,-1 0 0,1 1 0,0 0 0,-12 4 0,9-2-15,0 0-1,1 1 1,0 0 0,0 0 0,0 1 0,1 1 0,-1-1 0,2 2 0,-1-1 0,1 1 0,0 0-1,1 1 1,0 0 0,0 0 0,-7 14 0,11-17 24,-1 1-1,2 0 1,-1 0-1,1 0 1,0 0-1,0 0 1,1 0-1,0 1 1,1-1-1,-1 0 1,1 1-1,1-1 1,-1 0-1,1 1 1,0-1-1,1 0 1,0 0 0,0 0-1,1 0 1,0 0-1,0 0 1,0-1-1,1 1 1,7 10-1,-7-12 9,1 0 1,-1 0-1,1 0 0,0 0 0,0-1 1,1 0-1,-1 0 0,1 0 0,0-1 0,0 0 1,0 0-1,0 0 0,0-1 0,1 0 1,7 2-1,-3-3 4,-1 1 0,1-1 0,0-1 1,0 0-1,0-1 0,0 0 0,0-1 0,19-5 0,-13 2 8,-1 0 0,0-2-1,0 0 1,-1 0 0,0-2 0,0 0-1,-1 0 1,0-2 0,0 1-1,-1-2 1,20-23 0,-27 27 5,-1 1 0,1-1 0,-2-1 1,1 1-1,-1-1 0,-1 0 0,1 1 0,-2-2 1,1 1-1,1-14 0,-3 20-12,-1 0-1,0-1 1,0 1 0,0 0-1,-1-1 1,1 1 0,-1 0-1,0-1 1,0 1 0,0 0-1,0 0 1,0 0 0,-1 0-1,0 0 1,1 0 0,-1 0-1,0 0 1,0 1 0,-1-1-1,1 1 1,0-1 0,-1 1-1,1 0 1,-1 0 0,0 0 0,0 1-1,0-1 1,0 0 0,0 1-1,0 0 1,-6-2 0,-7-1-20,1 1 0,-1 0 0,0 2 0,0-1 0,0 2 0,0 0 1,-1 1-1,-20 4 0,10 0-31,0 1 1,0 1-1,-50 21 1,69-24 23,-1 0 0,1 1 0,0 0 0,0 0 0,0 0 0,1 1 0,-1 1 0,2-1 0,-1 1 0,1 0 0,0 1 0,0-1 0,-8 16 0,13-19 8,-1 0 0,0 1 1,1-1-1,0 0 1,0 1-1,0 0 1,0-1-1,1 1 1,0-1-1,0 1 0,0 0 1,1-1-1,-1 1 1,1-1-1,0 1 1,0-1-1,1 1 1,-1-1-1,1 0 0,0 1 1,0-1-1,1 0 1,-1 0-1,1-1 1,0 1-1,0-1 0,0 1 1,0-1-1,6 5 1,-3-3 18,1 0 0,-1 0 1,1-1-1,0 0 0,1 0 0,-1-1 0,1 1 1,-1-2-1,1 1 0,0-1 0,0 0 1,12 1-1,-7-2 6,1-1 1,-1 0-1,1-1 1,-1 0-1,1-1 1,-1-1-1,17-5 1,-16 4-1,-1 0 0,0-2 0,0 1 0,0-2 0,-1 1 0,0-2 0,0 0 0,-1 0 0,0-1 0,0 0 0,-1-1 0,-1 0 0,1-1 0,-2 0 0,13-19 0,-18 23-9,0 0-1,0 0 1,-1 0 0,0 0-1,-1-1 1,1 1-1,-1-1 1,-1 1 0,1-1-1,-1 1 1,-1-1 0,1 1-1,-1-1 1,0 1 0,-1 0-1,0-1 1,0 1-1,-1 0 1,0 0 0,0 0-1,0 0 1,-1 1 0,0 0-1,0-1 1,-1 1 0,-6-7-1,3 5-38,0 0 0,-1 0-1,0 0 1,0 1 0,-1 1 0,0-1-1,0 2 1,0-1 0,0 1 0,-1 1-1,0 0 1,0 0 0,0 1-1,-1 1 1,1 0 0,-17-1 0,14 3-10,-1 1 1,1 0 0,0 1-1,0 1 1,1 0 0,-1 1-1,0 1 1,1 0 0,0 0-1,0 1 1,1 1 0,0 0-1,0 1 1,-13 11 0,19-14 24,0 1-1,0-1 1,0 1 0,1 1 0,0-1 0,0 1 0,1 0-1,0 0 1,0 1 0,0-1 0,1 1 0,0-1 0,1 1 0,0 0-1,0 0 1,1 1 0,-1-1 0,2 0 0,-1 0 0,1 0 0,1 1-1,-1-1 1,1 0 0,1 0 0,3 13 0,-2-12 23,1 0-1,0-1 1,0 1 0,1-1 0,0 0 0,0-1 0,1 1-1,-1-1 1,2 0 0,-1-1 0,1 1 0,0-1 0,0 0-1,1-1 1,0 0 0,0 0 0,0-1 0,1 0 0,-1 0-1,1-1 1,0 0 0,0-1 0,0 0 0,0 0 0,0-1-1,0 0 1,1 0 0,16-2 0,-15 1 3,1-1 1,-1 0-1,1-1 1,-1 0-1,0 0 1,0-1-1,0-1 1,0 0-1,0-1 0,-1 0 1,0 0-1,0-1 1,0 0-1,-1-1 1,0 0-1,0-1 1,-1 1-1,0-2 0,0 1 1,-1-1-1,0 0 1,-1-1-1,8-13 1,-10 15-8,-1-1 1,0-1-1,0 1 1,-1 0 0,0-1-1,-1 1 1,0-1 0,0 0-1,-1 1 1,0-1-1,-1 0 1,0 1 0,0-1-1,-1 1 1,-1-1-1,-6-17 1,6 20-45,-1 0 0,0-1 0,0 2 0,-1-1 0,0 0 0,0 1-1,0 0 1,-1 0 0,0 1 0,0-1 0,-1 1 0,1 1 0,-1-1 0,0 1 0,0 0 0,-1 1 0,1 0-1,-1 0 1,0 0 0,-12-2 0,8 3-5,0 1-1,0 0 0,0 1 1,0 0-1,0 0 0,0 1 1,0 1-1,0 0 0,1 1 1,-1 0-1,1 1 0,0 0 1,-1 0-1,2 2 0,-1-1 1,1 1-1,0 1 0,0 0 1,0 0-1,1 1 0,0 0 1,1 0-1,0 1 0,0 1 1,-12 18-1,13-16 31,0 0-1,0 0 0,1 1 1,1 0-1,0 0 1,1 0-1,0 1 0,1-1 1,0 1-1,2 0 1,-1 0-1,2 0 1,-1 0-1,2-1 0,0 1 1,1 0-1,0 0 1,1-1-1,1 1 1,0-1-1,1 0 0,7 16 1,-9-23 29,1 1 0,0-1 0,0 0-1,1 0 1,0 0 0,0 0 0,0-1 0,1 0 0,-1 0 0,1 0 0,0-1 0,1 0 0,-1 0-1,1-1 1,-1 0 0,1 0 0,8 2 0,-5-2 8,0-2 0,1 1-1,-1-1 1,1-1 0,-1 0 0,1 0 0,-1-1 0,1 0-1,-1-1 1,0 0 0,13-5 0,-8 2 7,1-1 0,-1 0 0,-1-1 1,1-1-1,-1 0 0,-1-1 0,1-1 1,-1 0-1,-1-1 0,0 0 0,-1-1 1,0 0-1,-1-1 0,0 0 0,13-25 0,-19 32-22,-2-1 0,1 1 0,-1-1 0,0 0 0,0 0 0,-1 0 0,0 0-1,0 0 1,0 0 0,-1 0 0,0 0 0,-1 0 0,0-1 0,0 1 0,0 0-1,-1 0 1,0 1 0,0-1 0,-1 0 0,0 1 0,0-1 0,-1 1-1,1 0 1,-1 0 0,-1 0 0,1 1 0,-1-1 0,0 1 0,0 0 0,0 1-1,-1-1 1,0 1 0,0 0 0,0 0 0,0 1 0,0 0 0,-1 0 0,0 0-1,-13-3 1,2 2-45,-1 0 0,0 1-1,0 0 1,0 2 0,0 0-1,0 1 1,-1 1-1,1 1 1,0 1 0,-25 6-1,27-4 5,1 0 1,0 1-1,-1 0 0,2 1 0,-1 1 0,1 1 0,0 0 0,1 1 0,0 0 1,1 1-1,-20 21 0,28-26 22,1 0-1,-1 0 1,1 0 0,0 1 0,1 0 0,-1-1 0,1 1-1,1 0 1,-1 1 0,1-1 0,1 0 0,-1 1 0,1-1 0,1 1-1,-1-1 1,1 1 0,0 0 0,1-1 0,0 1 0,0-1-1,1 0 1,0 1 0,0-1 0,0 0 0,1 0 0,0 0-1,1 0 1,-1-1 0,8 10 0,-4-5 29,1-1 1,0-1-1,0 0 0,1 0 0,0 0 1,1-1-1,0 0 0,0-1 1,0 0-1,1-1 0,0 0 1,1-1-1,-1 0 0,1-1 1,0 0-1,0 0 0,15 1 0,-9-4 8,-1-1 0,1 0-1,-1-2 1,0 0 0,0-1-1,1 0 1,-2-2 0,1 0-1,0-1 1,-1 0 0,0-1-1,26-17 1,-33 19-15,-1 0-1,1-1 1,-1 0 0,0-1 0,-1 0 0,1 0-1,-1-1 1,-1 1 0,0-1 0,0-1-1,0 1 1,-1-1 0,0 0 0,-1-1 0,0 1-1,-1-1 1,1 1 0,-2-1 0,1 0 0,-2 0-1,1 0 1,-1 0 0,-1-12 0,-1 15-26,0 0 0,0 0 1,-1 0-1,0 0 0,0 0 0,0 1 1,-1-1-1,0 1 0,-1-1 1,1 1-1,-1 0 0,-1 1 1,1-1-1,-1 1 0,1 0 1,-2 0-1,1 0 0,0 0 0,-1 1 1,0 0-1,0 1 0,0-1 1,-1 1-1,1 0 0,-1 0 1,-7-1-1,6 1-76,0 1 1,0 0-1,0 1 1,0 0-1,0 0 1,0 1 0,0 0-1,-1 0 1,1 1-1,0 0 1,0 0-1,0 1 1,0 0-1,0 0 1,1 1-1,-1 0 1,1 1-1,-1-1 1,1 1-1,0 1 1,0-1-1,-7 8 1,12-11-76,1 1 0,-1-1 0,0 0-1,1 1 1,-1 0 0,1-1 0,0 1 0,0 0 0,-1 0 0,1-1 0,0 1 0,1 0 0,-1 0-1,0 0 1,0 0 0,1 0 0,-1 1 0,1-1 0,0 0 0,0 0 0,0 0 0,0 0 0,0 0-1,0 1 1,0-1 0,1 0 0,-1 0 0,1 0 0,-1 0 0,2 3 0,11 11-1497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1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21 1120,'0'-2'167,"1"1"-1,-1 0 0,1 0 1,-1 0-1,1 0 0,-1 0 1,1 0-1,0 0 0,-1 0 1,1 0-1,0 1 0,0-1 1,0 0-1,0 0 0,0 1 1,0-1-1,0 0 0,0 1 1,0-1-1,0 1 1,0-1-1,0 1 0,0 0 1,0-1-1,0 1 0,0 0 1,1 0-1,-1 0 0,0 0 1,0 0-1,0 0 0,0 0 1,1 0-1,-1 1 0,0-1 1,0 0-1,0 1 0,0-1 1,2 1-1,-1 2 7,1-1 0,-1 1-1,0 0 1,0 0 0,0 0-1,0 0 1,0 0 0,-1 0 0,1 1-1,-1-1 1,0 0 0,2 7-1,4 32 371,-1 0-1,-2 0 1,-3 62-1,0-43-426,-40 541-1732,17-371-2058,12-118 2388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76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1067 1576,'26'-35'456,"8"-10"609,5-6-9,13-11-112,6-6-144,15-8-256,7-4-112,14-7-159,-2-4-57,3-3-152,-3-2-64,-2-1-553,-1-1-1047,-11 11 968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2.68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825 119 584,'11'-13'1024,"-1"0"-1,0 0 1,-1-1 0,0 0-1,12-27 1,-20 39-1065,3-7 1627,-7 15-755,-12 17-263,-399 405 80,35-40-5641,290-285 3637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7.7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3.2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201 1 2032,'11'0'2537,"-9"9"-1657,-2 3-72,-4 11-56,-3 6-79,-6 13-177,-1 10-96,-5 21-144,-3 8-24,-2 24-16,-1 7-32,0 12-80,2 1-160,5-10-688,4-7-608,8-22 695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377 114 336,'0'-4'82,"0"-1"0,0 1 0,0-1 1,-1 1-1,1-1 0,-1 0 0,-1 1 0,1 0 0,0-1 0,-1 1 0,0 0 0,0 0 1,0 0-1,-1 0 0,1 0 0,-1 0 0,0 1 0,0-1 0,0 1 0,-6-5 1,3 5-36,1 0 0,-1 0 0,0 0 0,-1 1 0,1 0 0,0 0 0,-1 0 0,1 1 1,-1 0-1,1 1 0,-1-1 0,1 1 0,-1 0 0,-6 2 0,2-1-30,0 1 0,0 1-1,0 0 1,0 1 0,0 0 0,1 0-1,-1 1 1,1 1 0,1-1-1,-1 2 1,1-1 0,0 1 0,0 1-1,1-1 1,-8 11 0,9-10-46,0 0 0,0 1 1,1 0-1,0 0 0,1 1 0,0-1 1,0 1-1,1 0 0,0 1 1,1-1-1,0 1 0,1-1 0,0 1 1,0 0-1,1 19 0,7 14-210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0 1272,'-4'6'504,"-3"3"641,-6-1 55,-4 7-216,-5 1-104,-4 3-160,3-1-39,-6 3-57,1 4-80,1 7-272,1 7-144,8 6-160,7 1-72,15 3-240,8 1-184,18 0-569,8 0-463,10-10 856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1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0 856,'-14'16'-32,"8"2"-56,4 1-8,2 3-96,6-1 136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6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1632,'-29'44'320,"-5"8"217,-5 1-241,-5-1-937,-4-8 457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1.1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0 2361,'14'4'464,"2"3"440,2 2-192,0 1-248,1 3-168,1 4-144,-4 5 0,-6 6 72,-3 2 56,-10 11 8,-10 2-32,-15 8-208,-7 1-160,-15 3-264,-5 0-160,-11-5-256,-1-1-368,-12-6 672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2.8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1 1472,'-7'1'289,"0"0"0,1 1-1,-1 0 1,0 0-1,1 0 1,-1 1 0,1 0-1,0 1 1,0-1 0,0 1-1,-10 9 1,-29 15-115,-21 0 281,36-16-248,-56 30-1,79-37-209,-1-1-1,1 1 0,0 1 0,1 0 1,-1 0-1,1 0 0,0 0 0,0 1 1,1 0-1,0 1 0,-8 13 0,12-18-25,0 0 0,0 0 0,0-1 0,0 1 0,0 0 0,1 0 0,-1 0 0,1 0 0,0 0-1,0 0 1,0 0 0,0 0 0,0 0 0,1 0 0,-1 0 0,1-1 0,0 1 0,0 0 0,2 5 0,0-4-48,-1 0 1,1 0 0,0 0 0,1-1-1,-1 1 1,1-1 0,0 0-1,-1 0 1,1 0 0,1 0-1,3 2 1,8 2-212,-1-1 1,1 0-1,0-1 0,0 0 1,31 4-1,8-3-86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2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229 0 1472,'-9'5'778,"-1"0"-1,1 1 0,0 0 0,0 0 0,-9 10 1,-21 13 1262,31-23-1942,-8 4-49,1 0 0,0 1 0,1 0 0,-16 17-1,27-25-26,0 0 0,1-1-1,0 1 1,0 0-1,0 0 1,0 0 0,0 1-1,0-1 1,1 0-1,0 1 1,-1-1 0,1 1-1,1-1 1,-1 1-1,0 0 1,1-1 0,0 1-1,0 0 1,0-1-1,0 1 1,0 0 0,1-1-1,0 1 1,0-1-1,0 1 1,0-1 0,3 6-1,1 1 5,2 0 0,-1 0 0,1-1-1,0 0 1,1-1 0,0 0-1,1 0 1,-1 0 0,1-1 0,1 0-1,0-1 1,-1 0 0,2-1 0,-1 0-1,20 6 1,-10-5-320,-1-1-1,1-1 1,1-1 0,-1 0-1,0-2 1,0 0-1,1-2 1,21-2-1,9-6-365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201 0 1784,'-30'20'601,"0"3"479,-1 2-40,1 3-16,5 1-168,2-3-95,7 1-377,4-8-184,8-4-208,4-1-40,11-5 8,7 3 8,12 1 40,7-1-8,13-1-352,1-2-337,4-1-1183,-1-1 1048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4.7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1496,'13'6'220,"0"0"1,0-1-1,1 0 0,0-2 0,0 1 0,0-1 0,0-1 1,1-1-1,-1 0 0,0-1 0,1 0 0,22-4 0,-15 1-96,0-2 0,-1 0 0,1-1 0,-1-1 0,0-1-1,-1-1 1,28-16 0,-40 19-65,0 1 1,0-2-1,0 1 0,-1-1 0,0 0 0,-1-1 1,1 0-1,-1 0 0,8-15 0,-12 19-142,0 1 0,0-1 1,0 0-1,-1 1 0,0-1 0,0 0 0,0 0 0,0 0 0,0 0 0,-1 0 0,0 0 0,0 0 0,0 0 0,0 0 0,0 0 1,-1 0-1,0 0 0,0 1 0,0-1 0,0 0 0,-1 0 0,1 1 0,-1-1 0,0 0 0,0 1 0,0 0 0,-4-4 0,-12-8-679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1649 1191 5257,'-16'4'-88,"-1"0"0,0-2-1,0 0 1,-22-1 0,37-1 261,1 0 0,-1-1 0,0 1 0,0-1 0,0 1 0,1-1-1,-1 1 1,0-1 0,1 0 0,-12-9 1384,12 8-1384,0 1 0,0-1 0,0 1 0,0-1 0,0 0 0,1 1 0,-1-1 0,0 0 0,0-2 0,-1-3 41,1 0 1,-1-1-1,1 0 1,0 1-1,1-10 0,0 16-211,-1 1-1,1-1 0,0 1 0,0 0 1,0-1-1,-1 1 0,1 0 0,0-1 1,0 1-1,-1 0 0,1-1 0,0 1 1,-1 0-1,1 0 0,0-1 0,-1 1 1,1 0-1,0 0 0,-1 0 0,1-1 1,-1 1-1,1 0 0,0 0 1,-1 0-1,1 0 0,-1 0 0,1 0 1,-1 0-1,1 0 0,0 0 0,-1 0 1,1 0-1,-1 0 0,1 0 0,-1 0 1,1 0-1,0 1 0,-1-1 0,1 0 1,0 0-1,-1 0 0,1 1 0,-1-1 1,1 0-1,0 0 0,-1 1 0,1-1 1,0 0-1,0 1 0,-1-1 0,1 1 1,-21 13 78,15-6-61,1-1 0,0 1 1,0 0-1,1 0 0,0 0 0,0 1 0,1-1 0,0 1 0,0 0 1,1 0-1,0 0 0,1 0 0,0 0 0,1 0 0,-1 1 0,2-1 1,-1 0-1,4 13 0,-3-17-17,0 1-1,0 0 1,1 0 0,0-1 0,0 1-1,1-1 1,-1 1 0,1-1 0,1 0 0,-1 0-1,1 0 1,7 7 0,-8-9 2,1 0-1,-1-1 1,1 1 0,0-1 0,0 0-1,0 0 1,0-1 0,0 1-1,0-1 1,0 0 0,0 0 0,1 0-1,-1-1 1,0 1 0,1-1 0,-1 0-1,0 0 1,1-1 0,4 0 0,-2 0 29,-1-1 0,0 0 1,0 0-1,0 0 1,0-1-1,0 0 0,-1 0 1,1-1-1,-1 1 0,0-1 1,0 0-1,0 0 1,0-1-1,-1 0 0,0 0 1,0 0-1,0 0 1,0 0-1,-1-1 0,0 1 1,4-11-1,-4 9-9,-1 0 0,0 0 0,0 0 0,0 0 0,-1-1 0,0 1-1,0-1 1,-1 1 0,0 0 0,0-1 0,-1 1 0,0-1 0,0 1 0,-1 0 0,0-1-1,0 1 1,0 0 0,-5-8 0,2 7-7,1 0 0,-2 0 0,1 1 1,-1 0-1,0 0 0,0 0 0,-1 1 0,0 0 0,0 0 0,-1 1 0,1 0 0,-1 0 0,0 0 1,0 1-1,-1 1 0,1-1 0,-1 2 0,0-1 0,0 1 0,0 0 0,0 1 0,0 0 1,0 0-1,-1 1 0,1 0 0,0 1 0,0 0 0,0 0 0,0 1 0,0 0 0,0 1 0,0 0 1,1 0-1,-1 1 0,1 0 0,0 1 0,0-1 0,1 2 0,-12 8 0,10-7-24,1 1 0,-1 0-1,1 0 1,1 1 0,-1 0-1,1 0 1,1 1 0,0 0-1,0 0 1,1 0 0,1 1-1,-1 0 1,2 0 0,-4 15-1,6-19-1,0 1 0,0-1-1,1 1 1,0 0 0,1-1 0,0 1-1,0-1 1,0 0 0,1 1 0,0-1-1,0 0 1,1 0 0,0 0-1,0 0 1,1 0 0,0-1 0,0 0-1,0 0 1,1 0 0,0 0-1,0-1 1,11 10 0,-2-4 3,1 0 1,-1-1-1,2 0 1,-1-2-1,1 0 1,1 0-1,-1-1 1,1-2-1,1 1 1,27 4-1,-33-9 50,0 1 1,1-2-1,-1 0 0,0 0 0,1-1 0,-1 0 0,0-1 0,0-1 0,0 0 1,0 0-1,0-1 0,-1-1 0,1 0 0,-1-1 0,-1 0 0,13-8 0,-13 7-11,0-1-1,0 0 0,-1-1 1,0 0-1,-1 0 0,0 0 0,0-1 1,-1-1-1,0 1 0,5-13 1,-10 17-5,1 0 0,-2 0 0,1-1 0,-1 1 0,0 0 1,0-1-1,0 1 0,-1-1 0,0 1 0,-1 0 1,1-1-1,-1 1 0,0-1 0,-1 1 0,0 0 0,0 0 1,0 0-1,0 0 0,-1 0 0,0 0 0,-5-7 1,0 1-19,0 0 0,-1 1 0,0 0 1,-1 1-1,0-1 0,-1 2 1,0 0-1,0 0 0,-1 1 0,0 0 1,0 1-1,-1 0 0,0 1 1,0 1-1,-1 0 0,0 0 0,1 2 1,-1 0-1,0 0 0,-1 1 1,1 1-1,0 0 0,-1 1 0,1 1 1,0 0-1,0 1 0,-1 1 0,1 0 1,1 1-1,-1 0 0,0 1 1,1 0-1,0 1 0,1 1 0,-1 0 1,-12 10-1,0 2-29,0 1 0,1 2 0,2 0 0,0 1 0,1 1 0,-31 49 0,43-61 7,2 1 0,0 0 0,0 1 0,1-1 0,1 1 0,0 0 0,1 1 0,1-1 0,0 1 0,1-1 0,0 1 0,1 0 0,1 0 0,0 0 0,2-1 0,4 27 0,-4-33 1,1 1-1,0-1 1,0 0 0,1 0 0,0 0 0,1-1 0,-1 1 0,1-1 0,1 0 0,0-1 0,-1 1 0,2-1 0,10 8 0,-8-7-13,1-1-1,1 0 1,-1-1 0,1 0 0,0-1 0,0 0-1,1 0 1,-1-1 0,14 1 0,-1-1-8,0-2-1,1 0 1,-1-2 0,0 0 0,0-2-1,0-1 1,0-1 0,-1 0-1,30-12 1,-11-1 43,0-2-1,-1-2 1,-1-2-1,41-31 1,137-128 43,-202 169-50,-1-1-1,0-1 0,-1 0 0,-1-1 1,0 0-1,12-23 0,-22 33 8,1 0 0,-2-1 0,1 1 0,-1 0 0,0-1 0,0 0 0,-1 1 0,0-1 0,0 0 0,-1 0 0,0 0 0,-1 1 0,0-1 0,0 0 0,0 0 0,-1 1 0,0-1 0,-1 1 0,1 0 0,-7-11 0,-1 1 15,0 0 0,-2 1 0,0 0 0,-1 1 0,0 0-1,-1 1 1,-1 1 0,0 0 0,-1 1 0,-29-16 0,24 16-20,0 1 1,-1 0-1,0 2 1,0 1-1,-1 1 0,0 1 1,0 1-1,-40-4 1,41 9-6,1 0 1,0 2 0,-1 1 0,1 0-1,0 2 1,0 0 0,1 2-1,0 0 1,0 1 0,0 1 0,1 1-1,1 0 1,-1 2 0,2 0 0,-26 23-1,18-13-18,2 1 0,0 1-1,2 1 1,0 1-1,2 1 1,1 0 0,2 2-1,0 0 1,-17 46 0,27-58 2,0 1 0,2-1 1,-1 1-1,2 1 1,1-1-1,0 0 0,1 1 1,1-1-1,1 1 1,4 26-1,-3-34 5,1 1-1,1 0 0,0-1 1,0 0-1,1 0 1,1 0-1,0 0 1,0-1-1,1 0 1,0 0-1,1-1 0,0 0 1,1 0-1,0-1 1,0 0-1,0-1 1,11 7-1,-3-4 12,0-1 1,0 0-1,1-1 0,0-1 0,1-1 1,-1 0-1,1-2 0,0 0 0,0-1 0,27 1 1,-19-4 22,1-1 0,0-2 1,-1 0-1,1-2 1,-1-1-1,43-15 1,-22 1 25,-1-1 0,-1-3 1,-1-1-1,-2-2 0,0-3 1,-2-1-1,52-50 1,-83 71-16,1 0 1,-1-1 0,-1 0-1,0-1 1,0 0 0,-2 0-1,1-1 1,-1 0-1,8-22 1,-13 25 2,0 1 0,0 0-1,-1-1 1,0 0 0,-1 1-1,0-1 1,0 1 0,-1-1-1,0 1 1,-1-1 0,0 1-1,-1-1 1,1 1 0,-2 0 0,-7-16-1,-3 0 0,0 1 0,-2 0 0,0 1-1,-1 1 1,-2 1 0,0 0 0,-1 1-1,-1 2 1,-1 0 0,-1 1 0,0 1-1,-1 1 1,-1 1 0,0 1 0,-1 2 0,-30-10-1,24 11-36,0 1-1,-1 2 0,0 1 1,0 1-1,0 2 0,-1 1 1,1 2-1,-1 2 0,1 1 1,0 1-1,0 2 0,0 1 1,-42 15-1,47-11-7,1 2-1,0 1 1,1 1 0,0 1-1,1 1 1,1 1 0,1 1-1,0 2 1,2 0 0,0 1-1,2 1 1,0 1 0,2 1-1,-19 35 1,26-41 9,0 1 1,2 1-1,0 0 0,2 0 1,0 0-1,1 1 1,1-1-1,-1 43 0,5-46 1,1 0 0,1 0-1,0 0 1,2-1-1,0 1 1,1-1 0,0 1-1,2-2 1,0 1-1,1-1 1,17 27 0,-9-21 4,1-1 0,0 0 1,2-2-1,1 0 0,0-1 1,1-1-1,1-1 0,1-1 1,0-1-1,49 22 0,-33-20 41,1-1-1,1-2 0,0-2 1,0-2-1,1-2 0,55 3 1,-66-9 12,0-2-1,0-2 1,0 0 0,0-3 0,-1 0-1,0-2 1,0-1 0,-1-1 0,0-2-1,-1 0 1,0-3 0,-1 0 0,0-1-1,-2-2 1,0 0 0,-1-2 0,-1-1-1,-1-1 1,-1 0 0,21-30 0,-34 43-18,-2-1 0,1 0 0,-1-1 1,-1 1-1,0-1 0,0-1 0,-1 1 1,0 0-1,-1-1 0,-1 0 0,0 0 1,0 0-1,-1 0 0,-1 0 0,0 0 1,-1 0-1,0 0 0,0 0 0,-1 0 1,-1 0-1,0 1 0,-1-1 0,0 1 1,-7-14-1,-8-7 6,-1 0 1,-2 1-1,-1 1 1,-43-44-1,11 22-29,-79-61 0,100 88 20,0 2 0,-1 1 0,-1 2-1,-1 1 1,-1 2 0,-1 2 0,0 1 0,-1 2 0,-70-11 0,80 19-61,-1 1 1,0 2 0,0 1 0,0 2 0,0 0 0,0 3-1,0 0 1,1 2 0,0 1 0,1 2 0,0 0-1,0 2 1,-41 24 0,46-21 4,-1 2 0,2 0 0,1 1 0,0 2-1,1 0 1,1 1 0,1 1 0,1 1 0,1 0 0,1 1 0,1 1 0,-20 46 0,28-53 8,0 0 1,2 0 0,0 1 0,1 0 0,0 0-1,2 0 1,0 0 0,1 0 0,1 0-1,1 1 1,1-1 0,1 0 0,0 0 0,1-1-1,1 1 1,1-1 0,1 0 0,0 0 0,1 0-1,12 17 1,-1-7 10,1 0 0,1-1 0,2-2 0,0 0 0,2-1 0,0-2 0,2 0 0,0-2 0,2-1 0,0-1 0,1-2 0,0 0 0,2-2 0,-1-2 0,2-1 0,46 10-1,-36-13 76,2-1 0,-1-2-1,1-2 1,-1-3-1,1-1 1,0-2-1,-1-2 1,0-2-1,0-1 1,-1-3-1,0-2 1,47-20-1,-31 7 6,-2-2 0,0-3 0,66-49 0,-97 61-34,-1-1 0,-1-1-1,-1-1 1,0-1 0,-2-1 0,-1-1-1,-1-1 1,25-44 0,-36 51 0,-1 1-1,0-2 1,-2 1 0,0 0 0,-1-1-1,-1 0 1,-1 0 0,0 0-1,-2-1 1,0 1 0,-2 0 0,0 0-1,-1 0 1,-1 0 0,-11-33 0,2 17-30,-1 1 0,-1 1 0,-2 0 0,-2 1 1,0 1-1,-3 1 0,-38-44 0,40 52-26,-2 1 0,0 1 0,-2 1 0,0 1 0,-1 1 0,-1 1 0,-1 1 0,0 2 0,-1 1 0,0 1 0,-1 1 0,0 1 0,-1 2 0,0 1 0,0 1 0,-1 2 0,1 1 0,-1 1 0,0 2 0,0 1 0,-34 6 0,21 0-37,0 3 0,0 1 0,1 2 0,0 2 0,1 2 0,1 2 0,1 1 0,1 2 0,0 2 0,2 2 0,-36 31 0,49-36 40,1 1-1,1 0 0,1 2 0,1 1 0,1 0 0,1 1 0,1 1 0,2 1 0,0 0 1,2 1-1,2 0 0,0 1 0,2 0 0,1 1 0,2 0 0,-4 49 0,9-60-5,1 0-1,1 0 0,1 0 1,1 0-1,1 0 1,0 0-1,2-1 0,0 0 1,1 0-1,1-1 0,1 1 1,0-2-1,1 1 1,1-2-1,1 1 0,25 26 1,-17-23-1,1-1 0,1-1 0,1-1 0,0-1 0,1-1 0,1-1 1,0-1-1,1-1 0,0-1 0,1-2 0,36 8 0,-15-7 38,-1-3 1,1-1-1,0-3 0,1-2 0,-1-2 1,0-2-1,0-2 0,87-22 0,-81 13 6,-1-3 0,-1-3 0,-1-1 0,-1-3-1,0-2 1,-2-2 0,62-48 0,-88 59 5,-1 0-1,-1-2 1,0 0 0,-2-1-1,31-44 1,-43 55-5,0-1 0,-1 1 0,0-1 0,-1 0 0,0 0 0,-1 0 0,0-1 0,0 1 0,-1-1 0,-1 1 0,0-1 0,0 0 0,-1 0 0,-1 0 0,1 1 0,-2-1 0,1 0 0,-6-14 0,-2-2 0,-2 2 0,-1-1-1,-1 1 1,-1 1 0,-1 1 0,-1 0-1,-2 1 1,0 0 0,-22-19 0,3 6-39,-2 2 0,-1 2 1,-2 1-1,-51-27 0,50 35-15,-1 2 0,-1 1-1,-1 3 1,0 2-1,-1 2 1,-1 1 0,0 3-1,0 2 1,0 2 0,-1 3-1,1 1 1,-1 3 0,1 1-1,0 3 1,0 2-1,1 1 1,0 3 0,1 2-1,0 2 1,1 2 0,2 2-1,0 2 1,1 1-1,1 3 1,-46 38 0,68-49 19,0 1 0,0 1 0,2 1 0,0 0 1,1 1-1,1 1 0,1 0 0,1 1 0,1 1 0,-13 34 1,20-42-3,0 0 1,1 1 0,1 0 0,1-1 0,0 1 0,1 0 0,1 0 0,0 0 0,2 0 0,-1 0 0,2-1 0,0 1 0,1-1 0,0 1 0,1-1 0,1-1 0,1 1 0,8 14 0,4 1-18,1 0 1,1-2 0,2 0 0,0-2-1,2 0 1,1-2 0,1-1-1,1 0 1,1-3 0,1 0-1,1-2 1,54 24 0,-40-23 17,1-3 0,1-1 0,0-2 0,1-3 0,0-1 0,1-3-1,-1-1 1,87-4 0,-65-8 22,0-2-1,0-4 0,-1-2 1,-1-3-1,-1-4 1,72-33-1,-66 21 16,-1-3 0,-2-3 0,-2-3 0,-2-4 0,65-57 0,-103 79 26,-1-1-1,-1-1 0,37-51 1,-55 66-27,0 0 1,-1 0 0,-1-1-1,0 0 1,0 0-1,-2-1 1,1 0 0,-2 0-1,0 0 1,-1 0 0,0 0-1,0-23 1,-4 14-7,-2-1-1,0 1 1,-1 0 0,-1 0-1,-1 0 1,-1 1 0,-1 0-1,-1 0 1,-1 1 0,-1 1-1,-16-21 1,0 3-17,-1 1 0,-3 2 0,0 1 0,-61-48 0,57 54-4,-2 2 0,0 1 0,-1 3 0,-1 0 0,-2 3 0,0 2 0,0 1 0,-2 2 0,-88-16-1,95 25-36,0 2-1,-1 1 0,1 2 0,0 2 0,0 1 0,0 1 0,0 3 0,1 1 0,0 1 0,0 2 0,1 2 0,-54 27 1,50-17 12,0 1 1,2 1 0,2 2-1,0 2 1,2 1 0,1 2-1,1 1 1,2 1 0,1 2-1,2 0 1,2 2 0,1 1 0,2 1-1,-28 74 1,37-81 19,2 1-1,1 1 1,1-1-1,2 2 1,2-1 0,1 0-1,1 1 1,3-1-1,0 1 1,3 0 0,0-1-1,3 0 1,1 0-1,1-1 1,2 0 0,1-1-1,2 0 1,1-1 0,21 33-1,-16-36-6,1 0-1,2-1 1,0-2 0,2 0-1,0-2 1,2-1-1,1 0 1,1-3 0,0 0-1,2-2 1,47 22-1,-35-22 37,1-3 0,1-1 0,1-1 0,-1-3 0,2-2 0,-1-2 0,1-2 0,61-3 0,-57-4 21,0-1-1,0-3 0,0-3 0,-1-1 0,-1-2 0,0-3 0,71-33 0,-84 31-18,0-1-1,-2-2 1,0-2 0,-2 0-1,0-3 1,-2 0-1,0-2 1,-2-1-1,43-59 1,-59 71 7,-1-1 0,-1 0 1,-1 0-1,-1-1 0,0 0 0,-2 0 1,0-1-1,-1 1 0,0-1 0,-2-1 0,1-26 1,-4 23 0,-1-1 1,-1 1-1,-2-1 1,0 1-1,-1 0 1,-2 0-1,0 1 1,-2 0-1,-13-27 1,-3 4-36,-1 1 0,-2 1 0,-2 1 0,-2 2 0,-2 1 0,-2 2 0,-1 1 0,-2 2 0,-1 2-1,-1 1 1,-76-43 0,66 47-31,0 3 0,-2 2-1,0 2 1,-2 3 0,0 2-1,-1 2 1,0 3-1,-1 2 1,0 3 0,-86 1-1,74 9-42,1 2 1,0 3-1,0 3 0,-117 38 0,140-35 43,1 3-1,1 1 0,0 2 0,2 3 1,0 1-1,2 1 0,-63 56 0,81-62 25,1 0-1,1 2 1,1 0 0,1 1-1,1 1 1,2 0-1,0 1 1,1 1-1,1 0 1,2 0 0,1 1-1,1 1 1,1-1-1,1 1 1,1 1-1,2-1 1,1 1-1,2-1 1,0 1 0,2-1-1,1 1 1,1-1-1,2 0 1,0 0-1,15 36 1,-3-21-10,2 0 0,3-1 0,1-1 0,1-2 1,3 0-1,1-2 0,2-1 0,1-1 0,2-2 0,51 39 0,-45-42 32,2-1-1,2-2 1,0-2 0,1-2-1,2-3 1,0-1-1,1-2 1,1-2-1,77 12 1,-58-18 38,1-3 1,0-4-1,-1-2 1,1-3-1,119-22 0,-133 14-24,-1-3 0,0-1 0,-1-3 0,-1-3-1,-1-1 1,-1-3 0,68-45 0,-94 53-2,-1-1 0,0-1-1,-2-1 1,0 0 0,-1-2 0,-1-1 0,-2 0 0,0-1 0,-1-1-1,19-40 1,-27 45-6,0 0 1,-2 0-1,0-1 0,-1 0 0,-1 0 0,-1-1 0,-1 1 0,-1-1 0,-1 1 0,-1-1 1,-1 1-1,0-1 0,-2 1 0,-12-41 0,-4 7-14,-2 1-1,-3 1 1,-2 1 0,-2 2-1,-60-78 1,41 67-42,-3 3 0,-2 2 0,-112-90 0,118 110 3,-1 3 1,-2 1-1,-2 3 0,0 1 1,-2 4-1,-1 1 0,0 3 1,-2 3-1,-63-12 0,79 22-12,0 2 0,0 2-1,0 1 1,-1 3-1,1 1 1,0 2-1,0 2 1,0 1-1,1 3 1,0 1-1,1 1 1,0 3 0,-66 34-1,75-31 16,0 1 0,1 1 0,1 2 0,1 0-1,1 2 1,1 1 0,1 1 0,1 1 0,2 1 0,1 1 0,-31 58 0,35-52 21,1 1 0,1 1 0,3 0 1,1 0-1,1 2 0,2-1 0,2 1 1,2-1-1,1 1 0,6 61 0,0-56 1,3 1-1,2-1 0,2 0 0,1-1 0,2 0 1,3-1-1,1-1 0,2-1 0,1 0 1,2-2-1,2 0 0,2-2 0,48 51 0,-42-53 6,2-1 0,2-2 0,1-2-1,1-1 1,1-2 0,2-2-1,0-1 1,1-3 0,2-1 0,-1-3-1,2-1 1,77 14 0,-59-20 31,1-2-1,1-3 1,-1-4 0,0-2 0,1-3 0,-1-2 0,-1-4-1,0-2 1,-1-3 0,0-3 0,-1-3 0,-1-2 0,-2-3-1,-1-3 1,59-38 0,-82 43-4,0-2 1,-2 0-1,-1-3 0,-1 0 1,-2-2-1,-1-2 0,-1 0 1,-2-1-1,-2-2 0,23-47 1,-33 55-14,-1-1 0,-1 0 0,-1-1 0,-2-1 1,-2 1-1,0-1 0,-2 0 0,-2 0 0,-1-1 1,-1 1-1,-2 0 0,-1 0 0,-1 0 0,-12-41 1,1 24-13,-3 1 0,-1 0 0,-3 2 1,-2 1-1,-1 0 0,-3 2 1,-1 1-1,-2 1 0,-2 2 0,-2 1 1,-1 2-1,-2 2 0,-79-57 0,76 63-33,-2 1-1,0 3 1,-1 2-1,-2 1 1,0 3-1,-1 1 1,-1 3-1,0 1 1,0 3-1,-2 2 1,1 2-1,-1 2 1,1 3-1,-71 6 1,57 5-26,0 2 1,1 3-1,1 3 0,0 2 1,2 3-1,-63 34 1,55-21 22,1 3 1,2 3 0,2 3-1,-98 91 1,128-104 31,1 2 1,2 0-1,1 2 0,2 2 0,2 0 1,1 1-1,2 1 0,2 2 1,1 0-1,-13 49 0,23-58-2,0 0 0,2 1 0,2 0 0,1 0 0,2 1 0,1-1 0,2 0 0,1 0 0,1 0 0,2 0 0,2 0 0,1-1 0,26 62 0,-21-64-8,2-1 1,2-1 0,0 0 0,2-2-1,1 0 1,1-1 0,2-1-1,0-2 1,1 0 0,2-1 0,0-2-1,1-1 1,1-1 0,53 24-1,-26-18 48,2-3 0,1-3 0,0-2 0,1-3 0,1-2 0,-1-3 0,84 0 0,-56-7 11,0-4 1,-1-4-1,1-3 1,-2-5-1,0-3 1,-1-4-1,95-38 1,-127 38-16,-1-3 0,-1-1 0,-2-3 0,0-2 0,43-38 0,-59 42 10,-2-2-1,-1-1 0,-2-2 1,-1-1-1,-1-1 0,-2 0 0,28-55 1,-39 60-15,-1 0 0,-1-1 1,-2-1-1,-1 1 0,-1-2 0,-2 1 1,-1 0-1,-1-1 0,-2 0 1,-1 0-1,-2 1 0,-7-39 0,-1 10-12,-4 2-1,-2 0 0,-2 0 0,-3 2 0,-42-80 0,38 88-17,-1 2-1,-3 1 0,-2 2 1,-1 0-1,-2 2 1,-2 2-1,-69-59 1,76 76-20,-1 1 0,0 1 0,-2 2 0,0 1 1,-1 1-1,0 2 0,-1 1 0,-1 2 1,0 1-1,0 2 0,-1 1 0,-40-1 0,26 6-28,-1 2 0,1 2 0,0 3 0,0 2-1,1 2 1,-1 2 0,2 2 0,0 3-1,-49 22 1,45-14 26,1 3 0,2 2 0,0 2-1,2 2 1,1 3 0,2 1 0,-64 70-1,73-67 20,3 1-1,1 1 1,2 2-1,1 1 1,3 1-1,2 2 1,2 0-1,-21 73 1,30-78-2,3 0 1,1 0 0,3 1 0,1 0 0,2 0 0,3 1 0,1-1 0,2 0 0,2-1 0,18 72 0,-11-71-15,2-1 1,2 0-1,2-1 1,2-1 0,1-1-1,2-1 1,2-1 0,32 37-1,-32-47 12,0 0 0,2-2 0,1-1 0,1-1-1,1-2 1,1-1 0,1-1 0,0-2 0,2-2 0,40 14-1,-23-14 23,1-2-1,1-3 1,0-2-1,1-3 1,0-2-1,0-2 1,0-3-1,79-10 0,-57-2 8,1-2-1,-2-4 0,-1-3 1,0-3-1,91-46 0,-120 48 2,0-1-1,-2-3 0,-2-1 1,0-3-1,-2-1 1,-1-2-1,-2-1 1,44-54-1,-62 64-1,0-1 0,-2-1 0,0 0 0,-2-1 0,-2-1 0,0 0 0,-2-1 0,-1 0 0,-1-1-1,-2 0 1,-1-1 0,-2 1 0,-1-1 0,-1-47 0,-6 27-12,-2 0-1,-3 1 1,-1 0 0,-3 1-1,-2 0 1,-3 1-1,-1 1 1,-33-59 0,19 50-10,-2 0-1,-3 3 1,-2 1 0,-2 1 0,-3 3 0,-54-47 0,67 67-32,-2 2 0,-1 2 1,-1 1-1,-1 2 0,-1 1 0,-1 2 1,-1 1-1,0 3 0,-1 1 1,0 2-1,-2 2 0,1 2 1,-1 1-1,0 2 0,0 3 1,0 1-1,0 2 0,-60 9 0,49 0 3,0 3 0,1 1 0,0 3 0,1 3-1,2 1 1,0 3 0,1 2 0,1 2-1,2 2 1,1 3 0,2 1 0,1 1-1,-60 67 1,71-67 38,1 1 0,3 2 0,0 0 0,3 2 0,1 1 0,2 1 0,2 0 0,2 2 0,1 0 0,3 1 0,1 0 0,3 1 0,1 0 0,3 0 0,2 1 0,3 65 0,4-65-14,3 1 0,2-1 1,1-1-1,3 0 1,2 0-1,2-2 0,1 0 1,3-1-1,49 77 0,-46-85 18,2-1-1,1-1 0,2-1 1,1-2-1,1-1 0,2-1 1,0-2-1,2-1 0,1-2 0,1-1 1,51 21-1,-36-23 34,1-3 0,1-2-1,0-3 1,1-2 0,0-2 0,1-3-1,0-2 1,-1-2 0,1-3 0,56-9-1,-52 1-34,0-1-1,-1-3 1,0-3-1,-1-3 1,-2-1-1,0-4 1,-1-1-1,100-67 1,-127 72 5,0 0 1,-2-2 0,0-1 0,-2-1 0,0-1 0,-2-1-1,-1-2 1,-1 0 0,-2 0 0,23-51 0,-29 52 6,-2-1 0,-1 0-1,-2-1 1,0 0 0,-2-1 0,-1 1 0,-2-1 0,-1 1 0,-1-1 0,-2 0 0,-1 1-1,-9-39 1,-4 4-29,-4 1 0,-2 1-1,-3 2 1,-3 0 0,-3 1-1,-2 2 1,-2 2-1,-3 1 1,-2 1 0,-3 3-1,-1 1 1,-3 3 0,-2 1-1,-103-73 1,112 93-11,0 2-1,-2 2 1,0 2 0,-1 1-1,-1 3 1,-1 1 0,-1 2 0,1 3-1,-2 1 1,1 2 0,-1 3-1,0 1 1,0 3 0,0 1-1,0 3 1,0 1 0,1 3 0,-50 14-1,17 3-35,1 2 1,0 4-1,3 4 0,1 3 0,-114 77 0,130-74 47,1 3-1,3 2 1,2 2 0,2 3-1,2 2 1,-77 112-1,98-121 15,2 1 0,2 1 0,3 1 0,1 1 0,2 0 0,3 2 0,2 0 0,1 0-1,4 1 1,-3 82 0,9-96-15,2 1 0,2-1 0,1 0 0,2 0 0,2-1 0,1 0 0,1 0 0,3-1 0,0 0 0,3-1-1,0-1 1,3 0 0,0-2 0,2 0 0,33 38 0,-29-44 15,1-2 0,1 0-1,1-2 1,1-1 0,1-1 0,0-1-1,1-2 1,1-1 0,1-2 0,57 16-1,-30-14 41,0-3 0,1-2-1,0-3 1,1-3 0,77-4 0,-61-6-28,-1-3 1,1-3-1,-2-3 1,0-4-1,96-38 1,-109 32-10,-1-3-1,-1-3 1,-2-2 0,-1-3-1,-2-2 1,72-64 0,-103 79 6,-1-1 0,0-2 0,-2 0 0,-1-1 0,-2-1 1,0-1-1,-2-1 0,-1 0 0,-2-1 0,-1-1 0,-1 0 0,-2-1 1,-1 0-1,-1 0 0,-3-1 0,0 0 0,-2 0 0,-2-56 1,-6 27-15,-3 1 1,-2 0 0,-3 1-1,-41-118 1,25 106-26,-3 1 0,-3 1 1,-71-105-1,74 130 2,-1 2 0,-3 1-1,-1 2 1,-2 2 0,-77-60 0,88 78 3,-1 2 1,-1 1-1,-1 2 0,0 1 0,-1 1 1,0 2-1,-1 1 0,-1 1 1,0 2-1,-47-5 0,37 10-18,0 3-1,0 1 0,0 2 1,0 2-1,1 2 0,0 2 1,0 1-1,1 3 0,1 1 1,0 2-1,1 2 0,0 2 1,2 1-1,0 2 0,-63 51 1,64-43 28,1 2 0,2 2 1,1 0-1,2 3 1,1 0-1,2 2 1,2 1-1,2 1 1,1 1-1,3 1 1,1 1-1,2 1 0,3 0 1,-11 57-1,16-42 13,2 0 0,4 0 0,2 1 0,3 0 0,2-1 0,3 0 0,3 0 0,2 0 0,3-2 0,3 0 0,2 0-1,2-2 1,4-1 0,42 71 0,-39-79 9,2-2 0,2-1 0,2-2 0,2-1-1,1-2 1,3-2 0,1-1 0,1-2 0,2-2-1,2-2 1,1-3 0,0-1 0,3-2 0,0-3 0,107 31-1,-107-42 23,0-2 0,1-3 0,0-2 0,0-2 0,0-3-1,0-1 1,-1-3 0,1-3 0,-1-1 0,0-3-1,65-24 1,-54 13-21,0-4 0,-2-2 0,-1-2-1,-2-3 1,-1-3 0,-1-2-1,-3-2 1,65-65 0,-89 78 5,-1-2-1,-2 0 1,0-2 0,-3 0 0,0-2 0,-2 0 0,-2-2-1,-1 0 1,-2 0 0,-1-2 0,-2 0 0,-2 0-1,-1-1 1,-3 0 0,0-1 0,-3 1 0,-1-1-1,-7-78 1,-5 48-18,-3 1 0,-3 0-1,-2 1 1,-4 1 0,-3 1 0,-2 1-1,-3 1 1,-4 2 0,-1 1 0,-4 2-1,-1 2 1,-66-71 0,66 86-15,-2 2 1,-1 1 0,-3 2-1,0 3 1,-3 1 0,-85-43-1,92 57-21,-1 1 1,-1 2-1,-1 2 0,0 3 1,0 1-1,-1 2 1,0 2-1,-87 0 0,76 10-15,0 2 1,0 2-1,1 3 0,1 3 0,0 2 1,1 2-1,0 3 0,2 2 0,-80 47 1,73-33 32,1 2 1,2 3 0,2 2-1,2 2 1,2 3 0,2 2-1,-63 87 1,81-93 35,2 1-1,3 1 1,1 1 0,3 2-1,1 0 1,3 1-1,2 0 1,3 2 0,2-1-1,2 2 1,2-1 0,3 1-1,3 55 1,3-70-20,2 0 1,1-1 0,1 1-1,3-2 1,1 1 0,2-1-1,1-1 1,21 38 0,-19-46-12,2-1 0,0 0 0,2-2 1,0 0-1,2-1 0,0-2 0,2 0 0,1-1 1,0-2-1,46 28 0,-30-26 39,2-2-1,-1-1 1,2-2-1,0-3 1,1-1-1,1-2 1,-1-2-1,1-2 1,54 0-1,-11-6 32,0-4 0,0-4 0,160-34-1,-149 18-42,-1-4-1,-2-4 1,-1-4 0,128-68-1,-179 80 2,-2-2-1,-1-2 1,-1-2-1,-2-1 1,-1-3 0,-1 0-1,-2-3 1,-2-1-1,-1-1 1,52-85-1,-73 100 1,0 0 0,-2-1-1,0 0 1,-2 0-1,-1-1 1,-1 0 0,-1 0-1,-1 0 1,-1-1 0,-2 1-1,0-1 1,-2 1-1,-1 0 1,-12-49 0,-4 7-30,-3 1 0,-3 0 0,-2 3 0,-50-85 1,39 81 0,-2 3-1,-3 2 1,-3 1 0,-2 3 0,-3 1 0,-3 3 0,-62-50 0,84 79-3,-1 2 1,-1 2 0,-1 0-1,-1 3 1,-1 1-1,0 1 1,-1 3-1,-1 1 1,0 1 0,-1 3-1,0 1 1,-1 2-1,1 1 1,-78 2 0,64 8-38,0 2 0,1 2 0,0 2 0,1 3 0,1 2 0,0 2 0,1 3 0,-80 45 0,73-32 16,2 3 0,2 3 0,2 1 0,1 3 0,3 2 0,-73 91 0,76-79 16,3 2-1,2 3 1,3 0-1,3 3 1,-48 135-1,62-140 9,2 1 1,4 1-1,2 0 0,3 1 0,2-1 1,7 126-1,4-140 4,1 0 0,3-1-1,2 0 1,2-1 0,2 0 0,21 45 0,-19-57-6,1 0 0,2-1 0,1-1 1,2 0-1,1-2 0,2-1 0,56 52 0,-44-51 14,1-2 0,2-1 0,1-2-1,0-2 1,2-1 0,1-3 0,1-2-1,0-1 1,1-3 0,1-2 0,92 12 0,-78-19 38,0-3-1,0-3 1,0-2 0,-1-3 0,1-2 0,-1-4 0,-1-2 0,117-43 0,-94 23-18,-1-3 1,-2-3 0,-2-4 0,-2-4 0,-2-2 0,97-88-1,-132 103-5,-2-2-1,-2-2 0,-1-1 1,-2-1-1,-2-2 0,-2-1 1,-2-1-1,-2-1 0,-2-2 1,-2 0-1,-2-1 0,17-75 1,-28 82-9,-2-1 0,-2 0 1,-1 0-1,-3 0 0,-1 0 1,-2 1-1,-3-1 0,-1 1 1,-23-73-1,12 61-11,-3 1 0,-2 1 0,-2 1 0,-2 1 1,-3 1-1,-67-81 0,69 98 2,-1 1 1,-2 1 0,-1 2-1,-1 1 1,-2 2 0,0 1-1,-2 2 1,0 2 0,-1 1-1,-1 2 1,-1 2 0,0 2-1,-1 1 1,-1 2 0,1 2-1,-1 2 1,-1 2 0,1 2-1,-67 5 1,44 3-36,0 3-1,1 3 1,1 3-1,0 2 1,1 4-1,1 2 1,1 3 0,1 2-1,-95 61 1,84-40 12,1 3 1,2 3 0,3 2 0,3 4 0,2 2 0,-98 136 0,118-139 37,3 1 1,3 2 0,3 1 0,3 2 0,2 1-1,3 0 1,4 2 0,2 1 0,-11 100-1,23-113-11,3-1 0,2 1 0,3 0 1,2-1-1,14 66 0,-8-78-19,1 1 1,3-2 0,1 0 0,2 0 0,2-2-1,46 72 1,-44-83 14,1 0-1,0-2 1,3-1-1,0-1 1,1-1-1,2-1 1,0-2-1,2-1 1,55 29-1,-42-29 29,1-3 0,0-1 0,2-3 0,-1-2 0,2-1 0,82 7 0,-52-14 26,1-3-1,-1-3 1,122-19-1,-93 1-27,197-62-1,-217 51 5,-2-3-1,-2-4 0,-1-4 0,91-63 0,-124 72 10,-2-3 1,-2-2-1,-1-1 0,-2-3 0,-2-1 0,-1-2 0,49-77 0,-73 96 2,0-1-1,-2-1 1,-1 0 0,-1 0-1,-2-1 1,-1 0-1,8-53 1,-12 43-5,-2 1 0,-1-1 0,-2 0 0,-2 0 0,-11-52 0,-8 4-22,-3 0 0,-5 2-1,-3 1 1,-64-118 0,56 124-25,-3 2 0,-3 2 0,-3 2 0,-3 2 0,-97-97 0,116 136 2,-1 1-1,-2 2 1,0 1-1,-2 2 1,-47-23-1,54 34-13,0 1 0,0 1 1,-2 2-1,1 1 0,-1 2 0,0 1 0,-56-2 0,46 9-19,0 1-1,0 3 1,1 1-1,-1 3 0,2 1 1,-1 2-1,2 2 1,0 1-1,0 3 1,-53 31-1,41-17 14,1 3 0,1 1-1,2 3 1,2 2-1,1 2 1,-71 88 0,86-88 28,1 1 0,2 2 0,2 0 0,2 2 0,3 0 0,1 2 0,-23 92 0,31-83-2,1 0 0,4 1 0,2 0 1,2 0-1,3 0 0,14 103 0,-5-110-3,2 0 0,2-1 0,2 0 0,3-1 0,2-1 0,2-1 0,46 75 0,-44-87-3,2-1-1,2-1 1,1-1-1,2-2 1,1-1-1,1-1 1,2-2-1,0-1 0,69 37 1,-69-46 37,1-2-1,0-1 1,1-2-1,1-1 1,0-2-1,0-2 1,1-2 0,52 3-1,-42-8 19,1-3 0,-1-1 0,0-3 0,0-1 0,0-3 0,52-18 0,-37 5 0,-1-2 1,-2-3-1,-1-2 0,-1-3 1,-2-3-1,-1-2 1,-2-3-1,-2-2 0,-2-2 1,47-54-1,-64 61-17,-1-2-1,-3-1 1,-1-1 0,-2-1-1,-2-2 1,-2 0-1,-2-2 1,-2 0 0,-2-1-1,-2-1 1,-3 0-1,-1 0 1,-3-1 0,-2-1-1,-2 1 1,-2 0 0,-2-1-1,-3 1 1,-2-1-1,-2 2 1,-19-66 0,13 69-18,-2 2 0,-1-1 0,-3 2 1,-2 1-1,-1 0 0,-2 2 1,-2 1-1,-40-45 0,42 57-31,-1 1-1,-1 2 0,-1 0 1,-1 2-1,-1 1 1,-1 2-1,-1 1 1,-1 1-1,0 1 0,-1 3 1,-47-14-1,33 17-27,0 1-1,-1 3 1,0 2-1,-1 2 0,1 2 1,0 3-1,0 1 1,0 3-1,0 1 1,-63 21-1,34-4 1,1 4-1,1 2 0,2 4 1,2 3-1,-101 71 1,115-67 35,2 2 0,2 3 0,3 3 0,1 1 1,3 3-1,2 1 0,2 3 0,4 1 0,1 2 0,-56 130 1,73-141 2,3 2 0,2 0 1,3 1-1,1 0 0,3 1 1,3 0-1,2 1 1,2-1-1,2 1 0,3-1 1,2 0-1,3 0 1,2 0-1,33 100 0,-24-105-7,2-2 0,2 0 0,2-1 0,2-1 0,2-2 0,1-1 0,3-1 0,1-2 0,2-1 0,45 35 0,-46-44 24,1-2 0,1-2 1,2-1-1,0-2 0,2-1 1,0-3-1,1-1 0,0-2 0,2-2 1,-1-2-1,89 11 0,-70-19 29,1-3 0,0-3 1,0-2-1,-1-4 0,0-2 0,0-2 0,-1-3 0,-1-3 0,101-47 0,-82 27-8,-1-3-1,-3-4 1,-1-3-1,-3-3 1,-2-3-1,86-89 1,-113 100 15,-1-3 1,-3-1 0,-1-1 0,-3-3 0,27-55-1,-43 69 10,-1 0 0,-2-1-1,-2-1 1,-2-1-1,-1 0 1,-2 0 0,-2 0-1,1-54 1,-9 33-19,-1 1 1,-4 0-1,-2 0 1,-3 1 0,-2 0-1,-3 1 1,-3 1-1,-44-92 1,29 81-20,-3 1 0,-4 2 0,-2 2 0,-2 2 0,-4 2 0,-81-77 0,94 103-31,-2 2-1,-1 1 1,-1 2 0,-2 2-1,-1 1 1,-1 3 0,-86-32-1,97 44-18,-1 1 0,0 3 0,-1 0 0,0 2 0,1 2 0,-1 2 0,0 0 0,0 3 0,0 1 0,0 2 0,-61 15 0,50-5-2,0 3 0,1 1 0,1 2 0,1 3 0,1 1 0,1 2 0,1 1 0,2 3 0,-60 59 0,50-38 20,2 2 0,2 2 0,3 2 0,2 2 0,3 1 0,-33 77 0,47-87 5,2 2 1,3 1 0,2 0-1,2 1 1,3 0-1,2 1 1,3 0 0,2 1-1,2-1 1,4 1 0,1-1-1,3 0 1,2 0-1,3 0 1,2-1 0,3-1-1,2 0 1,36 74 0,-31-83-9,2-1 0,1-1 0,2-2 1,3-1-1,0-1 0,3-2 0,1-1 1,1-1-1,82 57 0,-83-69 38,2-2 0,-1-2 1,2-1-1,1-2 0,0-1 0,1-2 0,0-2 0,1-2 1,0-2-1,0-1 0,1-2 0,57-2 0,-34-7 30,-1-2-1,0-4 1,0-2 0,-1-2-1,-1-4 1,0-2 0,91-46-1,-71 24-7,-2-3 0,-2-3 0,-2-4 1,120-109-1,-160 129-2,-2-3 0,-1 0 0,-2-3 0,-1 0 0,-2-2 0,-2-1 0,-2-1 0,-1-1 0,-3-1 0,-2 0 0,-1-2 0,-3 0 0,-2-1 0,-2 0 0,-1-1 0,1-60 0,-8 60-16,-2 0 0,-2 0 0,-2 0 0,-2 0 0,-2 1 0,-3-1 0,-1 2 0,-3 0 0,-1 1 0,-3 0-1,-2 1 1,-1 2 0,-3 0 0,-1 1 0,-2 2 0,-2 1 0,-1 1 0,-2 1 0,-2 2 0,-42-33 0,34 35-52,-1 2 1,-1 2-1,-1 2 1,-2 2 0,-1 2-1,0 2 1,-2 3 0,0 1-1,-1 3 1,-99-14 0,93 23-24,0 2 1,-1 3-1,1 2 1,0 3-1,0 3 0,0 1 1,1 4-1,1 2 1,-103 41-1,91-26 26,0 3-1,2 4 0,2 1 1,2 4-1,1 2 0,3 3 0,1 3 1,-69 79-1,88-85 20,1 3-1,3 1 1,2 2 0,2 1-1,2 1 1,3 1 0,2 2-1,3 0 1,1 1 0,4 1-1,-11 70 1,19-70-10,2 1 1,2-1-1,4 1 0,1-1 0,3 0 1,3 0-1,2 0 0,3-1 1,31 87-1,-27-99 3,3-1-1,1-1 1,2-2 0,1 0-1,3-1 1,1-1 0,1-2-1,2-1 1,2-1 0,1-2-1,2-2 1,48 33 0,-42-36 31,2-2 1,0-2 0,2-3-1,0-1 1,1-2 0,80 18-1,-63-23 18,0-3 0,0-3 0,1-2 0,113-9-1,-97-4 3,0-3 0,-1-4-1,-1-4 1,-1-2 0,-1-4-1,-1-4 1,-1-3 0,120-72 0,-135 66 0,-1-2 0,-2-3 1,-2-3-1,63-68 0,-86 78 5,-1 0 1,-3-2-1,-1-1 0,-1-1 1,-3-2-1,-1 0 0,21-63 1,-24 42 9,-2-2-1,-3 0 1,-4 0 0,-2-1 0,-3-1 0,-3 1 0,-3-1-1,-2 1 1,-4 0 0,-3 0 0,-3 1 0,-2 0 0,-42-111 0,33 119-37,-2 0 1,-3 2-1,-3 1 1,-1 1 0,-3 2-1,-58-65 1,57 78-39,0 2 1,-3 1 0,-1 2-1,-2 2 1,0 2 0,-2 2-1,-2 2 1,-49-20 0,47 27-21,0 3 1,-1 1-1,-1 3 1,0 2-1,-1 3 1,0 1 0,0 3-1,0 2 1,0 3-1,0 1 1,0 3-1,1 2 1,0 3-1,-55 18 1,49-10 13,1 2 1,1 3-1,1 2 1,1 3-1,2 2 1,1 2-1,1 2 0,2 2 1,1 3-1,3 1 1,1 2-1,-36 50 1,34-34 13,3 2 1,3 2 0,3 2 0,2 1-1,3 2 1,4 0 0,2 2 0,4 1-1,2 1 1,4 0 0,-8 102 0,19-108 0,3 1 1,2-1 0,3 1-1,4-1 1,2 0 0,3-1-1,2-1 1,4 0 0,2-1-1,3-1 1,3-2-1,62 100 1,-58-112 19,2-1 1,2-2-1,1-2 0,3-2 0,63 52 0,-69-66 31,2-2 0,0-2-1,1-1 1,1-2-1,1-2 1,1-1 0,79 21-1,-56-25 8,0-3-1,0-3 1,1-3-1,-1-2 1,1-3-1,0-3 1,-1-3-1,0-2 1,0-3-1,118-40 1,-116 29-13,0-4 0,-3-1 0,0-4 0,-2-2 0,-1-3 0,-2-2 0,-2-3 0,-2-2 0,92-100 0,-120 114 18,-1-1 0,-2-2 1,-1 0-1,-2-1 0,-1-2 0,-2 1 0,14-47 0,-16 33 7,-1-1-1,-3-1 1,-3 1 0,-1-2-1,-2-55 1,-6 38-24,-3-1 0,-3 1 0,-3 0 0,-3 0 0,-3 2 0,-3 0 0,-3 1 0,-45-91 1,36 95-23,-3 1 1,-3 2-1,-3 2 1,-1 1-1,-4 3 1,-1 1-1,-93-77 1,101 98-44,-2 1 0,0 3 0,-2 1 0,-1 2 0,-1 2 0,0 2 0,-2 2 0,0 2 0,-1 2 1,-1 2-1,-82-9 0,74 19-17,-1 2 1,1 2 0,0 3 0,0 2-1,0 3 1,1 2 0,1 3 0,0 2-1,1 2 1,1 3 0,1 2 0,-62 39-1,62-31 39,3 3 1,0 1-1,2 3 0,2 1 0,2 3 1,2 1-1,2 2 0,1 2 0,3 1 0,2 2 1,-42 86-1,50-76 5,3 0 1,2 1 0,3 1-1,2 0 1,4 1-1,2 1 1,3 0-1,3 0 1,2 0 0,16 117-1,-7-125-13,3 0 0,2-1 0,2 0-1,3-2 1,3 0 0,1-1 0,3-1-1,3-1 1,1-2 0,3 0 0,1-3 0,59 64-1,-68-86 27,2 0 0,0-2 0,1-1 0,1-1-1,2-1 1,-1-2 0,2-1 0,0-1-1,1-2 1,0-1 0,1-1 0,0-2 0,1-2-1,0 0 1,0-3 0,1-1 0,-1-1-1,1-2 1,-1-1 0,58-10 0,-34-1 25,-1-3 0,0-1 1,-1-4-1,-1-2 0,89-49 0,-43 11 4,175-138-1,-200 137-41,-3-4 0,-2-3-1,-4-2 1,88-120 0,-126 146-203,-1-1 0,-3-1 0,-1-1 0,17-50 0,-29 61-243,-1 0-1,-2-1 1,-2 0 0,-1-1 0,-2 0 0,0-49 0,-4 65-48,-1-1 0,-2 0 0,0 0 0,-1 1 1,-9-31-1,2 29 128,0 1-1,-1 1 1,-1 0-1,-20-25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3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1 450 2553,'16'4'697,"0"-1"1,0 0-1,0-1 0,1-1 1,-1 0-1,22-3 1,-15 1-521,0-2 1,0-1-1,0-1 0,-1-1 1,25-10-1,-35 12-216,-1-1 0,0 0 0,0-1 0,0-1 0,-1 0 0,0 0 1,0-1-1,-1 0 0,0-1 0,13-14 0,-17 16 62,-1 0-1,0 0 1,0 0-1,-1-1 1,0 1 0,0-1-1,0 0 1,-1 1-1,-1-1 1,1 0 0,-1 0-1,0-1 1,-1 1-1,0 0 1,0 0 0,-1 0-1,-3-14 1,1 11-256,-1 0 1,-1 0-1,0 0 0,0 1 1,-1-1-1,0 1 0,-1 1 1,0-1-1,-1 1 1,0 0-1,0 1 0,-1 0 1,0 0-1,0 1 0,-1 0 1,0 1-1,0 0 1,0 0-1,-1 1 0,-15-5 1,17 9-702,5 2 339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8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218 371 1768,'-27'-13'746,"-1"1"0,0 2 0,-1 1 0,0 1 0,-40-6 0,62 13-417,12 1-276,1 0 0,-1-1 0,0 1-1,1-1 1,-1 0 0,9-3 0,9-1-7,37-3 25,-23 4 133,61-14 0,-90 16-161,1-1 0,-1 1 0,1-2 0,-1 1 0,0-1 0,0-1-1,0 1 1,-1-1 0,0-1 0,0 1 0,0-1 0,7-9 0,-11 12-63,0 0 1,-1 0-1,1-1 1,-1 0 0,0 1-1,0-1 1,0 0-1,-1 0 1,1 0 0,-1 0-1,0 0 1,0 0-1,-1-1 1,1 1 0,-1 0-1,0 0 1,0-1-1,0 1 1,-1 0 0,1 0-1,-1 0 1,0-1-1,0 1 1,-1 0-1,1 0 1,-1 1 0,0-1-1,0 0 1,0 0-1,0 1 1,-5-6 0,1 3-121,0 0 1,0 0-1,0 1 1,0 0 0,-1 0-1,0 0 1,0 1 0,0 0-1,-1 0 1,1 1-1,-1 0 1,0 0 0,0 1-1,0 0 1,-11-1-1,-15 1-392,6 5 227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6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7 968,'-10'-5'408,"4"3"424,-1 2-63,-4 5-249,-1 3-136,-6 2-104,1 4 0,1 2 80,1 2-24,6 2-272,6 1-424,6-1-1000,8-1 768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3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2585,'-5'20'280,"5"-3"256,1 1-120,8 0-168,0-2-56,5 0-160,2 2-80,7 1-240,2 1-176,9-4 256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7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0 752,'5'6'1160,"-5"1"-247,0 2-73,4 3-88,8 4-352,8 0-120,1 7-168,0 2-80,-7 3-104,-3 3-72,-9 2-376,-6 3-328,-13 5 456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38 464,'18'-1'186,"35"-7"377,-51 8-460,1-1 1,0 1-1,-1-1 0,1 0 1,0 0-1,-1 0 0,1 0 1,-1-1-1,1 1 0,-1-1 1,0 1-1,0-1 1,1 0-1,1-2 0,-4 4-114,0 0 1,0-1-1,0 1 0,0 0 0,0-1 1,0 1-1,0 0 0,0 0 0,0-1 0,0 1 1,0 0-1,0 0 0,0-1 0,-1 1 0,1 0 1,0 0-1,0-1 0,0 1 0,0 0 0,0 0 1,-1-1-1,1 1 0,0 0 0,0 0 1,0 0-1,0 0 0,-1-1 0,1 1 0,0 0 1,0 0-1,-1 0 0,1 0 0,0 0 0,0 0 1,-1-1-1,1 1 0,0 0 0,0 0 1,-1 0-1,1 0 0,0 0 0,-1 0 0,1 0 1,0 0-1,-1 0 0,-13-1-480,-1 6 546,1 1-1,0 0 0,0 1 0,1 1 1,0 0-1,-19 15 0,25-18 66,0 1-1,0 0 1,0 0-1,1 1 0,0 0 1,0 0-1,1 1 1,0-1-1,1 1 1,-1 0-1,1 0 0,-4 13 1,5 4-447,5-5 82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5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118 5 1216,'-12'-4'496,"5"8"569,-2 3-201,-4 5-104,-1 4-104,-5 2-104,1 0-56,5 3-168,3 0-112,8 2-328,2 0-224,7-1-584,6-3-488,8-5 752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8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5 2096,'-14'-2'104,"3"0"0,-1 2-7,-2 2-105,0 1-81,-1 3-487,-2-1 384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9.3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1 1928,'-28'2'473,"-4"6"543,0 5 0,-4 12-40,1 8-80,1 12-248,2 3-151,6 0-289,2 3-88,10-1-184,5 0-224,9-4-1097,6-2 889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4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21167" units="cm"/>
      <inkml:brushProperty name="height" value="0.21167" units="cm"/>
      <inkml:brushProperty name="color" value="#00A0D7"/>
    </inkml:brush>
  </inkml:definitions>
  <inkml:trace contextRef="#ctx0" brushRef="#br0">901 637 5257,'-8'2'-88,"-2"0"0,1-1-1,0 0 1,-12 0 0,19-1 261,2 0 0,-1-1 0,0 1 0,0 0 0,0 0 0,0-1-1,0 1 1,0 0 0,0-1 0,-6-4 1384,7 4-1384,-1 0 0,1 0 0,-1 1 0,0-1 0,1 0 0,0 0 0,-1 0 0,1 0 0,-1-1 0,0-2 41,1 0 1,-2 0-1,2 0 1,-1 0-1,1-5 0,0 8-211,0 1-1,0 0 0,0 0 0,0 0 1,0-1-1,-1 1 0,1 0 0,0 0 1,0 0-1,0 0 0,0-1 0,0 1 1,-1 0-1,1 0 0,0 0 0,0 0 1,0 0-1,0 0 0,-1 0 0,1-1 1,0 1-1,0 0 0,0 0 1,-1 0-1,1 0 0,-1 0 0,1 0 1,0 0-1,0 0 0,0 0 0,-1 0 1,1 0-1,0 0 0,0 0 0,-1 0 1,1 0-1,0 1 0,0-1 0,0 0 1,0 0-1,-1 0 0,1 0 0,0 0 1,0 0-1,0 0 0,-1 1 0,1-1 1,0 0-1,0 0 0,0 0 0,0 1 1,-12 6 78,9-2-61,0-2 0,0 2 1,1-1-1,-1 0 0,1 1 0,0-1 0,0 1 0,1-1 0,-1 1 1,1 0-1,0 0 0,0 0 0,1-1 0,0 1 0,-1 1 0,2-2 1,-1 1-1,2 7 0,-1-9-17,-1 0-1,1 0 1,0 0 0,0 0 0,0 0-1,1 0 1,-1 0 0,0 0 0,2-1 0,-2 1-1,1 0 1,4 3 0,-4-4 2,0-1-1,0 1 1,0-1 0,0 0 0,0 0-1,1 0 1,-1 0 0,0 0-1,0-1 1,0 1 0,0 0 0,1-1-1,-1 0 1,1 1 0,-1-1 0,1 0-1,-1 0 1,0-1 0,3 1 0,-1-1 29,-1 0 0,1 0 1,-1 0-1,0 0 1,1-1-1,-1 1 0,0-1 1,0 0-1,0 0 0,-1 0 1,1 0-1,0 0 1,0-1-1,-1 0 0,0 1 1,0-1-1,0 0 1,0 1-1,0-2 0,0 2 1,2-7-1,-3 6-9,0-1 0,0 0 0,0 0 0,1 1 0,-2-2 0,1 2-1,-1-2 1,0 1 0,0 1 0,0-2 0,0 2 0,-1-2 0,1 2 0,-2-1 0,1 0-1,0 0 1,0 0 0,-3-4 0,2 4-7,-1 0 0,0-1 0,0 2 1,0-1-1,0 0 0,0 0 0,-1 1 0,0 0 0,0 0 0,0 0 0,0 0 0,0 1 0,-1-1 1,1 1-1,-1 0 0,1 0 0,-1 1 0,0-1 0,0 1 0,0 0 0,0 1 0,0-1 1,0 1-1,0 0 0,0 0 0,0 0 0,0 1 0,0-1 0,0 1 0,0 0 0,0 1 0,0 0 1,1-1-1,-1 1 0,1 1 0,-1-1 0,1 0 0,0 2 0,-6 3 0,5-3-24,0 0 0,0 0-1,1 1 1,0-1 0,0 1-1,0 0 1,1 0 0,0 1-1,-1-1 1,2 0 0,-1 1-1,1 0 1,0 0 0,-2 8-1,4-10-1,-1 0 0,1 0-1,0 0 1,0 0 0,0 0 0,1 0-1,-1 0 1,1 0 0,0 0 0,0 0-1,0 0 1,1-1 0,-1 1-1,1 0 1,0 0 0,0-1 0,0 0-1,1 0 1,-1 0 0,1 1-1,0-2 1,6 6 0,-2-2 3,1 0 1,0 0-1,1-1 1,-1-1-1,1 0 1,0 1-1,0-2 1,0 0-1,1 0 1,14 3-1,-17-6 50,0 1 1,0-1-1,-1 0 0,1 0 0,0 0 0,-1-1 0,1 0 0,0 0 0,-1-1 1,1 0-1,-1 0 0,0 0 0,1-1 0,-1 0 0,-1-1 0,8-3 0,-8 3-11,1 0-1,-1 0 0,0-1 1,0 0-1,-1 0 0,1 0 0,-1 0 1,0-1-1,0 1 0,2-8 1,-4 10-5,-1 0 0,0 0 0,0-1 0,-1 1 0,1 0 1,-1-1-1,1 1 0,-1-1 0,0 1 0,-1 0 1,1-1-1,0 1 0,-1-1 0,0 1 0,0-1 0,0 1 1,0 0-1,0 0 0,-1 0 0,1-1 0,-4-3 1,1 1-19,-1 0 0,1 0 0,-1 0 1,-1 0-1,1 1 0,-1 0 1,0 0-1,0 0 0,-1 1 0,1 0 1,-1 0-1,0 0 0,0 1 1,0 0-1,-1 1 0,0-1 0,1 1 1,0 1-1,-1-1 0,0 1 1,0 0-1,1 1 0,-2 0 0,2 0 1,-1 1-1,0 0 0,0 1 0,1-1 1,-1 1-1,1 1 0,-1-1 1,1 1-1,0 0 0,0 1 0,0 0 1,-6 5-1,-1 1-29,0 1 0,1 0 0,1 1 0,0 0 0,1 1 0,-18 26 0,24-32 7,1 0 0,1 0 0,-1 0 0,1 0 0,0 1 0,0-1 0,1 1 0,0 0 0,1 0 0,0-1 0,-1 1 0,2 0 0,0 0 0,0 0 0,1 0 0,2 14 0,-2-18 1,1 1-1,0-1 1,-1 0 0,1 1 0,1-1 0,-1 0 0,1 0 0,-1 0 0,2-1 0,-1 1 0,0-1 0,0 0 0,7 5 0,-5-4-13,0-1-1,1 0 1,0 0 0,0-1 0,0 1 0,0-1-1,0 0 1,0-1 0,8 2 0,-1-2-8,0 0-1,1-1 1,-1 0 0,0-1 0,0 0-1,0-2 1,0 1 0,0-1-1,16-6 1,-6-1 43,0 0-1,-1-2 1,0-1-1,22-16 1,75-69 43,-110 90-50,-1 0-1,0 0 0,0-1 0,-1 0 1,0 0-1,7-12 0,-12 17 8,0 0 0,-1 0 0,1 0 0,-1 0 0,0 0 0,0 0 0,-1 0 0,1 0 0,-1-1 0,0 1 0,0 0 0,0 0 0,-1 0 0,1 0 0,-1-1 0,0 2 0,0-2 0,-1 2 0,1-1 0,-4-6 0,0 1 15,-1 0 0,0 0 0,-1 1 0,0 0 0,0 0-1,0 0 1,-2 1 0,1 0 0,-1 1 0,-15-9 0,12 9-20,1 0 1,-1 0-1,0 1 1,0 1-1,-1 0 0,1 1 1,-1 0-1,-21-2 1,22 5-6,0 0 1,1 1 0,-1 1 0,0 0-1,1 0 1,-1 1 0,1 1-1,0-1 1,0 2 0,1 0 0,-1 0-1,1 0 1,0 2 0,1-1 0,-15 13-1,11-7-18,0 0 0,0 1-1,2 0 1,-1 1-1,2 0 1,0 1 0,1 0-1,1 1 1,-10 24 0,14-31 2,1 1 0,1-1 1,-1 0-1,2 2 1,-1-2-1,1 1 0,1 0 1,0 0-1,0 0 1,3 14-1,-2-18 5,1 0-1,0 1 0,0-1 1,0-1-1,1 1 1,0 0-1,1 0 1,-1-1-1,1 1 1,0-1-1,0 0 0,0 0 1,1 0-1,0-1 1,0 0-1,0 0 1,6 3-1,-2-1 12,1-2 1,-1 1-1,1 0 0,0-2 0,0 1 1,0-1-1,0-1 0,0 0 0,1 0 0,14 0 1,-10-2 22,0-1 0,0 0 1,0-1-1,0-1 1,0 0-1,23-8 1,-11 0 25,-2 0 0,0-2 1,0 0-1,-1-2 0,-1-1 1,-1 0-1,29-28 1,-45 39-16,0 0 1,-1-1 0,0 0-1,0-1 1,0 1 0,-1 0-1,0-1 1,0 0-1,4-12 1,-7 14 2,0 0 0,0 0-1,0 0 1,0-1 0,-1 2-1,0-2 1,0 1 0,-1 0-1,0 0 1,0 0 0,0 0-1,0 0 1,-1 0 0,0 0 0,-4-8-1,-1-1 0,-1 1 0,-1 1 0,1-1-1,-2 2 1,0-1 0,-1 1 0,1 0-1,-2 2 1,0-1 0,-1 1 0,1 0-1,-1 1 1,-1 1 0,0 0 0,0 1 0,-16-5-1,12 6-36,1 0-1,-1 1 0,0 1 1,0 0-1,0 2 0,-1-1 1,1 2-1,-1 2 0,1-1 1,0 1-1,0 1 0,0 1 1,-23 8-1,26-6-7,0 1-1,0 0 1,1 1 0,0 1-1,0 0 1,1 1 0,1 0-1,-1 1 1,2 0 0,-1 1-1,2 0 1,-1 1 0,2 1-1,-10 18 1,13-22 9,1 0 1,0 2-1,1-1 0,1 0 1,-1 0-1,2 1 1,-1-1-1,1 24 0,2-26 1,0 1 0,1 0-1,0-1 1,2 0-1,-1 1 1,0-1 0,1 1-1,1-2 1,0 1-1,0 0 1,10 14 0,-5-11 4,0-1 0,0 0 1,2-1-1,0 0 0,-1 0 1,2-1-1,0 0 0,0-1 1,1-1-1,26 12 0,-17-10 41,0-1-1,0-1 0,0-1 1,1-1-1,0-2 0,30 3 1,-36-6 12,0 0-1,0-2 1,-1 1 0,1-3 0,0 1-1,-1-1 1,1-1 0,-2 0 0,1-2-1,0 1 1,-1-2 0,0 0 0,-1-1-1,0 0 1,0-1 0,-1-1 0,-1 0-1,0-1 1,0 1 0,11-17 0,-19 23-18,-1 0 0,1-1 0,0 0 1,-2 1-1,1-1 0,0 0 0,-1 0 1,0 0-1,0-1 0,-1 1 0,0 0 1,0-1-1,0 1 0,-1-1 0,0 1 1,-1 0-1,1-1 0,-1 1 0,0-1 1,-1 1-1,1 0 0,-2 0 0,1 0 1,-4-8-1,-4-3 6,-1 0 1,-1 0-1,-1 1 1,-23-23-1,6 11-29,-43-32 0,54 46 20,1 2 0,-1 0 0,-1 1-1,0 1 1,-1 1 0,0 1 0,-1 1 0,1 0 0,-40-5 0,45 10-61,-1 0 1,0 2 0,0 0 0,0 1 0,0 0 0,0 1-1,1 1 1,-1 1 0,1 0 0,0 2 0,0-1-1,0 1 1,-22 14 0,25-12 4,-1 1 0,2 0 0,0 0 0,0 2-1,0 0 1,1 0 0,1 1 0,0 0 0,1 0 0,0 1 0,1 1 0,-11 24 0,15-29 8,0 1 1,1-1 0,0 2 0,1-1 0,0 0-1,1 0 1,0 0 0,0 0 0,1 1-1,1-1 1,0 0 0,1 1 0,-1-1 0,1-1-1,1 2 1,1-2 0,-1 1 0,1-1 0,1 1-1,5 9 1,1-4 10,0 0 0,0-1 0,2 0 0,-1-1 0,2 0 0,0-1 0,0-1 0,1 0 0,1-1 0,0 0 0,0-2 0,1 1 0,0-2 0,0 0 0,1-1 0,25 5-1,-19-7 76,0 0 0,0-1-1,1-2 1,-1-1-1,1 0 1,-1-2-1,0-1 1,0 0-1,0-2 1,0 0-1,-1-2 1,27-11-1,-18 4 6,-1-1 0,0-2 0,36-25 0,-53 32-34,0-1 0,-1 0-1,0-1 1,-1 0 0,0-1 0,-1-1-1,-1 0 1,14-23 0,-19 27 0,-2 0-1,1-1 1,-1 1 0,0 0 0,-1-1-1,-1 1 1,1-1 0,-1 0-1,-1 0 1,0 0 0,-1 1 0,-1-1-1,1 0 1,-1 1 0,-7-19 0,2 10-30,0 0 0,-1 1 0,-2 0 0,0 0 1,-1 1-1,-1 1 0,-20-25 0,21 29-26,-1 0 0,0 1 0,-1 0 0,-1 1 0,1 1 0,-1 0 0,-1 0 0,0 2 0,0 0 0,-1 0 0,1 1 0,-1 1 0,-1 1 0,1 0 0,0 1 0,-1 1 0,0 0 0,0 1 0,0 1 0,0 0 0,-18 4 0,11 0-37,0 1 0,0 1 0,0 1 0,1 1 0,0 1 0,1 1 0,0 1 0,0 1 0,1 1 0,1 1 0,-20 16 0,27-19 40,0 1-1,1 0 0,1 1 0,0 0 0,0 0 0,2 1 0,-1 1 0,2 0 0,0 0 1,1 0-1,1 1 0,0 0 0,1 0 0,1 0 0,0 1 0,-1 26 0,4-33-5,1 1-1,1 0 0,0 0 1,1-1-1,0 1 1,0 0-1,1-1 0,0 0 1,1 0-1,1 0 0,0 0 1,-1-1-1,2 1 1,0-2-1,0 1 0,15 14 1,-10-12-1,0-1 0,1 0 0,1-1 0,-1-1 0,1 1 0,1-2 1,0 0-1,0-1 0,0 0 0,1-1 0,19 4 0,-7-3 38,-2-3 1,1 0-1,1-1 0,-1-1 0,1-2 1,-1-1-1,0 0 0,48-13 0,-45 8 6,0-2 0,0-2 0,-1 0 0,-1-2-1,0-1 1,-1-1 0,35-26 0,-49 32 5,-1 0-1,0-1 1,0 0 0,-1-1-1,17-23 1,-24 29-5,0 0 0,0 0 0,0 0 0,-1-1 0,0 1 0,0 0 0,-1-1 0,1 0 0,-1 1 0,-1-1 0,1 0 0,0 0 0,-1 1 0,-1-1 0,1 0 0,-1 0 0,0 1 0,-2-9 0,-2 0 0,-1 0 0,-1 0-1,0 1 1,-1 0 0,0 1 0,-1 0-1,0 0 1,-1 0 0,-12-10 0,2 3-39,-2 2 0,0 0 1,0 1-1,-29-14 0,27 18-15,0 1 0,0 1-1,-2 1 1,1 2-1,0 1 1,-2 0 0,1 1-1,0 2 1,0 1 0,-1 2-1,1 0 1,-1 1 0,1 1-1,0 2 1,-1 1-1,2 0 1,-1 2 0,1 1-1,0 1 1,0 1 0,2 2-1,-1 0 1,1 1-1,1 1 1,-26 21 0,38-26 19,-1 0 0,1 0 0,1 1 0,-1 1 1,2-1-1,0 2 0,0-1 0,1 1 0,0 0 0,-6 18 1,10-22-3,0 0 1,1 1 0,0-1 0,1 0 0,0 1 0,1 0 0,0-1 0,0 1 0,1-1 0,-1 1 0,2-1 0,-1 0 0,2 0 0,-1 1 0,1-1 0,0 0 0,1 0 0,4 7 0,2 1-18,1 0 1,1-1 0,0 0 0,1-1-1,0 0 1,2-1 0,-1-1-1,2 0 1,0-1 0,0 0-1,1-2 1,29 14 0,-21-13 17,0-1 0,1-1 0,-1-1 0,2-2 0,-1 0 0,1-2-1,-1 0 1,48-3 0,-36-4 22,0 0-1,0-3 0,0-1 1,-1-2-1,0-2 1,39-17-1,-36 11 16,-1-2 0,-1-2 0,-1-1 0,-1-2 0,36-30 0,-57 41 26,0 0-1,-1 0 0,21-28 1,-31 36-27,0-1 1,0 1 0,0-1-1,-1 0 1,0 0-1,-1 0 1,1-1 0,-1 1-1,-1-1 1,0 1 0,0-1-1,1-12 1,-4 8-7,0-1-1,0 1 1,-1 0 0,0-1-1,-1 1 1,0 0 0,-1 0-1,0 1 1,-1-1 0,-1 2-1,-8-12 1,-1 2-17,1 0 0,-3 1 0,1 1 0,-34-26 0,31 29-4,-1 1 0,1 1 0,-2 1 0,0 0 0,-1 2 0,0 1 0,1 0 0,-2 2 0,-49-9-1,53 13-36,0 2-1,-1-1 0,1 2 0,0 2 0,0-1 0,-1 1 0,1 2 0,0 0 0,1 1 0,-1 1 0,1 1 0,-30 14 1,28-8 12,0-1 1,1 2 0,0 0-1,1 2 1,1 0 0,1 1-1,0 1 1,1 0 0,1 1-1,0 0 1,2 2 0,1 0 0,0 0-1,-14 40 1,19-43 19,2 0-1,0 0 1,0 1-1,2 0 1,1 0 0,0-1-1,1 2 1,2-2-1,-1 2 1,2-1 0,0 0-1,2-1 1,1 1-1,0-1 1,1 0 0,0 0-1,2 0 1,0-1 0,12 18-1,-9-20-6,0 1-1,2-1 1,-1-2 0,2 1-1,0-1 1,0 0-1,2-1 1,-1-1 0,1-1-1,1 0 1,26 11-1,-20-11 37,1-2 0,1-1 0,0 0 0,0-1 0,0-2 0,0-1 0,1-1 0,33-1 0,-31-3 21,0 0-1,0-2 0,0-1 0,-1-1 0,0-1 0,0-1 0,38-19 0,-45 18-18,-1-1-1,0-2 1,0 0 0,-2 0-1,1-2 1,-2 0-1,0-1 1,0-1-1,22-31 1,-31 38 7,-1 0 0,-1-1 1,0 0-1,0 0 0,-1 0 0,-1 0 1,1-1-1,-2 1 0,1-1 0,-1 0 0,0-14 1,-2 12 0,-1 0 1,0 0-1,-1 0 1,0 0-1,-1 0 1,-1 0-1,1 1 1,-2-1-1,-7-13 1,-2 1-36,0 1 0,-2 0 0,0 1 0,-1 2 0,-2-1 0,-1 2 0,0 0 0,-1 1 0,-1 2-1,0 0 1,-42-24 0,36 26-31,0 2 0,-1 1-1,0 1 1,-1 1 0,0 1-1,-1 2 1,1 1-1,-1 1 1,-1 2 0,-46 0-1,41 5-42,-1 2 1,1 0-1,0 3 0,-64 20 0,76-19 43,1 1-1,1 1 0,-1 2 0,2 1 1,0 0-1,0 1 0,-33 30 0,43-34 25,1 1-1,1 1 1,0 0 0,1 0-1,0 1 1,1 0-1,1 0 1,-1 1-1,2 0 1,0 0 0,2 0-1,-1 1 1,1 0-1,1-1 1,0 2-1,2-1 1,0 0-1,1 0 1,0 1 0,1-1-1,0 0 1,2 0-1,0 0 1,0 0-1,9 20 1,-3-12-10,2 0 0,2-1 0,0 0 0,1-1 1,1 0-1,1-1 0,1-1 0,0 0 0,2-2 0,27 22 0,-24-23 32,1-1-1,1 0 1,0-2 0,1-1-1,0-1 1,1-1-1,0-1 1,1-1-1,42 7 1,-32-10 38,1-2 1,-1-2-1,1-1 1,-1-2-1,66-11 0,-73 7-24,0-1 0,-1-1 0,0-2 0,0-1-1,-2-1 1,1-1 0,36-25 0,-51 29-2,0-1 0,-1 0-1,0-1 1,-1 1 0,0-2 0,0 0 0,-2-1 0,0 1 0,0-2-1,10-21 1,-15 25-6,1-1 1,-2 0-1,0 0 0,0 0 0,-1 0 0,0-1 0,-1 1 0,0-1 0,-1 1 0,-1-1 1,0 1-1,0-1 0,-1 1 0,-7-23 0,-2 5-14,-1 0-1,-2 1 1,0 0 0,-2 1-1,-33-41 1,23 35-42,-2 2 0,-1 1 0,-61-48 0,64 59 3,0 1 1,-1 1-1,-2 2 0,1 0 1,-2 2-1,0 0 0,0 3 1,-1 1-1,-34-7 0,42 12-12,1 2 0,-1 0-1,1 1 1,-1 2-1,1 0 1,-1 1-1,1 1 1,-1 1-1,2 1 1,-1 1-1,0 0 1,1 2 0,-36 19-1,40-18 16,1 1 0,0 1 0,1 1 0,0 0-1,1 0 1,0 2 0,1 0 0,0 0 0,2 1 0,0 1 0,-17 30 0,19-27 21,1 0 0,1 1 0,1 0 1,0 0-1,1 0 0,1 1 0,2 0 1,0-1-1,1 1 0,3 32 0,0-29 1,2 0-1,1-1 0,1 1 0,1-1 0,0 0 1,3-1-1,-1 0 0,2 0 0,1-1 1,0 0-1,2-1 0,1-1 0,26 28 0,-23-29 6,1-1 0,1 0 0,1-1-1,0-1 1,1-2 0,1 0-1,0 0 1,0-3 0,2 0 0,-1-1-1,1-1 1,42 8 0,-32-12 31,1 0-1,0-2 1,-1-2 0,1-1 0,0-2 0,0 0 0,-1-3-1,-1-1 1,1-2 0,-1-1 0,0-2 0,0 0 0,-2-3-1,-1-1 1,33-20 0,-45 22-4,1 0 1,-2-1-1,-1-1 0,0 0 1,-1-1-1,-1-1 0,0 0 1,-1-1-1,-2-1 0,13-25 1,-18 30-14,0-1 0,-1 0 0,-1-1 0,0 0 1,-2 1-1,0-2 0,0 1 0,-2 0 0,-1 0 1,0-1-1,-1 1 0,-1 0 0,0 0 0,-6-22 1,-1 13-13,0 0 0,-2 0 0,-1 2 1,-1 0-1,-1 0 0,-1 1 1,-1 0-1,-1 1 0,-1 1 0,-1 1 1,-1 1-1,0 1 0,-44-31 0,41 34-33,0 1-1,-1 1 1,0 1-1,-1 1 1,0 1-1,-1 1 1,0 2-1,0 0 1,0 1-1,-2 2 1,2 1-1,-2 1 1,2 1-1,-40 4 1,32 2-26,-1 2 1,1 1-1,1 1 0,0 2 1,0 1-1,-33 19 1,29-12 22,1 2 1,1 1 0,1 2-1,-53 49 1,69-56 31,1 1 1,1 1-1,1 0 0,1 1 0,1 0 1,0 1-1,2 1 0,0 0 1,2 1-1,-8 25 0,12-30-2,1 0 0,1 0 0,0 0 0,2 0 0,0 1 0,1-1 0,1 0 0,1 0 0,0 1 0,1-1 0,2 0 0,0 0 0,14 33 0,-11-35-8,0 0 1,2 0 0,0-1 0,1 0-1,0-1 1,1 0 0,1-1-1,1 0 1,-1-1 0,2 0 0,0-2-1,0 1 1,1-2 0,29 14-1,-15-11 48,2 0 0,0-3 0,0 0 0,1-2 0,1-1 0,-2-2 0,47 0 0,-31-3 11,0-3 1,0-2-1,0-1 1,-1-3-1,0-2 1,-1-1-1,53-21 1,-70 20-16,-1-2 0,0 1 0,-1-3 0,-1-1 0,25-19 0,-33 21 10,-1 0-1,-1-1 0,-1-2 1,0 1-1,-1-1 0,-1-1 0,16-28 1,-22 31-15,-1 1 0,0-1 1,-1-1-1,0 1 0,-1-1 0,-2 0 1,0 1-1,0-1 0,-1 0 1,-1-1-1,-1 2 0,-4-22 0,-1 6-12,-1 1-1,-2 0 0,-1 0 0,-2 1 0,-22-42 0,20 46-17,0 1-1,-2 1 0,-1 1 1,0 0-1,-2 1 1,0 1-1,-39-31 1,42 40-20,0 1 0,0 0 0,-2 2 0,1 0 1,-1 0-1,0 2 0,-1 0 0,0 1 1,0 0-1,0 2 0,-1 0 0,-21 0 0,13 3-28,0 1 0,1 1 0,0 2 0,-1 0-1,2 2 1,-2 1 0,2 1 0,0 2-1,-27 11 1,24-7 26,2 1 0,0 2 0,0 0-1,1 2 1,1 1 0,1 1 0,-35 37-1,40-35 20,2 0-1,0 0 1,1 2-1,0 0 1,3 0-1,0 2 1,2 0-1,-12 38 1,16-41-2,2 0 1,1 0 0,1 1 0,1-1 0,1 1 0,1 0 0,2 0 0,0-1 0,1 0 0,10 39 0,-6-39-15,1 0 1,2 0-1,0 0 1,2-1 0,0-1-1,1 0 1,1-1 0,18 20-1,-18-25 12,0 0 0,1-1 0,1 0 0,1-2-1,0 0 1,0-1 0,1 0 0,0-1 0,1-2 0,22 8-1,-12-7 23,0-2-1,0-1 1,1-1-1,0-2 1,0-1-1,0 0 1,0-3-1,43-5 0,-31-1 8,1-1-1,-2-2 0,0-2 1,0-1-1,50-25 0,-66 26 2,0-1-1,-1-2 0,-1 0 1,0-1-1,-1-1 1,-1-2-1,-1 1 1,25-30-1,-35 35-1,0-1 0,0-1 0,-1 1 0,-1-1 0,-1-1 0,0 1 0,-1-1 0,0 0 0,-1-1-1,-1 1 1,-1-1 0,-1 0 0,0 0 0,-1-25 0,-3 14-12,-2 0-1,-1 1 1,0-1 0,-2 2-1,-1-1 1,-2 1-1,-1 0 1,-17-31 0,10 26-10,-1 1-1,-2 1 1,-1 1 0,-1 0 0,-1 2 0,-30-26 0,36 37-32,0 0 0,-2 2 1,1 0-1,-1 1 0,-1 1 0,0 1 1,-1 0-1,0 2 0,-1 1 1,1 0-1,-1 2 0,0 1 1,-1 0-1,1 1 0,-1 2 1,1 1-1,-1 0 0,-32 5 0,26 1 3,1 1 0,0 0 0,0 2 0,0 2-1,2 0 1,0 2 0,0 1 0,1 1-1,1 1 1,0 2 0,2 0 0,0 1-1,-33 35 1,39-35 38,1 0 0,1 2 0,0-1 0,2 1 0,0 1 0,2 1 0,1-1 0,0 2 0,2-1 0,0 1 0,2 0 0,1 1 0,1 0 0,1-1 0,1 1 0,2 35 0,2-35-14,2 1 0,1-1 1,1 0-1,1-1 1,1 1-1,1-2 0,1 1 1,2-1-1,26 41 0,-25-45 18,1-1-1,1 0 0,1-1 1,0-1-1,1-1 0,1 0 1,0-1-1,1 0 0,1-2 0,0 0 1,28 11-1,-19-13 34,0 0 0,0-2-1,1-2 1,0-1 0,0 0 0,0-3-1,1 0 1,-1-2 0,0-1 0,32-4-1,-30-1-34,1 0-1,-1-1 1,1-2-1,-2-2 1,0 0-1,0-3 1,-1 0-1,54-35 1,-68 37 5,-1 1 1,-1-1 0,0-1 0,-1 0 0,1-1 0,-2-1-1,-1 0 1,0-1 0,-1 1 0,12-28 0,-15 28 6,-2 0 0,0-1-1,-1 0 1,0 0 0,-1-1 0,-1 1 0,-1 0 0,-1 0 0,0-1 0,-1 1 0,0 0-1,-6-21 1,-2 2-29,-2 1 0,-1 0-1,-1 1 1,-3 1 0,0 0-1,-3 1 1,0 1-1,-1 0 1,-2 1 0,-2 2-1,0 0 1,-1 2 0,-2 0-1,-56-38 1,61 49-11,0 1-1,-1 1 1,0 2 0,0-1-1,-1 3 1,-1 0 0,0 1 0,0 2-1,0 0 1,-1 1 0,1 2-1,-1 0 1,0 2 0,1 1-1,-1 1 1,0 1 0,1 1 0,-27 8-1,9 1-35,0 1 1,0 3-1,2 2 0,1 1 0,-63 42 0,72-40 47,-1 1-1,3 2 1,0 0 0,2 3-1,1 0 1,-42 60-1,53-64 15,1 0 0,2 0 0,1 2 0,0-1 0,2 1 0,1 1 0,2-1 0,0 1-1,2 0 1,-1 45 0,4-53-15,2 2 0,0-1 0,1-1 0,2 1 0,0-1 0,1 1 0,0-1 0,3 0 0,-1-1 0,1 1-1,1-2 1,1 1 0,1-2 0,0 1 0,19 20 0,-17-24 15,2 0 0,-1-1-1,2-1 1,0 0 0,0-1 0,0 0-1,1-2 1,1 0 0,0-1 0,31 9-1,-16-8 41,0-2 0,0-1-1,0-1 1,1-2 0,42-2 0,-33-3-28,-1-2 1,0-1-1,0-2 1,-1-2-1,53-21 1,-59 18-10,-1-2-1,-1-2 1,-1 0 0,0-3-1,-1 0 1,38-35 0,-55 43 6,-1-1 0,0-1 0,-1 1 0,0-2 0,-2 0 1,1 0-1,-2-1 0,0-1 0,-2 1 0,0-1 0,0 0 0,-2-1 1,0 0-1,0 1 0,-3-1 0,1-1 0,-1 1 0,-2-30 1,-2 14-15,-3 1 1,0 0 0,-2 0-1,-23-62 1,14 56-26,-1 0 0,-2 1 1,-39-56-1,40 69 2,0 2 0,-1 0-1,-2 1 1,0 1 0,-42-32 0,47 42 3,1 1 1,-2 0-1,0 1 0,0 1 0,0 1 1,-1 1-1,0 0 0,0 0 1,-1 2-1,-25-3 0,20 5-18,0 2-1,0 1 0,0 1 1,0 0-1,0 2 0,1 1 1,-1 0-1,1 2 0,1 1 1,-1 0-1,2 2 0,-1 0 1,1 2-1,0 0 0,-34 28 1,35-24 28,0 2 0,2 1 1,0-1-1,1 3 1,0-1-1,2 1 1,1 1-1,1 1 1,0 0-1,2 0 1,1 1-1,0 1 0,3 0 1,-7 30-1,9-23 13,1 1 0,3 0 0,0 0 0,2 0 0,1 0 0,2-1 0,2 1 0,0-1 0,3 0 0,0 0 0,2-1-1,1 0 1,3-1 0,22 37 0,-21-41 9,0-1 0,2-1 0,2-1 0,0-1-1,1 0 1,1-2 0,1 0 0,0-1 0,2-2-1,1 0 1,0-2 0,0-1 0,2 0 0,0-3 0,58 18-1,-58-23 23,0-2 0,0 0 0,1-2 0,-1-1 0,1-2-1,-1 0 1,0-2 0,0-1 0,0-1 0,0-1-1,35-13 1,-29 6-21,0-1 0,-1-2 0,-1 0-1,-1-2 1,0-2 0,-1-1-1,-2-1 1,36-35 0,-48 42 5,-2-1-1,0 0 1,0-1 0,-2 0 0,0-1 0,-1 0 0,-2-2-1,1 1 1,-2 0 0,0-1 0,-2-1 0,0 1-1,-1-1 1,-2 0 0,0 0 0,-1 0 0,-1 0-1,-4-43 1,-2 27-18,-2 0 0,-2 0-1,-1 1 1,-2 0 0,-2 1 0,0 0-1,-3 1 1,-1 1 0,-2 0 0,-1 1-1,-1 2 1,-36-39 0,36 47-15,0 1 1,-2 0 0,-1 1-1,0 2 1,-2 0 0,-46-23-1,50 31-21,-1 1 1,0 0-1,0 2 0,-1 1 1,1 0-1,-2 2 1,1 1-1,-47 0 0,40 5-15,1 1 1,0 1-1,1 2 0,0 2 0,-1 0 1,2 2-1,-1 1 0,2 1 0,-44 26 1,40-18 32,0 0 1,1 3 0,2 0-1,0 2 1,2 1 0,1 2-1,-35 45 1,45-49 35,1 1-1,1 0 1,1 1 0,1 1-1,1-1 1,2 2-1,1-1 1,1 1 0,2 0-1,1 1 1,0-1 0,3 1-1,1 29 1,1-37-20,2 0 1,0 0 0,1-1-1,2 0 1,0 1 0,1-2-1,0 1 1,12 19 0,-10-24-12,1 0 0,0-1 0,1-1 1,0 1-1,1-1 0,0-2 0,1 1 0,1-1 1,-1 0-1,26 14 0,-17-14 39,2-1-1,-1 0 1,1-2-1,0-1 1,1 0-1,0-2 1,-1-1-1,1-1 1,30 1-1,-6-4 32,-1-2 0,1-3 0,87-17-1,-81 9-42,-1-2-1,-1-2 1,-1-2 0,71-37-1,-99 43 2,0-1-1,-1-1 1,-1-1-1,-1 0 1,0-3 0,-1 1-1,-1-2 1,-1 0-1,0-1 1,28-45-1,-40 53 1,0 0 0,-1 0-1,0 0 1,-2-1-1,1 0 1,-2 0 0,1 0-1,-2 0 1,0 0 0,-1 0-1,0 0 1,-1 0-1,0 0 1,-8-26 0,-1 3-30,-2 2 0,-2-1 0,0 1 0,-28-44 1,21 42 0,-1 3-1,-2 0 1,-1 1 0,-1 1 0,-2 1 0,-1 2 0,-35-27 0,47 42-3,-1 1 1,-1 1 0,0 0-1,-1 2 1,0 1-1,0-1 1,-1 3-1,0 0 1,0 1 0,-1 1-1,0 0 1,0 2-1,0 1 1,-43 0 0,36 5-38,-1 0 0,1 2 0,0 1 0,1 2 0,0 0 0,0 2 0,1 1 0,-44 24 0,40-16 16,1 0 0,1 3 0,1 0 0,0 1 0,3 2 0,-41 48 0,42-42 16,2 1-1,0 2 1,3 0-1,1 1 1,-27 72-1,35-74 9,1 0 1,2 1-1,1 0 0,1 0 0,2 0 1,4 67-1,1-75 4,2 0 0,1 0-1,1-1 1,1 1 0,1-1 0,12 24 0,-11-30-6,1-1 0,1 1 0,0-2 1,2 1-1,0-2 0,1 0 0,31 28 0,-25-27 14,2-2 0,0 0 0,1-1-1,0-1 1,1-1 0,1-1 0,0-1-1,0-1 1,1-2 0,0 0 0,50 6 0,-42-11 38,0-1-1,0-1 1,0-2 0,-1-1 0,1-1 0,-1-3 0,0 0 0,64-24 0,-52 13-18,0-2 1,-1-1 0,-2-3 0,0-1 0,-2-2 0,54-47-1,-73 55-5,-1 0-1,-1-2 0,0-1 1,-1 0-1,-2-1 0,-1 0 1,-1-1-1,0-1 0,-2 0 1,-2-1-1,0 0 0,9-41 1,-15 45-9,-1-1 0,-1 0 1,-1 0-1,-2 0 0,0 0 1,-1 0-1,-2 0 0,0 1 1,-13-40-1,6 34-11,-1-1 0,-1 1 0,-1 1 0,-1 0 1,-2 1-1,-37-43 0,38 52 2,0 0 1,-1 1 0,-2 1-1,1 0 1,-2 2 0,1 0-1,-2 1 1,0 2 0,0 0-1,-1 1 1,-1 0 0,1 3-1,-1-1 1,0 2 0,0 0-1,-1 2 1,0 1 0,1 1-1,-37 3 1,24 1-36,-1 2-1,2 1 1,0 2-1,0 1 1,1 2-1,0 2 1,0 1 0,2 1-1,-53 32 1,46-21 12,1 2 1,1 2 0,1 0 0,2 3 0,2 1 0,-55 72 0,65-74 37,2 1 1,2 0 0,1 2 0,1 0 0,2 1-1,2 0 1,1 1 0,2 0 0,-6 54-1,12-61-11,2 0 0,1 1 0,1-1 1,2 0-1,7 36 0,-4-43-19,1 1 1,1-1 0,1 0 0,1 0 0,1-1-1,25 39 1,-24-45 14,0 0-1,1-1 1,1-1-1,0 0 1,1-1-1,1 0 1,0-1-1,1-1 1,30 16-1,-23-16 29,0-1 0,1-1 0,1-2 0,-1 0 0,1-1 0,45 3 0,-28-7 26,0-1-1,-1-2 1,68-10-1,-52 0-27,108-33-1,-118 28 5,-2-3-1,0-1 0,-2-2 0,51-35 0,-68 40 10,-2-3 1,0 0-1,-1-1 0,-1-1 0,-1-1 0,-1-1 0,27-42 0,-40 53 2,1-2-1,-2 0 1,-1 0 0,0 0-1,-1 0 1,0-1-1,3-28 1,-6 23-5,0 1 0,-2-1 0,0 0 0,-2 1 0,-6-29 0,-4 2-22,-1 1 0,-4 0-1,-1 1 1,-35-63 0,31 67-25,-2 0 0,-2 1 0,-1 2 0,-2 0 0,-53-51 0,63 72 2,0 1-1,-1 1 1,0 1-1,-2 1 1,-25-13-1,30 18-13,-1 2 0,1-1 1,-2 2-1,1 0 0,0 1 0,-1 1 0,-30-1 0,25 4-19,0 1-1,0 2 1,0 0-1,0 2 0,1 0 1,0 2-1,1 0 1,-1 1-1,1 2 1,-30 16-1,23-9 14,1 2 0,0 0-1,1 2 1,2 1-1,0 1 1,-39 47 0,47-47 28,0 1 0,2 0 0,1 1 0,1 1 0,1-1 0,1 2 0,-12 49 0,16-45-2,1 1 0,2 0 0,2 0 1,0 0-1,2 0 0,8 56 0,-3-60-3,1 0 0,1 0 0,1 0 0,2-1 0,1 0 0,1-1 0,25 40 0,-24-46-3,1 0-1,1-2 1,1 0-1,1 0 1,1-2-1,0 0 1,1-1-1,0 0 0,38 19 1,-38-25 37,1 0-1,-1-1 1,1-1-1,1-1 1,0 0-1,0-2 1,0-1 0,29 2-1,-23-4 19,0-2 0,0-1 0,-1-1 0,1-1 0,0-1 0,28-10 0,-20 2 0,0 0 1,-2-2-1,0-1 0,-1-2 1,-1-1-1,0-1 1,-2-2-1,0-1 0,-2-1 1,26-29-1,-35 32-17,-1 0-1,-1-1 1,0 0 0,-2-1-1,-1-1 1,-1 0-1,-1-2 1,-1 1 0,-2 0-1,0-2 1,-2 1-1,0 0 1,-3-1 0,0 0-1,-1 0 1,-2 0 0,0 0-1,-2 0 1,-2 0-1,0 1 1,-11-36 0,7 38-18,0 0 0,-2 0 0,0 1 1,-3 1-1,1-1 0,-2 2 1,0 0-1,-23-24 0,23 31-31,0 0-1,-1 1 0,0 0 1,-1 1-1,0 1 1,-1 1-1,-1 0 1,0 1-1,0 1 0,0 1 1,-27-8-1,19 10-27,0 0-1,-1 2 1,0 1-1,0 1 0,0 1 1,1 1-1,-1 1 1,0 2-1,0 0 1,-34 12-1,18-3 1,1 3-1,1 0 0,0 3 1,2 1-1,-55 39 1,62-37 35,1 2 0,2 1 0,1 2 0,1 0 1,1 2-1,1 0 0,2 2 0,1 1 0,2 0 0,-32 71 1,41-77 2,1 2 0,1 0 1,2 0-1,1 1 0,1 0 1,1-1-1,2 2 1,1-1-1,1 0 0,2 0 1,1 0-1,1 0 1,1 0-1,19 53 0,-14-56-7,2-1 0,0 1 0,2-2 0,1 0 0,1-1 0,0 0 0,2-1 0,1-2 0,0 1 0,25 18 0,-24-24 24,-1 0 0,1-2 1,2 0-1,-1-1 0,2-1 1,-1-1-1,1-1 0,0-1 0,1-1 1,-1-1-1,49 5 0,-38-9 29,1-2 0,-1-2 1,1 0-1,-2-3 0,1-1 0,0-1 0,0-2 0,-2-1 0,56-25 0,-45 14-8,0-1-1,-2-3 1,0-1-1,-3-2 1,0-1-1,47-48 1,-62 53 15,-1-1 1,-1-1 0,-1 0 0,-1-2 0,14-29-1,-23 37 10,-1-1 0,-1 0-1,-1 0 1,-1-1-1,0 0 1,-2 0 0,-1 0-1,1-28 1,-5 16-19,0 2 1,-3-1-1,-1 0 1,-2 1 0,0 0-1,-3 1 1,-1 0-1,-24-50 1,16 45-20,-1-1 0,-3 2 0,-1 1 0,-2 0 0,-1 2 0,-44-41 0,50 55-31,0 1-1,-1 0 1,0 2 0,-2 0-1,0 1 1,0 2 0,-48-17-1,53 23-18,0 0 0,0 3 0,0-1 0,-1 1 0,1 2 0,-1 0 0,0 1 0,1 1 0,-1 0 0,0 2 0,-33 8 0,28-3-2,-1 1 0,1 1 0,0 2 0,1 0 0,1 2 0,0 0 0,0 1 0,2 2 0,-33 31 0,27-20 20,2 1 0,0 1 0,2 1 0,1 1 0,2 0 0,-18 42 0,25-46 5,2 0 1,1 1 0,1 0-1,1 0 1,2 0-1,2 1 1,0 0 0,2 1-1,1-1 1,2 0 0,1 0-1,1 0 1,1 0-1,2 0 1,1 0 0,2-2-1,1 1 1,20 40 0,-18-45-9,2-1 0,0 0 0,1-1 1,2 0-1,0-1 0,2-2 0,0 1 1,1-2-1,44 32 0,-45-38 38,1-1 0,0-1 1,1 0-1,0-2 0,0 0 0,1-1 0,0-1 0,1-1 1,-1-1-1,0-1 0,1-1 0,31-1 0,-18-3 30,-1-2-1,0-2 1,0-1 0,-1-1-1,0-2 1,0-1 0,50-25-1,-40 13-7,0-2 0,-1-1 0,-2-2 1,66-59-1,-87 69-2,-1-1 0,-1 0 0,-1-2 0,-1 0 0,-1-1 0,-1 0 0,0-1 0,-2-1 0,-1 0 0,-1 0 0,-1-1 0,-1 0 0,-2-1 0,0 0 0,-1 0 0,0-32 0,-4 32-16,-1-1 0,-1 1 0,-1 0 0,-1 0 0,-2 0 0,-1 0 0,0 1 0,-2 0 0,-1 0 0,-2 0-1,0 1 1,-1 1 0,-2 0 0,0 1 0,-1 0 0,-2 2 0,0-1 0,-1 2 0,-1 0 0,-23-18 0,19 20-52,-1 0 1,-1 2-1,0 0 1,-1 2 0,-1 1-1,0 0 1,-1 3 0,1 0-1,-2 1 1,-53-7 0,50 12-24,0 2 1,0 1-1,0 1 1,1 2-1,-1 1 0,0 1 1,1 2-1,0 1 1,-55 22-1,48-14 26,1 1-1,1 3 0,1 0 1,1 3-1,1 0 0,1 3 0,1 0 1,-38 43-1,49-45 20,-1 1-1,3 1 1,0 0 0,2 2-1,1 0 1,1 0 0,1 1-1,2 1 1,1 0 0,2 0-1,-6 38 1,10-37-10,1 0 1,2-1-1,1 1 0,1 0 0,2-1 1,1 1-1,2-1 0,1 0 1,17 47-1,-15-54 3,2 0-1,1 0 1,0-2 0,1 0-1,2 0 1,0 0 0,1-2-1,1-1 1,1 1 0,1-2-1,0-1 1,27 18 0,-23-20 31,1-1 1,0 0 0,1-3-1,1 1 1,-1-2 0,45 9-1,-35-11 18,0-2 0,0-2 0,0-1 0,62-5-1,-52-2 3,-1-1 0,0-3-1,-1-1 1,-1-2 0,0-2-1,0-2 1,-1-2 0,65-38 0,-73 35 0,-1-1 0,0-1 1,-2-2-1,34-37 0,-46 42 5,-1 1 1,-2-2-1,0-1 0,-1 0 1,-2-1-1,0 0 0,12-33 1,-14 22 9,0-2-1,-3 1 1,-1 0 0,-2-1 0,-1-1 0,-2 2 0,-2-2-1,0 1 1,-3 0 0,-2 1 0,-1-1 0,-1 1 0,-23-60 0,18 64-37,-1 0 1,-2 1-1,-2 1 1,0 0 0,-1 1-1,-33-34 1,32 41-39,0 1 1,-2 1 0,0 1-1,-2 0 1,1 2 0,-2 1-1,-1 2 1,-26-12 0,25 15-21,0 1 1,0 1-1,-1 2 1,0 0-1,0 3 1,-1-1 0,1 3-1,0 0 1,-1 2-1,1 1 1,-1 1-1,1 1 1,1 2-1,-31 10 1,27-6 13,0 1 1,1 2-1,0 1 1,1 2-1,2 0 1,-1 2-1,1 0 0,2 2 1,0 2-1,1 0 1,1 1-1,-19 26 1,18-17 13,1 1 1,2 0 0,2 2 0,1 0-1,2 2 1,2-1 0,1 1 0,2 1-1,1 1 1,2-1 0,-4 56 0,10-59 0,2 1 1,2-1 0,0 1-1,3-1 1,1 0 0,2 0-1,1-1 1,2 1 0,1-2-1,1 1 1,3-2-1,33 53 1,-32-59 19,2-1 1,0-1-1,2-1 0,0-1 0,36 28 0,-39-36 31,2 0 0,0-2-1,0 0 1,1-2-1,0 0 1,1-1 0,43 11-1,-31-13 8,1-1-1,-1-3 1,1 0-1,0-2 1,-1-2-1,1-1 1,0-2-1,-1-1 1,1-1-1,64-22 1,-64 16-13,1-3 0,-2 1 0,-1-4 0,0 0 0,-1-2 0,0 0 0,-2-3 0,-1 0 0,50-54 0,-66 60 18,1 1 0,-2-2 1,-1 1-1,-1-2 0,0 0 0,-1 0 0,7-24 0,-8 16 7,-1 1-1,-1-2 1,-3 2 0,1-2-1,-2-29 1,-3 20-24,-2-1 0,-1 1 0,-2 0 0,-2 0 0,-1 2 0,-2-1 0,-2 0 0,-24-48 1,20 51-23,-2 1 1,-2 0-1,-2 2 1,0 0-1,-2 1 1,0 2-1,-52-42 1,56 52-44,-2 1 0,1 1 0,-2 2 0,0 0 0,0 1 0,-1 1 0,0 2 0,-1 0 0,0 2 1,-1 0-1,-45-4 0,41 10-17,-1 1 1,1 1 0,0 2 0,0 0-1,0 3 1,0 0 0,1 2 0,0 1-1,1 1 1,0 2 0,0 1 0,-33 21-1,34-17 39,1 2 1,0 0-1,1 2 0,2 0 0,0 2 1,2 1-1,1 0 0,0 2 0,2 0 0,1 1 1,-23 47-1,27-42 5,2 1 1,1 0 0,2 1-1,1-1 1,2 2-1,1-1 1,1 1-1,3 0 1,0 0 0,9 62-1,-3-66-13,1-1 0,1 0 0,1 0-1,2-1 1,1 0 0,1-1 0,2 0-1,1-1 1,1-1 0,2 1 0,0-3 0,32 35-1,-37-46 27,1 0 0,1-1 0,-1-1 0,2-1-1,0 1 1,0-2 0,1-1 0,0 0-1,0-1 1,1 0 0,0-1 0,0-2 0,0 0-1,1 0 1,-1-2 0,2 0 0,-2-1-1,1-1 1,0-1 0,31-5 0,-18 0 25,-1-2 0,0-1 1,0-1-1,-1-2 0,48-26 0,-22 6 4,94-74-1,-108 73-41,-2-2 0,-1-1-1,-3-1 1,49-65 0,-69 78-203,-1 0 0,-1 0 0,-1-1 0,9-27 0,-15 32-243,-1 1-1,-1-1 1,-1 1 0,-1-2 0,-1 1 0,0-27 0,-2 36-48,0-2 0,-2 1 0,0 0 0,0 0 1,-5-16-1,1 15 128,0 0-1,0 2 1,-2-1-1,-10-13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0 104 1352,'12'-15'152,"4"3"288,2 0-272,-2-1 105,-1 1 31,-2 0-16,-3 0-48,-1 4-128,-2 3-72,-4 3-528,-2 2 344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26 1464,'28'-15'-216,"0"5"64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1 180 1568,'30'-24'232,"2"-2"152,1 1-127,-1 1-201,-1 1-24,-3 3-40,-3 2-16,-5 8-56,-5 2-97,-7 7-79,-4 4-128,-8 9 192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1096,'4'0'368,"-1"3"184,-3 10 89,0 4 31,-3 11-24,0 4-24,0 2-184,2 2-128,0-3-232,1-4-80,1-2-352,-1-4-352,-1-3 384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1 560,'1'13'40,"2"7"8,0 4-40,1 5-8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1 168,'5'29'0,"1"4"0,1 0-8,3 4 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1 160,'7'24'48,"1"5"56,-1 8 16,3 4 16,0 6-32,0 3-56,1 7-40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2561,'-2'22'560,"1"4"168,2 10-112,2 6-160,1 9-360,1 4-80,2-2-288,1-3-456,3-9 432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6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50 0 1040,'-9'12'868,"2"0"0,0 0-1,1 1 1,-7 21 0,11-30-788,1 0 0,0 0 0,0-1 0,0 1 0,1 0 0,-1 0-1,1 0 1,0 0 0,0 0 0,0 0 0,1 0 0,-1 0 0,1-1 0,0 1 0,0 0 0,0 0 0,1-1 0,0 1 0,0-1 0,0 1 0,2 3 0,2-1-127,-1-1 0,0 0 0,1 0 0,0-1 0,0 1 0,0-2 0,1 1 0,0 0 0,0-1 0,0 0 0,0-1 0,0 0 0,0 1 0,13 0 0,-10-2-146,-1 0 0,0-1 0,0 0 0,1-1 0,-1 0 0,0 0 1,0-1-1,0 0 0,0-1 0,0 1 0,13-8 0,9-7-252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1 1128,'-2'2'313,"0"0"0,0 0 1,0 1-1,0 0 0,0-1 0,1 1 0,-1 0 0,1-1 0,-3 7 0,4-7-198,0-1 0,0 1 0,0-1 0,1 1 0,-1 0 0,0 0 0,0-1 0,1 1 0,-1 0 0,1-1 0,-1 1 0,1-1 0,0 1 0,0-1 0,0 1 0,0-1 0,0 0 0,0 1 0,0-1-1,2 1 1,0 1-64,1 1 0,0-2 0,-1 1 0,1 0 0,0-1 0,0 0 0,0 1 0,0-2 0,0 1 0,1-1 0,0 0 0,-1 1 0,0-1 0,1 0 0,0-1 0,0 0 0,-1 0 0,1 0 0,-1 0 0,9-2 0,-2 0-377,-1 0 0,0 0-1,-1-1 1,1 0 0,-1-1 0,1 0-1,-1-1 1,13-8 0,-26 16 351,0 1 1,1-1 0,0 1 0,-1 0-1,2 0 1,-1 0 0,-3 6-1,5-9 6,1 0 0,-1 0 0,1 0 0,-1 0 0,1 0 0,-1 0 1,1 0-1,0 1 0,-1-1 0,1 0 0,0 0 0,0 0 0,-1 0 0,1 0 0,1 0 0,-1 0 0,0 1 0,0-1 0,1 0 0,-1 0 0,0 0 0,1 0 0,-1 0 0,0 0 0,1 0 0,-1 0 0,1 0 0,0 0 0,-1 0 0,1 0 0,0 0 0,0-1 0,0 1 0,-1 0 0,1 0 0,1-1 0,-1 1 0,0-1 0,-1 1 0,1 0 0,0-1 0,1 1 0,-1-1 0,0 0 0,2 1 0,19 3-104,-1 0 0,1-2 0,27 0 1,-3 1-2839,-37-3 1713,-5 0 886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 45 816,'-2'3'312,"3"-2"320,5 1-39,2 0-81,4 0-112,4-1-120,3-1-144,0-2-8,7-3-32,1-1-8,5-3-16,2 0-40,0-1-400,0 1-352,-4 4 384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72 672,'3'-4'276,"1"1"-1,0-1 0,0 1 1,0 0-1,0 0 1,0 1-1,1-1 0,-1 1 1,1 0-1,0 0 1,7-2-1,9-2-310,28-4 1,-41 9 40,43-8-531,1 3 1,1 2-1,86 4 0,-135 0 502,1 1-1,-1-1 1,0 1 0,0-1-1,0 1 1,0 1 0,0-1-1,0 0 1,0 1 0,0 0-1,-1 0 1,1 0 0,6 5-1,-1 2-128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1096,'32'-20'176,"9"-6"184,2-1-32,4-4 8,0 3-15,1 2-49,1 2-72,2 5-128,0 3-56,0 8-144,-3 4-152,-12 4-193,-4 5-71,-10 3 264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1 111 1992,'25'-17'609,"1"0"0,1 3-1,1 0 1,0 1-1,50-15 1,-71 26-710,0 1-1,0-1 1,0 1 0,1 1 0,8-1-1,-13 1 53,-1 0-1,1 0 1,0 1-1,0-1 1,-1 0-1,0 1 1,1 0-1,0 0 1,-1-1-1,1 2 1,-1-1-1,1 0 1,-1 1-1,0-1 0,0 0 1,1 1-1,1 2 1,-4-3-14,1 0 0,-1 0 0,1-1 0,-1 1 0,0 1 0,1-2 0,-1 1 0,0 0 0,0 0 0,0 0 0,0 0 0,0-1 0,0 1 0,0 1 0,0-1 0,0-1 0,0 1 0,0 0 0,-1 0 0,1 0 1,0-1-1,-1 2 0,0-1 0,0 1 0,-14 21-813,11-18 683,-8 9-117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38 1000,'5'-2'213,"11"-5"261,0 1 0,0 0 0,0 1 0,1 1 0,24-3 0,-41 7-485,1 0-1,0 0 1,-1 0 0,1 0 0,0 0 0,0 0-1,-1 0 1,1 0 0,0 0 0,-1 1 0,2-1-1,-2 0 1,1 0 0,0 1 0,-1-1 0,1 0-1,-1 1 1,1-1 0,-1 0 0,1 1 0,0-1-1,-1 1 1,1-1 0,-1 1 0,1-1 0,-1 1-1,0-1 1,1 1 0,-1 0 0,0 0 0,1-1-1,-1 1 1,0 0 0,0-1 0,0 1 0,1 0-1,-1-1 1,0 1 0,0 0 0,0 0 0,0 0-1,-1 6-226,1-2-1,-1 2 1,0-1-1,-4 8 1,0 9 139,5-22 99,0 0 1,0 0-1,0-1 0,0 2 0,0-1 1,0-1-1,1 1 0,-1 0 0,1 0 1,-1-1-1,0 1 0,1 0 0,-1-1 1,0 2-1,1-2 0,-1 1 0,1-1 1,-1 1-1,1 0 0,-1-1 0,1 1 1,1 0-1,-1 0 13,1-1-1,0 1 1,-1 0 0,1-1 0,-1 0-1,1 1 1,0-1 0,-1 0 0,1 0 0,0 0-1,1 0 1,6-1 57,0-1-1,1 1 0,12-6 1,-14 5-91,7-2-175,0-1 0,0 0 0,-1-1 0,0 0 0,0-1 0,-1-1 0,0 0 0,22-19 0,-29 22 167,-1 1 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0 840,'4'7'304,"2"-2"256,2 1-80,3-1-279,2 0-81,0-1-104,1-2-192,1-1-465,0 0 393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0 136,'-2'14'208,"3"-4"312,2-2 208,6-4 33,2-1-153,7-1-416,2-2-256,4-3-376,0 0-81,3 0-7,-2 0 64,-1 0 240,-1 0 88,-3 1 56,0 0-48,-3 1 56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1 189 1000,'29'-24'879,"-3"3"74,0 1-1,57-33 0,-75 49-1225,-1-1-1,0 0 1,0-1 0,-1 1 0,1-1 0,-1 0 0,0-1 0,7-10 0,-6 8-413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9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1 552,'15'6'264,"4"-1"368,2 0 64,4-3 81,0 0-73,8-2-288,-1-1-192,2-1-488,-5-1-272,-4 0 288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1 880,'19'16'208,"5"-1"16,9-5 104,5-3-16,6-6-336,0-5-368,2-8 216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26 0 6049,'-18'37'-432,"12"-3"-672,5-1 320,10-5 680,7-2-56,11-6-56,7-3 8,11-11-80,3-5-289,6-13 361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66 0 1376,'-27'9'-152,"9"0"24,5 2-152,7-2 576,4 2 136,7-1 248,4-1 57,6 1 127,2 0-88,9-2-264,2 1-176,7-1-360,4-1-240,9-7-608,4-7-480,-2-13 687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137 0 2264,'-12'3'112,"0"-1"0,1 2 0,0-1 0,0 2-1,0-1 1,0 1 0,0 1 0,1 0-1,-16 12 1,26-17-43,-1-1-1,0 1 1,1-1 0,-1 1-1,0-1 1,0 1 0,1-1-1,-1 2 1,1-2-1,-1 1 1,1 0 0,-1 0-1,1-1 1,0 1 0,-1 0-1,1 0 1,0 0 0,0 0-1,-1 0 1,1 0-1,0-1 1,0 1 0,0 0-1,0 0 1,0 0 0,0 0-1,0 0 1,1 0 0,-1 0-1,0 0 1,0-1 0,1 1-1,-1 0 1,0 0-1,1 0 1,-1 0 0,1-1-1,-1 1 1,1 0 0,-1-1-1,1 1 1,0 0 0,0-1-1,-1 1 1,1-1-1,1 2 1,6 2 195,-1 1 0,0-2 0,0 1 1,12 4-1,-8-4-198,3 2 52,0-1 0,0 0-1,1-1 1,0-1 0,-1 0 0,1-1 0,0 0-1,20-1 1,-29-1-100,45 3 116,-48-3-128,0 1-1,0-1 0,0 1 1,0 0-1,0 0 0,0 0 1,0 0-1,-1 1 0,1-1 1,-1 0-1,1 1 0,0 0 1,3 3-1,-6-4-3,1 0 1,-1 0-1,1 0 1,-1 1-1,0-1 0,1 0 1,-1 0-1,1 0 1,-1 1-1,0-1 1,0 0-1,0 0 0,0 0 1,0 0-1,0 1 1,-1-1-1,1 0 0,-1 0 1,1 0-1,0 0 1,-1 1-1,1-1 0,-2 1 1,-16 28 76,14-25-73,-6 9 15,2-3-19,1-1 0,0 1 0,1 0 1,0 1-1,-6 15 0,11-24 6,0 0 1,0 0-1,1 0 0,0 0 0,-1 0 0,1 0 1,0 0-1,0 1 0,1-1 0,-1-1 0,1 2 1,-1-1-1,2 0 0,-2 0 0,1-1 0,1 1 1,-1 0-1,1 0 0,-1 0 0,1-1 0,-1 1 1,2-1-1,-2 0 0,1 0 0,1 1 0,-1-1 1,5 3-1,-1 0-34,2-1 0,-1 0 0,1 1 0,0-2 0,-1 1 0,1-1 0,1 0 1,-1-1-1,0 0 0,0-1 0,15 2 0,-12-3-348,0 0 1,0 0-1,-1-1 0,1-1 0,0 1 1,0-1-1,-1-1 0,20-8 1,-10 2-433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2657,'5'9'368,"5"-1"144,1 0 312,6-1-120,0 0-224,4-2-264,1-1-72,1-1-144,2 0-104,3-3-520,1 0-480,0-2 584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224 0 1976,'-28'3'168,"3"3"257,0 1-337,5 2 168,0 0 0,2 4-112,3-3-208,0-1-232,3-2 8,0-4 112,1-3 144,4-2 8,-1-4-201,1-1 137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11 39 624,'0'-9'8,"0"0"128,1 2-208,-1 1-8,-2 3 48,-1 1-32,-3 0 40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1 552,'-5'0'96,"2"0"64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197 0 1824,'-17'17'184,"-2"5"136,-2 1-167,-3 4-137,2 3-8,-1-1 48,2 2 144,4-2 152,1 2 8,7-2-64,2-2-232,9-4-752,5-3 464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9.5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31 1 480,'-12'19'408,"2"1"184,4 1-48,4 0-135,4 0-289,4-1-128,3-1-136,2-2-57,0-3 81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2449,'3'10'616,"3"1"472,2 3-112,5-1-400,3 1-208,6-4-200,1-1-72,3-2-96,1-2-32,2-5-120,0-1-16,1-6-72,1 0-88,0-4-664,2 0 624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45 1416,'14'-4'64,"3"-4"32,3 0-168,3-4-240,1-1 192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40 416,'30'-10'513,"0"1"0,32-5 0,-46 12-293,0 0 0,-1 1 0,1 0 0,0 1 0,31 4 0,-40-3-174,0 1 0,1 0 0,-1 0 0,0 0 0,0 1 0,0-1 0,-1 1-1,1 1 1,-1 0 0,1 0 0,-1 0 0,-1 1 0,1 0 0,0 0 0,-1 0-1,0 1 1,0-1 0,-1 1 0,6 10 0,5 16-145,-9-19-120,14 24-1,-8-22 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1 168 3057,'20'-1'589,"0"-1"0,0 0-1,25-7 1,58-20 214,-62 14-709,73-38 0,-16 6-1323,-95 45 1174,0 1 0,0 0 0,1 0-1,0 0 1,-1 0 0,0 0-1,1 1 1,-1-1 0,1 1-1,-1 0 1,1 0 0,-1 0-1,7 2 1,-8-1 70,1 0 0,0 0 0,0 0 0,0 1 0,0 0 0,-1-1 1,1 1-1,-1 1 0,0-2 0,1 2 0,-1-1 0,-1 0 0,2 1 0,-2-1 0,3 4 0,13 23 568,-13-21-378,1 0 0,0 1 1,1-2-1,6 9 0,-9-14-188,0 1 0,0-1 0,-1 0 0,1 0 0,0 0-1,0 0 1,0-1 0,1 1 0,-1 0 0,0-1 0,0 0 0,1 0-1,-1-1 1,1 1 0,3 0 0,1-1-31,0 0 0,-1-1 1,0 0-1,1 0 0,-1 0 0,0-1 0,0 0 0,1-1 0,-1 1 1,-1-1-1,1 0 0,7-6 0,11-7-685,38-32 0,-53 40 369,13-11-105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2577,'5'5'408,"3"-1"320,1-3 80,6-1-200,2-3-104,2-4-200,1-1-80,3-6-120,1-2-24,3-6-80,-1-1-24,-1-4-104,1 2-64,-1 0-80,0 3-80,-4 3-296,-1 2-304,-7 6 520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1568,'0'9'184,"1"-2"120,1-2-160,2-2-184,1-2-88,2-4-200,-1 2 192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1920,'5'7'529,"5"-3"255,4-1-120,3-1-40,7-2-536,3-3-320,6-4 104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51 2721,'16'-4'168,"6"0"160,2 0 16,4 1-40,2 1-72,-1-3-264,1 0-128,-2-6-632,-1-2 488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1 256 2072,'78'-60'274,"-20"16"1073,-35 25-1027,2 1 1,-1 1-1,2 0 1,0 2-1,1 1 1,1 2-1,0 0 1,48-12-1,-69 22-318,0 2 0,0-1 0,0 0 0,1 1-1,-1 0 1,0 1 0,0 0 0,0 0 0,0 0-1,9 3 1,4 4 17,0 0 0,20 11 0,-21-9-59,1-1 0,22 7 1,63 8-2178,-68-17 1460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1488,'26'6'568,"6"4"497,1 1-217,1 1-416,0 3-184,0 1-176,-1 0-64,-3-3-104,-1-2-80,-3-5-48,-2-2 0,-4-3 120,-2 2 40,-6 2 16,-2 3-144,-5 0 120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46 2849,'-2'-2'244,"0"1"0,0-1 1,0 0-1,0 0 0,1 0 0,-1 0 1,0-1-1,1 1 0,0 0 1,-1-4-1,2 6-184,0-1 0,-1 1 0,1 0 0,0-1-1,0 1 1,0-1 0,0 1 0,0-1 0,0 0 0,1 1 0,-1-1 0,0 1-1,0 0 1,0-1 0,0 1 0,0-1 0,1 1 0,-1 0 0,0-1 0,0 1 0,1-1-1,-1 1 1,1-2-45,0 2 0,1-1 0,-1 0 0,0 1 0,0-1 0,0 1 0,1-1 0,-1 1 0,0 0 0,0-1 0,0 1 0,3 0 0,7-1 66,0 0-1,0 1 1,-1 0-1,1 1 1,0 0-1,19 6 1,-10-3-104,-2 2 0,35 16 0,-44-18-32,1 2-1,-2-1 1,1 1 0,-1 0-1,1 0 1,-1 1 0,7 9-1,-12-12 30,0-1 0,0 1 0,0-1-1,-1 1 1,0 0 0,1 0 0,-2 0-1,1 1 1,0-2 0,-1 2 0,0-1-1,0 1 1,0-1 0,-1 1-1,1-1 1,-1 1 0,0-1 0,-1 9-1,-15 45-1268,12-38 914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2256,'13'6'217,"2"0"175,5-1-256,0 1-288,0-1-272,0 0 239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0 608,'2'7'72,"5"-1"40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 0 1936,'-3'18'112,"2"2"24,1 0 105,0-2-73,3 0-152,2-2-593,1 0 361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0 129 3233,'14'-8'80,"4"0"16,4-1-144,1-4 72,2-1 0,2-3-24,4-1-64,-1-3-376,2 0 296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0 281 2345,'16'-9'720,"5"-4"312,9-5-64,4-6-280,2-7-416,2-2-112,1 0-128,-1 1-24,-1 1-192,0 2-272,-3 1 264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1 157 1272,'22'-17'96,"10"-2"168,3 1 16,3-3-40,-1 0 9,-4 1-145,-2 0-120,-5 0 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3 140 1936,'-2'0'392,"1"-2"337,1 0-489,3-2-184,6-2-136,0 1 16,7-5 104,-1 0 64,6-3 24,1-2-16,3 0-64,3 0-40,-1 1-176,1-1-464,0 1 400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39 1728,'9'0'160,"6"-1"72,0-1-32,4-3-111,1 0-57,1-2-48,1 0-32,-3 2-201,-1 1-175,-7 2 224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4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41 152,'13'-13'8,"-2"-1"-8,1 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1792,'13'4'416,"0"5"305,1 2-209,2 4-72,2 3-232,1 0-104,3-2-80,1-1-24,-1-7-512,0-1 368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2665,'17'7'336,"4"5"472,0 1 8,1 2-144,-1 1-168,1-1-520,2 1-272,-2-2 168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36 536,'-8'-13'112,"14"3"24,-2 3 488,0 1 128,-1 6 233,1 3 39,3 8-56,2 4-64,4 8-344,3 6-176,10 10-311,6 4-81,14 3-185,3 0-199,7-5-816,-2-3 720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2449,'2'24'120,"5"-1"240,2 0-176,6-1 152,2 0-80,6 1-232,0-2-296,0-4 88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3465,'5'10'80,"4"0"-144,5-2 88,3 0 0,6-3-168,3-2-216,6 0 200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1 488,'27'29'80,"4"-1"40,2-3-80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2537,'4'21'400,"3"2"472,5-1-760,5 0-320,4-1 80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0 200,'0'7'8,"2"-2"8,2-1-16,2-2-48,-1 1 32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1392,'-3'18'144,"0"2"128,2-1-184,2 2-88,2-1-200,3 1 136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8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3 213 440,'0'0'4,"0"0"-1,0 0 1,0 0 0,-1 0-1,1 0 1,0 0 0,0 0-1,0 0 1,0-1 0,0 1-1,-1 0 1,1 0 0,0 0-1,0 0 1,0-1 0,0 1-1,0 0 1,0 0 0,0 0-1,0 0 1,0-1 0,-1 1-1,1 0 1,0 0 0,0 0-1,0-1 1,0 1 0,0 0-1,0 0 1,0 0 0,0-1-1,0 1 1,1 0 0,-1-1-1,0 1 1,0 0 0,0 0-1,0-1 1,9-4 181,20-1 170,-24 5-287,43-10 86,73-26 0,41-27-112,-147 58-19,169-58-356,-150 53 182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37 1464,'9'-2'184,"1"-1"144,-1 0-176,1-2-128,0 1-24,-2-2 0,1 1-8,-2 1-104,0 1-144,-3 1 144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64 896,'9'-6'168,"3"-2"152,1 2-160,4 1-168,0-2-48,4-2-208,1-1-112,2-2 192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 1 976,'-2'9'232,"2"1"256,-2 1 0,-1 0 9,0 1-153,0 1-136,3 2-56,0 1 0,1 1-16,1 1-24,-1 2-120,-1 2-120,4 2-440,1 3-257,2 3 401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0 648,'-6'18'40,"3"0"-112,3-2 48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21 1 640,'-8'21'224,"1"0"88,3 2 88,2 0-8,2 0-184,3 1-120,3-7-448,2-2 256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88,'3'18'8,"1"0"8,2 2 0,2-5-16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0 440,'-2'19'120,"1"2"96,1 2-136,3 0-104,2-3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90 1896,'-1'-1'-136,"4"1"400,3 0-400,4-5 601,1 0 87,6-7-208,1 0-192,6-5-248,3-1-408,5-1 312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59 456,'10'-8'72,"1"-2"72,1-3-64,3-1-160,-2 0 72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15 0 816,'-7'17'136,"1"-2"64,4-3-120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0 143 480,'11'-11'40,"0"-1"48,3-3-96,2 0-8,3-4 0,2-2 8,4-4-40,0 0 40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44 3521,'2'0'648,"3"0"520,1 0-112,2 0-480,4-3-199,4-5-497,4-5-513,8-6 361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47:51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53 2232,'-7'-53'6219,"6"53"-6164,1 1 1,0-1-1,0 0 0,-1 1 0,1-1 1,0 0-1,-1 0 0,1 1 0,0-1 1,0 0-1,0 1 0,0-1 0,-1 1 1,1-1-1,0 0 0,0 1 0,0-1 1,0 1-1,0-1 0,0 0 0,0 1 1,0-1-1,0 1 0,0-1 0,0 0 1,0 1-1,0-1 0,0 1 0,0-1 1,1 0-1,-1 1 0,0-1 0,0 0 0,0 1 1,1-1-1,-1 0 0,0 1 0,0-1 1,1 0-1,-1 1 0,0-1 0,1 0 1,-1 0-1,0 0 0,1 1 0,0-1 1,12 14 161,0 0-1,-1 1 1,0 0 0,-2 1 0,1 0 0,-2 0 0,0 1 0,-1 1-1,-1-1 1,-1 1 0,0 1 0,6 33 0,-9-34-128,0 0 1,2 0-1,0 0 1,1-1-1,1 0 1,0 0-1,2-1 1,0 1-1,0-2 1,13 16-1,-22-31-84,1 1 0,-1 0-1,1-1 1,-1 1 0,1-1-1,0 1 1,-1-1 0,1 1-1,0-1 1,-1 1 0,1-1-1,0 0 1,0 1 0,-1-1-1,1 0 1,0 0 0,0 0-1,-1 0 1,1 1 0,0-1-1,0 0 1,0 0 0,-1 0-1,1-1 1,0 1 0,0 0-1,-1 0 1,1 0 0,0 0-1,0-1 1,-1 1 0,1 0-1,0-1 1,-1 1 0,1-1-1,0 1 1,-1-1 0,1 1 0,0-1-1,-1 1 1,1-1 0,-1 1-1,1-1 1,-1 0 0,0 1-1,1-1 1,-1 0 0,1-1-1,20-44 28,-17 35-58,19-43 8,50-85 1,-58 115-283,2 1 1,0 0-1,1 1 1,2 0-1,32-27 1,-28 35-3569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0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808 346 2841,'0'0'39,"0"0"0,1 1 0,-1-1 0,0 0 0,0 0 0,1 1 0,-1-1 1,0 0-1,0 1 0,1-1 0,-1 0 0,0 0 0,1 0 0,-1 1 0,0-1 1,1 0-1,-1 0 0,0 0 0,1 0 0,-1 0 0,0 0 0,1 0 0,-1 1 1,0-1-1,1 0 0,-1 0 0,0 0 0,1-1 0,-1 1 0,1 0 0,-1 0 1,0 0-1,1 0 0,-1 0 0,0 0 0,1 0 0,-1-1 0,0 1 0,1 0 1,5-18 1624,-7-26 1001,1 42-2505,6-68 1974,-4 61-1953,-1 0 0,1 0 0,-2-1 0,1 1-1,-1 0 1,-1-1 0,1 1 0,-2 0 0,-4-18-1,6 25-162,-1 1 0,0-1-1,0 1 1,0 0 0,0-1-1,0 1 1,0 0 0,0 0-1,0 0 1,-1 0 0,1 0-1,0 0 1,-1 0 0,1 0-1,-1 0 1,1 1 0,-1-1-1,1 1 1,-1-1 0,1 1-1,-1-1 1,1 1 0,-1 0-1,0 0 1,1 0 0,-1 0-1,0 0 1,1 0 0,-1 0-1,0 1 1,1-1 0,-1 0-1,1 1 1,-1 0-1,1-1 1,-1 1 0,1 0-1,-1-1 1,1 1 0,0 0-1,-2 2 1,-5 1 30,0 1-1,1 1 0,0-1 1,-1 1-1,2 1 1,-7 7-1,1 1 124,1 1 0,1 0 0,0 1 0,2 0 0,-14 36 0,18-41-101,0 1-1,1-1 1,0 1 0,1 0 0,1 0 0,0 0 0,0 0 0,1 0-1,4 21 1,-4-30-63,1 0 0,0 0 0,0 0 0,1-1 0,-1 1 0,1 0 0,0-1 0,0 1 0,0-1 0,0 0 0,1 0 0,-1 0 0,1 0 0,0 0 0,0 0 0,0-1 0,6 4 0,-4-3-1,1 0 1,-1-1 0,1 0-1,0 0 1,0 0 0,0-1-1,1 0 1,-1 0-1,0-1 1,8 1 0,4-2 9,-1-1 0,1-1 1,-1 0-1,0-1 1,0-1-1,0 0 0,17-9 1,-19 6 0,0 0 1,0-1 0,-1 0-1,0-1 1,-1-1 0,0 0 0,-1-1-1,0 0 1,-1-1 0,18-26-1,-25 33 3,1-1-1,-1-1 0,-1 1 1,1 0-1,-1-1 0,0 0 1,-1 0-1,0 0 0,0 0 0,-1 0 1,0 0-1,0 0 0,-1 0 1,0 0-1,-1-1 0,1 1 1,-2 0-1,1 0 0,-1 0 1,0 0-1,-1 0 0,0 1 1,0-1-1,-5-8 0,4 9 1,-1 2 0,0-1 0,0 0 0,0 1 0,0 0 0,-1 0 0,0 1-1,0-1 1,0 1 0,0 1 0,-1-1 0,1 1 0,-1 0 0,0 0 0,0 1 0,0 0 0,0 0-1,-1 1 1,1 0 0,0 0 0,-1 1 0,1 0 0,-1 0 0,-11 2 0,8-1-2,0 1 1,0 0-1,0 1 1,0 0-1,1 1 1,-1 0-1,1 0 1,0 1-1,0 1 1,1 0-1,0 0 1,-1 1-1,2 0 1,-1 0-1,-11 14 1,14-12-6,0 1 1,0-1-1,1 1 1,1 0-1,0 0 0,0 0 1,1 1-1,0 0 1,1-1-1,0 1 1,0 0-1,2 0 1,-1 0-1,1 0 0,1 0 1,0 0-1,0 0 1,6 17-1,-6-20-17,1-1 0,1 1 0,0-1 0,0 0 0,0 0 0,1 0 0,0 0 0,0-1 0,1 1 0,0-1 0,0 0 0,0-1 0,1 1 0,0-1 0,0 0 0,0 0 0,0-1 0,1 0 0,0 0 0,0 0 0,0-1 0,0 0 0,1-1 0,-1 0-1,1 0 1,12 2 0,-4-3 4,-1-1 0,1 0 0,-1-2-1,1 1 1,-1-2 0,0 0-1,0-1 1,0 0 0,0-1 0,-1-1-1,0 0 1,18-12 0,-23 13 12,0 0 0,-1-1 0,0 0 1,0-1-1,0 0 0,-1 0 0,0-1 0,-1 1 0,1-1 1,-2-1-1,1 1 0,-1-1 0,0 0 0,-1-1 1,0 1-1,0-1 0,-1 1 0,-1-1 0,3-18 0,-4 20 1,-1 1-1,0 0 0,0 0 1,-1 0-1,0 0 0,0 0 0,-1 0 1,0 0-1,0 0 0,-1 0 0,0 0 1,0 1-1,0 0 0,-1-1 0,0 1 1,0 1-1,-1-1 0,1 0 1,-1 1-1,0 0 0,-1 0 0,1 1 1,-8-5-1,4 3 8,0 1 1,-1 0 0,0 0-1,0 1 1,0 0 0,0 1-1,-1 0 1,1 1 0,-1 0-1,0 1 1,1 0 0,-1 0-1,0 1 1,-19 3 0,16-1-5,-1 1 1,1 1 0,0 1-1,0 0 1,0 0 0,0 1-1,1 1 1,0 1 0,1-1-1,-1 2 1,2 0 0,-1 0-1,1 1 1,1 1 0,0 0-1,0 0 1,1 1 0,-13 21 0,14-19-16,1 1 1,0 0 0,1 1 0,0 0-1,1 0 1,1 0 0,1 0 0,0 1-1,1 0 1,1-1 0,0 1 0,2 0-1,0-1 1,0 1 0,2 0 0,5 22-1,-6-31-8,1 0 0,0 0 0,0 0 0,0-1 0,1 1 0,0-1-1,0 0 1,1 0 0,0-1 0,0 1 0,1-1 0,-1 0 0,1 0 0,1-1-1,-1 0 1,1 0 0,0 0 0,0-1 0,0 0 0,1 0 0,8 2 0,-3-3 7,-1 0 1,1 0 0,-1-2 0,1 0 0,0 0-1,0-1 1,0 0 0,-1-1 0,1-1 0,0 0 0,-1-1-1,0 0 1,14-6 0,-6 2 10,1-2-1,-2 0 1,0-2-1,0 0 1,0 0 0,-2-2-1,0-1 1,0 0-1,21-23 1,-32 30 5,0 1 1,-1-1 0,0 0-1,0 0 1,0 0-1,-1-1 1,-1 0-1,1 0 1,-1 0-1,0 0 1,-1 0-1,0 0 1,0-1-1,-1 1 1,0-1-1,0 0 1,-1 1-1,0-1 1,-1 1-1,0-1 1,0 0-1,-1 1 1,0 0 0,0-1-1,-1 1 1,-4-10-1,0 5 5,0 1 0,0-1-1,-1 2 1,-1-1 0,0 1 0,0 0 0,-1 1-1,0 0 1,-1 1 0,0 0 0,-1 0-1,0 1 1,-24-12 0,27 16-14,-1 1 1,0 0-1,0 0 0,0 1 1,-1 0-1,1 0 0,0 1 1,-1 1-1,1 0 0,0 0 1,-1 1-1,1 0 0,0 1 1,0 0-1,0 1 0,0 0 1,0 0-1,0 1 0,-15 9 1,12-5-13,0 1 0,1 0 0,0 1 0,1 0 0,0 1 0,0 0 0,1 1 0,1 0 0,0 1 0,1-1 0,0 2 0,1-1 0,0 1 0,1 0 0,1 1 0,0-1 0,1 1 1,-3 24-1,4-20-2,1-1 0,0 1 0,2 0 1,0 0-1,1-1 0,1 1 1,1 0-1,1-1 0,0 1 0,1-1 1,1-1-1,1 1 0,1-1 1,16 29-1,-18-38 9,-1 0 0,1-1 1,0 0-1,1 0 0,0 0 0,0-1 1,0 0-1,1-1 0,-1 0 1,1 0-1,1 0 0,-1-1 0,1 0 1,-1-1-1,1 0 0,0 0 1,0-1-1,1 0 0,-1-1 0,0 0 1,1 0-1,-1-1 0,0 0 1,1-1-1,14-2 0,-12 1 12,-1-1 0,0-1-1,1 1 1,-1-2 0,0 0-1,-1 0 1,1-1 0,-1 0-1,0 0 1,-1-1 0,0-1 0,0 0-1,0 0 1,-1 0 0,0-1-1,-1-1 1,0 1 0,0-1 0,10-21-1,-12 19 9,0-1 0,-1 0 0,-1 0 0,0 0 0,0 0 0,-1 0 0,-1-1 0,0 1 0,-1-1 0,-1 1 0,0-1 0,-1 1 0,0 0 0,-1 0 0,0 0 0,-6-14 0,2 10-11,-1 0 1,0 0-1,-1 1 1,-1 0-1,-1 0 0,0 2 1,-1-1-1,-1 1 1,0 1-1,-1 0 0,-15-11 1,15 14-17,0 1 1,0 0-1,-1 1 1,0 0 0,0 1-1,0 1 1,-1 1-1,0 0 1,-1 1-1,1 0 1,-1 2-1,-20-2 1,25 4-8,-1 1 0,0 0 1,1 1-1,0 0 0,-1 0 0,1 2 1,0 0-1,0 0 0,1 1 1,-1 0-1,1 1 0,0 0 0,1 1 1,-1 0-1,1 1 0,1 0 0,-14 15 1,8-6 0,1 1 1,1 1 0,1 0 0,1 0 0,0 2 0,2-1 0,0 1 0,1 0-1,2 1 1,0 0 0,1 0 0,1 1 0,1-1 0,0 30 0,2-29 20,1 0 1,1 0-1,1-1 1,2 1-1,0 0 1,1-1 0,1 0-1,1 0 1,1 0-1,1-1 1,1 0 0,0-1-1,2 0 1,14 18-1,-21-31-3,1-1 1,0 0-1,0 0 0,0 0 0,1-1 0,0 0 0,0 0 0,0 0 0,1-1 1,0-1-1,0 1 0,-1-1 0,2 0 0,8 1 0,-5-2 4,-1-1 0,1 0 0,-1 0-1,1-2 1,0 1 0,-1-2 0,1 1-1,-1-2 1,16-4 0,0-3 10,0-1 0,-1-1 0,-1-1 1,0-2-1,0-1 0,-2 0 0,33-30 0,-42 33 2,0 0-1,-2-1 1,1 0-1,-2-1 0,0 0 1,-1-1-1,0 0 1,-2-1-1,0 0 1,0 0-1,-2 0 0,0-1 1,6-34-1,-10 36 4,-1 0-1,0 0 0,-1 0 1,-1 0-1,0 0 0,-2 0 0,1 0 1,-2 0-1,0 1 0,-1-1 1,-1 1-1,0 0 0,-1 1 1,0 0-1,-2 0 0,-12-18 1,14 23-30,0 0 0,-1 1 1,0 0-1,0 0 0,-1 0 1,0 1-1,0 1 0,-1-1 1,1 1-1,-2 1 0,1 0 1,0 1-1,-1-1 0,0 2 1,0 0-1,0 0 0,0 1 1,-1 0-1,1 1 1,0 1-1,-1-1 0,-21 4 1,20-1-5,0 1 0,0 0 0,0 1 0,1 0 1,0 1-1,0 0 0,0 1 0,0 1 0,1-1 1,0 2-1,1 0 0,-1 0 0,2 1 0,-1 0 0,1 1 1,0 0-1,1 0 0,1 1 0,-12 19 0,11-13 2,0 1-1,1-1 0,1 2 0,1-1 1,1 0-1,0 1 0,1 0 0,1 0 1,1 0-1,1 0 0,0 0 0,2 0 1,0 0-1,1 0 0,10 34 0,-10-41 10,1-1 0,1 1 0,0-1 0,0-1 0,1 1 0,0-1 0,1 0 0,0 0 1,1-1-1,0 0 0,0 0 0,1-1 0,0 0 0,1 0 0,0-1 0,0-1 0,0 0 0,1 0 0,-1-1 0,2 0 0,-1 0 0,0-2 0,1 1 0,0-2 0,22 4 0,-14-6 10,-1 0 0,1-1 0,-1 0 0,1-2 1,-1-1-1,0 0 0,0-1 0,0-1 0,-1-1 0,0-1 0,0 0 0,0-1 0,-1-1 0,-1-1 0,0 0 1,22-20-1,-28 21 13,0 1-1,0-1 1,-1-1 0,0 1 0,-1-2 0,0 1 0,0-1 0,-2 0 0,1-1 0,-2 1 0,0-1-1,0 0 1,-1-1 0,-1 1 0,0-1 0,-1 0 0,0 1 0,-1-1 0,-1 0 0,0 0 0,-1 0-1,0 0 1,-7-26 0,1 17-8,-2 1 1,0 0-1,-1 0 0,-1 1 0,-1 0 0,-1 1 0,-1 0 1,-1 1-1,-1 1 0,0 0 0,-1 1 0,-1 1 0,-25-17 0,31 24-33,-1 1 0,0 1 0,-1 0-1,1 1 1,-1 0 0,-1 1 0,1 1-1,-1 0 1,-25-2 0,28 5-3,0 1 0,0 0 0,0 1 0,0 0 0,0 1 0,0 0 0,0 1 0,1 1 1,-1 0-1,1 0 0,0 1 0,0 0 0,-12 9 0,5-1-5,1 0 0,1 2 0,0 0 1,1 0-1,0 2 0,2 0 0,0 0 0,0 1 0,2 1 0,0 0 0,2 0 1,0 1-1,1 1 0,1-1 0,1 1 0,-7 39 0,9-40 20,2-1-1,0 1 1,1 0-1,0-1 1,2 1-1,0 0 0,2 0 1,0-1-1,1 0 1,1 1-1,1-2 1,0 1-1,2-1 1,0 0-1,1 0 1,0-1-1,2 0 0,19 25 1,-21-33 6,0-1 0,0 1 0,1-1 0,0-1 0,0 0-1,1 0 1,0-1 0,0-1 0,0 0 0,1 0 0,-1-1 0,1-1 0,18 4 0,-12-5 1,0 0 0,0-2-1,-1 0 1,1-1 0,0 0 0,-1-2 0,1 0-1,31-10 1,-26 5 11,-1-1-1,0 0 1,0-2-1,-1-1 0,0 0 1,-1-2-1,-1 0 1,0-1-1,-1-1 1,-1 0-1,0-2 1,-1 0-1,-1-1 0,15-25 1,-23 31 9,-1-1 0,-1 0 0,0 0 0,-1-1 0,-1 1 0,0-1 0,-1 0 0,0 0 0,-1 0-1,-1 0 1,-1 0 0,0 0 0,-1 0 0,0 0 0,-1 1 0,-1-1 0,-8-22 0,3 13-25,-2 1 0,0 0-1,-1 1 1,0 0 0,-2 1 0,-1 1-1,-1 0 1,0 1 0,-34-30 0,35 37-21,0 2 0,0-1 0,-1 2 0,-1 0 0,1 1 0,-1 0 1,0 2-1,-1 0 0,0 1 0,0 1 0,0 0 0,0 1 0,-1 2 0,1-1 1,-1 2-1,1 1 0,-1 0 0,-22 5 0,18-2-12,1 2 0,-1 0 0,2 2 0,-1 0 0,1 1 0,0 1 0,1 2 0,0 0 0,1 0 0,0 2 0,1 0 0,1 2 0,0 0 0,-19 24 0,21-21 18,2 2 0,0 0 0,1 0 0,1 1 0,1 1 0,1-1-1,1 2 1,1-1 0,1 1 0,1 0 0,1 0 0,2 1 0,0-1 0,1 1 0,2-1 0,0 1-1,2-1 1,0 0 0,2 1 0,1-2 0,1 1 0,0-1 0,2 0 0,1 0 0,1-1 0,0-1-1,21 29 1,-24-39 18,1-1-1,0 1 0,1-2 0,0 1 1,0-1-1,1-1 0,0 0 0,1 0 0,0-1 1,0-1-1,0 0 0,1 0 0,0-2 1,0 1-1,0-2 0,0 0 0,1 0 1,-1-1-1,1-1 0,0 0 0,0-1 0,-1 0 1,1-1-1,0-1 0,15-3 0,8-3 9,1-2-1,-1-1 0,-1-2 1,0-1-1,-1-2 0,36-22 0,-47 23 8,0-1-1,-1 0 0,-1-2 0,-1 0 0,0-2 0,-2 0 1,0-1-1,-1-1 0,15-25 0,-27 37-2,-1 0 0,0 0 0,0 0 0,-2 0 0,1-1 0,-1 0 0,0 0-1,-1 0 1,-1 0 0,0 0 0,0 0 0,-1 0 0,-2-21 0,-1 17-11,0 0 0,-1 0 0,-1 1 0,0-1 0,-1 1 0,-1 0 0,0 1 0,-1 0 0,-11-16 0,3 8-20,-2 1 0,0 0 0,-1 2 0,-1 0-1,0 1 1,-1 1 0,-1 1 0,-1 1 0,0 1 0,-1 1 0,-31-12 0,32 17-11,-1 1 0,1 2 0,-1 0 0,0 1 0,0 1 0,0 2 0,0 0-1,0 1 1,0 2 0,0 0 0,0 2 0,1 0 0,0 2 0,-39 16 0,43-14-3,0 0 0,1 0 0,0 2 0,1 1 0,0 0 0,1 1 0,1 0 0,0 1 0,0 1 0,1 1 0,1 0 0,1 0 0,1 2 0,0-1 0,1 1 0,1 1 0,-12 30 0,17-32 17,0 0-1,1 0 1,0 0 0,2 0-1,0 1 1,1-1-1,0 0 1,2 0-1,0 1 1,1-1 0,0 0-1,2-1 1,0 1-1,1-1 1,0 0 0,14 24-1,-12-26 16,0 0 0,1-1 0,1 0 0,0 0 0,1-1 0,0-1 0,1 0 0,0 0 0,1-1 0,0-1 0,1 0-1,0-1 1,0 0 0,1-1 0,0 0 0,0-2 0,27 7 0,-12-7 7,-1-2-1,1-1 0,-1-2 1,1 0-1,0-2 1,-1-2-1,1 0 0,-1-2 1,28-10-1,-8 1 12,-1-3 0,-1-2 0,0-2-1,60-39 1,-69 37 9,-1-2-1,61-55 1,-90 73-7,0 1 1,0-1-1,0-1 1,-1 0-1,-1 0 0,0 0 1,0-1-1,0 0 1,-2 0-1,1 0 0,-1 0 1,0-1-1,-1 0 1,-1 0-1,0 0 1,2-21-1,-5 21-2,-1 0-1,-1 0 1,1 0 0,-2 1-1,1-1 1,-1 1 0,-1 0-1,0 0 1,0 0 0,-1 1-1,-1-1 1,1 2 0,-12-13-1,-1 1-38,0 1 0,-2 1 0,0 0 0,-31-18 0,32 24 7,-1 1 0,0 1 0,-1 1 0,0 1 0,-1 1 0,1 1 0,-1 1 0,0 1 0,-1 1 0,1 1 0,-1 1 0,1 1 0,-1 1 0,1 1 0,0 1 0,-1 1 0,-31 10 0,30-7-9,0 2-1,1 1 0,0 0 0,0 2 0,1 1 1,0 1-1,2 0 0,-1 2 0,2 1 0,0 0 1,1 1-1,1 2 0,1-1 0,0 2 0,-18 31 1,28-40 17,1 0 1,0 1 0,1 0 0,1 0-1,0 1 1,1-1 0,0 1 0,1 0 0,0-1-1,1 1 1,1 0 0,0 0 0,1 0 0,0 0-1,1 0 1,1 0 0,0-1 0,1 1 0,1-1-1,0 0 1,0 0 0,1-1 0,1 0-1,0 0 1,1 0 0,0-1 0,1 0 0,0 0-1,1-1 1,0-1 0,0 1 0,1-2 0,0 1-1,1-2 1,0 1 0,0-1 0,1-1-1,-1-1 1,1 0 0,0 0 0,1-1 0,-1-1-1,23 3 1,-7-3 10,1-2 0,0-1 0,0-1 0,-1-2 0,1-1 0,-1-1 0,0-2 0,0 0 0,-1-2 0,0-2 0,34-16 0,-34 12 6,-1 0 0,0-1-1,-1-2 1,-1-1 0,-1-1 0,-1-1-1,-1 0 1,0-2 0,-2-1 0,30-44 0,-44 58 5,-1-1 0,0 0 1,0 0-1,-1 0 1,0 0-1,-1-1 1,0 1-1,-1-1 1,-1 0-1,1 0 0,-2 0 1,-1-18-1,-1 14-8,0-1 0,-2 0 0,0 1 0,0 0-1,-2 0 1,0 0 0,-1 1 0,-12-21 0,9 18-17,-2 1 0,0 0 0,-1 1 0,-1 0-1,-1 0 1,0 2 0,0 0 0,-2 1 0,0 0 0,0 1 0,-1 1 0,0 1 0,-1 1 0,-36-13 0,37 17 3,-1 2 1,1 0-1,-1 0 0,0 2 0,0 0 1,0 2-1,0 0 0,0 1 1,0 0-1,1 2 0,-1 0 0,1 1 1,0 1-1,0 1 0,1 0 1,0 2-1,-30 18 0,29-14-12,1 0 0,0 1 0,1 0 0,0 2 0,1 0-1,1 0 1,1 2 0,0 0 0,1 0 0,1 1 0,1 0 0,0 1 0,2 0-1,0 0 1,-6 29 0,9-22 18,0 0 0,2 0-1,1 1 1,1-1 0,1 1-1,2-1 1,1 0 0,1 1 0,1-1-1,1-1 1,2 1 0,0-1-1,2 0 1,1-1 0,1 0-1,29 44 1,-33-58 2,0-1 1,1-1-1,0 0 0,0 0 0,1 0 0,0-2 1,1 1-1,0-1 0,0 0 0,0-1 1,1-1-1,0 0 0,19 6 0,-13-7 1,-1-1 0,1-1 0,0 0 0,0-1 0,0-1 1,0-1-1,-1-1 0,36-7 0,-19 0 7,0-2 0,-1-1-1,0-1 1,-1-2 0,-1-1 0,0-2 0,-2-1 0,0-1 0,39-36 0,-54 43-2,0-1 1,-1 0-1,0-1 1,-1-1-1,-1 0 0,0 0 1,-2-1-1,0 0 1,0-1-1,10-34 0,-15 36 8,-1 1-1,-1-1 1,0 0-1,-1 1 1,-1-1-1,0 0 1,-2 0 0,1 1-1,-2-1 1,0 1-1,-1-1 1,0 1-1,-13-27 1,7 19-16,-2-1 0,-1 1 1,0 1-1,-2 0 1,-1 1-1,0 1 0,-1 0 1,-2 1-1,-29-23 1,34 31-9,-1 0 1,0 2-1,-1 0 1,0 1-1,0 0 0,-1 1 1,0 1-1,0 1 1,-1 1-1,1 0 1,-1 1-1,0 1 1,0 0-1,-30 2 1,23 3-8,0 1 0,0 0 1,0 2-1,1 1 1,0 1-1,1 1 1,-1 2-1,2 0 1,-1 1-1,2 1 1,0 1-1,0 1 0,1 0 1,1 2-1,1 1 1,0 0-1,2 1 1,0 0-1,-15 24 1,18-22 2,0-1 0,2 2 0,0 0 0,1 0 1,2 1-1,0 0 0,1 0 0,1 1 1,2-1-1,0 1 0,1 1 0,2-1 0,0 0 1,2 0-1,1 1 0,0-1 0,2 0 0,1 0 1,1-1-1,9 24 0,-9-32 11,0 0 0,1-1 0,1 1 0,1-2 0,0 1 0,1-2 0,0 1 0,0-1 0,2-1 0,-1 1 1,2-2-1,-1 0 0,1-1 0,1 0 0,25 12 0,-21-13-1,0-1 1,1-1-1,0-1 0,0-1 1,0 0-1,1-2 1,-1 0-1,1-1 1,-1-1-1,1-1 1,-1 0-1,32-8 1,-24 2 7,0-1 1,-1-1 0,0-2 0,0 0 0,-1-2-1,-1-1 1,0 0 0,-1-2 0,-1-1 0,0-1-1,-1-1 1,-1 0 0,-1-2 0,-1 0 0,0-1-1,-2-1 1,-1 0 0,0-1 0,11-29 0,-21 39 9,0 0 1,-2-1-1,0 1 1,0-1-1,-1 0 1,-1 0 0,-1 0-1,0 0 1,-1 0-1,0 1 1,-1-1 0,-1 0-1,0 1 1,-1-1-1,-1 1 1,0 0-1,-1 0 1,-13-21 0,4 10-28,-1 0 0,-1 1 0,-1 1 0,-1 1 0,-1 1 0,-1 0 0,-1 2 0,-40-28 0,45 36-4,-2 0 0,1 1 0,-1 1 0,-1 1 0,1 1 0,-1 1 0,-1 0 0,1 2 0,-1 0 0,0 1 0,0 1 0,0 1 0,0 1 0,0 1 0,0 1 1,0 1-1,-27 7 0,31-6-9,0 1 1,0 2-1,0-1 1,1 2-1,0 0 1,0 1-1,1 1 1,1 0-1,-1 1 1,1 0-1,1 1 1,0 1 0,1 0-1,1 1 1,0 0-1,0 1 1,2 0-1,0 0 1,0 1-1,-9 26 1,11-19 6,1 1-1,1 0 1,1 0 0,1 0 0,1 1 0,1-1 0,1 1 0,1-1-1,9 49 1,-4-45 24,0 0-1,3 0 1,0-1-1,1 0 0,2 0 1,1-1-1,1-1 1,18 26-1,-24-41-1,0 0 0,0 0 0,1 0 0,0-1 0,1-1 0,0 0-1,1 0 1,0-1 0,0 0 0,0 0 0,1-2 0,-1 1 0,2-2 0,-1 1 0,0-2 0,1 0 0,0 0 0,12 0-1,-6-2 3,0-1-1,-1-1 0,1 0 1,-1-2-1,1 0 0,-1-1 1,0-1-1,0-1 0,-1 0 0,0-1 1,32-18-1,-29 13 3,0-1-1,-1-1 1,-1 0-1,0-2 1,0 0 0,-2 0-1,0-2 1,-1 0-1,-1-1 1,-1 0-1,0-1 1,-1-1 0,9-23-1,-15 28 11,0-1-1,-1 0 1,-1 0-1,0 0 1,-1-1-1,-1 1 1,-1-1-1,0 0 1,-1 1-1,-1-1 1,-1 0-1,-1 1 1,0-1-1,-1 1 1,-1 0 0,0 0-1,-16-30 1,10 26-12,0 0 1,-2 1-1,0 0 1,-2 1 0,0 1-1,-1 0 1,0 1-1,-2 1 1,0 0 0,-1 2-1,-36-23 1,41 30-19,-1-1 1,-1 2 0,0 0-1,1 1 1,-1 0-1,-1 1 1,1 1-1,-1 1 1,1 0-1,-1 2 1,0-1 0,1 2-1,-1 0 1,0 1-1,1 1 1,-1 1-1,-24 8 1,21-4-9,-1 2 1,1 0-1,1 1 0,0 1 1,0 1-1,2 0 0,-1 2 0,2 0 1,0 1-1,1 0 0,0 2 1,1-1-1,1 2 0,1 0 1,1 0-1,1 1 0,0 0 1,1 1-1,-6 26 0,8-28 29,2 0-1,0 1 0,2-1 0,0 1 0,1 0 0,1 0 0,1 0 0,0 0 1,2 0-1,0 0 0,2-1 0,0 1 0,1-1 0,1 0 0,0 0 0,2 0 1,0-1-1,1 0 0,1-1 0,0 0 0,23 27 0,-24-34 0,1 0 0,1-1 0,0 0-1,0 0 1,1-1 0,0-1 0,0 0-1,1 0 1,0-1 0,0-1 0,27 7-1,-20-8 3,0-1 0,0 0-1,0-2 1,1 0-1,-1-2 1,0 0 0,37-7-1,-28 1 5,-2 0 0,1-2 0,-1 0 0,0-2 0,-1-2-1,-1 0 1,0-1 0,-1-2 0,0 0 0,-1-2 0,-1 0-1,21-23 1,-33 29 1,1 0-1,-2-1 0,0 0 1,0-1-1,-1 1 1,-1-2-1,0 1 0,-1-1 1,-1 0-1,7-29 0,-11 33-5,1-1-1,-2 1 1,1-1-1,-2 0 1,0 1-1,0-1 1,-1 1-1,0-1 1,-1 1-1,0 0 1,-1 0-1,0 0 1,-1 1-1,0-1 1,-11-16-1,1 7-12,0 0 0,-1 2 0,-1 0 0,-1 0 0,-1 2 0,0 0 0,-1 2 0,0 0 0,-1 1 0,-1 1 1,0 1-1,-1 1 0,0 1 0,-41-11 0,43 15-10,0 1 0,0 0 0,0 2 0,0 0 0,0 1 1,-1 2-1,1 0 0,0 1 0,0 1 0,0 1 0,0 1 1,1 1-1,-1 0 0,1 2 0,1 0 0,0 2 0,-25 15 1,26-12 2,1 1 1,0 1-1,1 0 1,1 1-1,0 1 1,2 0-1,0 1 1,0 1 0,2 0-1,0 0 1,2 1-1,0 1 1,1-1-1,1 1 1,1 1-1,1-1 1,1 1 0,0 0-1,0 27 1,4-24 12,0 1 1,1-1 0,1 1 0,2-1-1,0 0 1,2 0 0,1-1 0,1 0 0,1 0-1,0 0 1,2-1 0,1-1 0,1 0-1,1 0 1,1-2 0,26 30 0,-26-36 3,1-1 0,0-1 0,1 0 1,1-1-1,-1-1 0,2 0 0,-1-2 0,1 0 1,0-1-1,1-1 0,0-1 0,0 0 1,0-2-1,0 0 0,23-1 0,-2-1-1,0-1 0,-1-3 1,1-1-1,0-2 0,-1-2 0,62-21 0,-80 21-7,0 0-1,0-2 1,-1-1 0,0-1-1,-1 0 1,0-2 0,-1 0-1,-1-1 1,0-1 0,22-27-1,-32 34 4,-1 0 0,0 0-1,-1-1 1,0 0-1,0-1 1,-1 1 0,0-1-1,-1 0 1,0 0-1,-1-1 1,-1 1-1,1-1 1,-2 1 0,0-1-1,0 0 1,-1 0-1,0 1 1,-1-1 0,-1 0-1,0 1 1,0-1-1,-8-20 1,0 7-6,-2 0 0,-2 1-1,0 0 1,-1 1 0,-1 1 0,-1 1 0,-1 0 0,-1 1-1,0 1 1,-2 1 0,0 1 0,-1 0 0,-1 2-1,0 1 1,-50-23 0,50 27-12,0 0 1,-1 2-1,0 1 1,0 1-1,-1 0 1,1 2-1,-1 1 0,0 2 1,0 0-1,0 1 1,0 1-1,0 2 0,0 0 1,1 2-1,-1 1 1,1 0-1,-38 17 1,44-15-2,1 2 0,0 0 0,0 0 1,1 2-1,0 0 0,1 0 0,0 2 1,1 0-1,-16 21 0,22-23 14,0 0-1,1 0 0,1 0 1,0 1-1,0 0 1,2 1-1,0-1 1,0 1-1,1 0 0,1-1 1,0 1-1,1 0 1,0 1-1,2 13 1,1-1 2,1 1 0,1-2 0,1 1 0,2 0 0,1-1 1,0 0-1,2-1 0,26 48 0,-28-60 3,0 0 1,1 0-1,1-1 1,0 0-1,1 0 0,0-1 1,0-1-1,1 0 1,1 0-1,-1-1 0,2-1 1,-1 0-1,1-1 1,0-1-1,1 0 0,-1 0 1,19 3-1,-8-5 5,1-1-1,0-2 1,0 0-1,0-2 0,0 0 1,-1-2-1,1-1 1,-1-1-1,1-1 1,-2-1-1,1-2 0,-1 0 1,0-1-1,39-25 1,-28 14 5,-1-2 1,-1-1-1,-1-2 0,-2-1 1,0-1-1,-2-2 1,-1-1-1,39-59 0,-57 76 5,-1 0-1,-1-1 0,0 0 0,-1 0 1,0 0-1,-1-1 0,-1 0 0,-1 0 1,0 0-1,-1-1 0,-1 1 1,-1-27-1,-1 24 1,-2-1 0,-1 1 0,0 0 0,-1 0 0,-1 0 0,-1 0 0,-1 1 0,0 0 1,-19-27-1,13 23-8,-2 0 0,-1 2-1,0 0 1,-2 1 0,0 1 0,-1 1 0,0 0 0,-2 2 0,0 0 0,0 1 0,-2 2 0,1 0 0,-2 2 0,1 0-1,-52-12 1,52 18-22,0 1 0,0 1 0,-1 1-1,1 1 1,0 1 0,0 2-1,0 0 1,0 1 0,0 2-1,0 0 1,1 2 0,0 0 0,1 1-1,-36 21 1,42-20-8,-1 1 0,2 1 0,0 0 1,0 1-1,1 1 0,0 0 0,2 1 0,-1 0 0,2 1 1,0 0-1,1 1 0,1 0 0,0 1 0,1 0 0,1 0 0,1 0 1,1 1-1,-6 33 0,9-27 19,0 1 0,2-1 0,1 0 0,1 0 0,1 0 0,1 0 0,1-1 0,1 1 0,1-1 0,2 0 0,0-1 0,1 0 0,2-1 0,0 0 0,26 35 0,-23-37 8,0-2-1,1 0 0,1-1 1,1 0-1,0-2 1,1 0-1,1-1 1,0-1-1,1 0 0,0-2 1,1-1-1,0 0 1,1-2-1,0-1 0,0 0 1,34 4-1,-28-8 6,0-1 0,0-1 0,0-2 0,0-1-1,0-1 1,-1-1 0,1-2 0,-1-1 0,0-1 0,-1-1-1,0-2 1,0-1 0,-1-1 0,0-1 0,-2-1 0,0-1-1,0-1 1,-1-1 0,-2-1 0,0-1 0,-1-1 0,23-30-1,-36 41 2,-1-1 0,0 0-1,0 1 1,-1-2 0,0 1-1,-1-1 1,-1 1 0,1-1-1,-2 0 1,0-1 0,0 1-1,-1 0 1,-1-14 0,-1 8 7,-1 1 0,-1-1 0,-1 1 0,0 0 0,-1 0 0,-1 0 0,-1 1 0,-11-22-1,-2 5-10,-1 1-1,-2 0 0,-1 2 0,-1 1 0,-1 1 1,-2 1-1,-54-40 0,57 48-28,0 2 0,-2 1 0,0 1 0,-1 1-1,-1 1 1,0 2 0,-47-12 0,55 18 5,-1 2-1,0 0 1,0 1 0,0 2-1,0 0 1,0 1-1,0 2 1,0 0 0,1 1-1,-1 1 1,-29 11 0,26-6-7,0 1 1,1 0 0,1 2-1,0 1 1,1 1 0,1 1-1,0 0 1,1 2 0,1 0-1,0 1 1,2 1 0,-29 42-1,34-41 6,0 0 0,1 1-1,1 0 1,2 1 0,0 0-1,1 1 1,1-1-1,1 1 1,2 0 0,0 1-1,2-1 1,0 0 0,2 1-1,4 28 1,-2-31 21,1 0 0,1 0 0,1 0 1,1-1-1,1 0 0,1 0 0,1-1 0,1 0 1,0-1-1,28 35 0,-28-42-1,0-1 0,0 0 0,1 0 0,0-1 0,1 0 0,0-2 0,1 1-1,0-1 1,0-1 0,0-1 0,1 0 0,0-1 0,1 0 0,-1-1 0,1-1 0,19 2 0,-3-4 2,1-2 1,-1 0-1,0-2 1,0-2-1,0-1 0,-1-1 1,0-2-1,0-1 1,36-17-1,-29 10 12,-1-3-1,-1 0 1,-1-2-1,-2-2 1,0-1-1,53-53 1,-79 71-6,-1 0 0,1-1 0,-2 0 0,1 0 0,-1-1-1,0 1 1,-1-1 0,0 0 0,0 0 0,-1-1 0,0 1 0,0-1 0,-1 0 0,-1 1 0,1-20 0,-2 15 7,-2 0 1,0 0-1,0 0 0,-1 1 0,-1-1 0,0 1 1,-1-1-1,0 1 0,-1 1 0,-12-20 0,6 14-16,-1 0 0,0 0-1,-1 2 1,-1 0 0,0 0-1,-2 1 1,1 1 0,-2 1-1,0 1 1,-35-19 0,27 18-8,0 3 1,-1 0 0,0 1 0,0 2 0,-1 0 0,0 2-1,-56-3 1,56 7-14,0 2 0,-1 0-1,1 2 1,0 1-1,1 1 1,-1 1 0,1 2-1,0 1 1,1 1-1,0 1 1,0 1 0,1 1-1,1 2 1,0 0 0,1 1-1,1 2 1,0 0-1,-20 24 1,29-25 7,1 1-1,0 1 1,1 0 0,1 0-1,1 1 1,1 0 0,1 1-1,1 0 1,0 0 0,2 0-1,0 1 1,2-1 0,0 1-1,1 0 1,1 0 0,2 0-1,4 28 1,-3-32 17,1 0 0,1 0 0,0 0 0,2-1 0,0 0 0,1 0 0,0 0 0,1-1 0,15 18 0,-16-23-1,1 0 0,1-1 0,0-1 0,1 1 0,0-1 0,0-1 0,0 0 0,1-1 0,1 0 0,-1-1-1,1 0 1,0-1 0,14 3 0,-5-3 4,1-1-1,-1-2 1,0 0 0,1-1-1,0-1 1,-1-1-1,1-2 1,-1 0-1,33-9 1,-20 2 6,1-1 0,-1-2-1,-1-1 1,-1-2 0,33-20 0,-44 21 0,0-1 1,-1 0-1,-1-1 1,0-2-1,-1 0 0,-1-1 1,-1 0-1,-1-2 0,22-37 1,-30 43 5,0 1 1,-1-1 0,-1 0-1,0-1 1,-1 1 0,-1-1-1,0 0 1,-2 0 0,0 0-1,-1-1 1,0 1 0,-1 0-1,-1-1 1,-1 1-1,-8-32 1,2 26-25,-1 0 0,-1 0 1,-1 1-1,-1 0 0,-1 1 0,0 0 0,-2 1 0,-1 1 1,0 0-1,-1 2 0,-1-1 0,-1 2 0,0 1 0,-1 0 0,-1 1 1,0 1-1,-1 2 0,0 0 0,-44-15 0,45 19-17,0 2-1,0 0 0,0 1 0,0 1 1,0 1-1,-1 1 0,0 1 0,1 1 1,-1 0-1,-25 7 0,29-4-1,1 1-1,0 1 1,0 0 0,0 1 0,1 1-1,0 1 1,1 0 0,0 1-1,1 1 1,-1 0 0,2 1-1,0 0 1,-14 18 0,10-8 17,1 1 1,1 0-1,2 1 0,0 0 1,1 1-1,2 0 1,0 1-1,2 0 1,1 1-1,1 0 1,1 0-1,2 0 1,-1 34-1,4-26 15,1-1 1,1 1-1,2-1 1,2 0-1,1 0 0,1-1 1,2 0-1,2 0 1,0-1-1,20 33 0,-24-51-3,0 0 0,1 0 0,1-1 0,1 0 0,-1-1 0,2 0 0,0-1 0,0 0 0,1-1 1,0-1-1,1 0 0,0 0 0,1-1 0,-1-1 0,22 7 0,-11-7 2,0-1 1,1-1 0,0-1 0,0-1-1,0-1 1,1-2 0,-1-1 0,48-7-1,-34 1-2,0-1-1,-1-3 1,-1-1-1,0-2 0,-1-1 1,0-2-1,-1-2 1,-1-1-1,-1-1 0,-1-3 1,35-30-1,-51 37 1,0 0 1,-1-1-1,-1 0 0,0-1 0,-2-1 1,0 0-1,-1-1 0,16-40 1,-22 43 6,-1 0 0,0 1 0,-1-2 0,-2 1 1,0 0-1,0-1 0,-2 1 0,0-1 0,-1 1 1,-1 0-1,-1-1 0,-8-25 0,4 18-3,-2 2 1,-1-1-1,-1 1 0,-2 1 1,0 0-1,-1 0 0,-1 2 1,-1 0-1,-37-38 0,30 37-22,-1 2 0,-1 0 0,-1 2 0,0 0 0,-1 2 0,-1 1 0,-1 1 0,-33-10 0,36 15-14,0 1 0,0 2-1,-1 1 1,0 1 0,0 1-1,0 1 1,0 2 0,0 0 0,-42 7-1,48-2-1,-1 0 1,1 1-1,0 0 0,1 2 0,0 1 0,0 0 0,1 2 0,0 0 0,1 1 1,0 1-1,1 0 0,-26 26 0,27-20 16,1 0 0,0 0 0,1 1 0,1 1 0,1 0 0,1 1 0,1 0 0,1 1 0,1 0 0,1 1-1,1-1 1,1 1 0,1 0 0,-1 37 0,4-32 21,1 1-1,2 0 0,0-1 1,3 1-1,0-1 0,2 0 1,1-1-1,1 0 1,2 0-1,0-1 0,24 40 1,-28-56-7,0 0 0,1-1 0,0 0 0,1 0 0,0-1 0,0 0-1,1 0 1,1-1 0,-1-1 0,1 0 0,0 0 0,1-1 0,12 5 0,-6-4 3,0-2-1,0 0 0,0-2 1,1 0-1,0 0 0,-1-2 1,1 0-1,24-3 0,-2-3 7,-1-2-1,0-2 0,0-1 1,-1-2-1,-1-1 0,0-3 0,60-33 1,-69 32 2,0-1 1,-1-2 0,0-1-1,-2-1 1,-1-1 0,0-1-1,-2-1 1,-1-1 0,-1-1-1,17-31 1,-32 48 5,-1-1 0,0 0 0,-1 0 0,-1-1 0,0 1 0,0-1 1,-1 0-1,0 0 0,-1 1 0,-1-1 0,0-14 0,-2 9 7,-1-1 1,0 1-1,-1-1 1,-1 1-1,-1 0 1,-13-28-1,-1 9-6,-1 0-1,-2 2 1,-1 1-1,-2 1 1,-51-50-1,56 63-31,0 1-1,0 1 1,-2 0 0,0 2-1,-1 1 1,-1 0 0,0 2-1,0 1 1,-1 1-1,-1 1 1,1 2 0,-32-6-1,39 11-7,0 0-1,-1 1 0,1 0 0,0 2 0,0 0 0,0 2 0,0 0 0,0 0 0,1 2 1,-1 1-1,1 0 0,0 1 0,1 1 0,0 1 0,0 0 0,1 1 0,0 1 1,-21 18-1,20-12 6,2 0 0,0 1 0,0 0 0,2 1 0,0 1 0,2 0 0,0 1 0,1 0 0,1 0 0,1 1 0,1 0 0,1 1 0,0 0 0,2-1 0,1 2 0,1-1 0,2 46 0,1-35 23,2 0-1,1-1 1,2 0 0,1 0 0,2 0 0,1-1 0,2 0 0,1-1 0,1 0 0,1-1-1,38 52 1,-42-67-6,1-1 1,0-1-1,2 0 0,-1-1 0,1-1 0,1 0 0,0-1 0,1 0 0,0-1 0,0-1 1,1-1-1,0 0 0,0-1 0,1-1 0,-1 0 0,1-1 0,0-2 0,1 1 0,-1-2 1,30-1-1,-16-2 4,0-2 1,-1 0-1,1-2 1,-1-2 0,0 0-1,-1-2 1,0-2-1,0-1 1,46-27 0,-52 26 2,-1-2 1,0-1 0,-1 0 0,-1-2 0,-1-1-1,-1 0 1,0-1 0,-2-1 0,0-1 0,-2 0-1,18-35 1,-26 39 6,0 0 1,-1-1-1,0 0 0,-2-1 1,-1 1-1,0-1 0,-1 1 1,-2-1-1,0 0 0,-1 0 1,-1 1-1,-1-1 0,0 1 0,-2 0 1,-11-31-1,1 11-8,-1 1-1,-2 0 0,-2 2 1,-2 0-1,-1 2 1,-45-55-1,50 70-21,-1 0 0,-1 2 0,0 0 0,-2 2 0,0 0 0,0 1 0,-1 1 0,-1 2 0,0 0 0,-1 1-1,-32-8 1,26 10-9,-1 2-1,1 1 0,-1 2 0,-1 1 0,1 1 0,0 2 0,0 2 0,-63 10 0,65-6 11,0 1-1,0 2 0,0 2 0,1 0 1,1 2-1,0 1 0,1 1 1,0 1-1,-31 26 0,38-25 20,1 0 0,1 2-1,0 0 1,2 1 0,0 0-1,1 1 1,1 1 0,1 1 0,1 0-1,1 0 1,-14 46 0,19-46 5,1 0 0,2 0 0,0 1 0,1 0 0,2-1 1,0 1-1,2 0 0,0-1 0,2 0 0,0 1 0,2-1 0,0-1 1,16 37-1,-5-22-14,1-1 0,1-1 0,3-1 1,0 0-1,2-2 0,2 0 1,34 32-1,-43-47 2,1-1 0,0 0-1,1-2 1,0 0 0,2-1 0,-1-2 0,1 0 0,1 0 0,0-2 0,1-1 0,-1-1 0,1-1 0,30 4-1,-9-5 4,1-3 0,-1-1 0,0-2 0,0-2 0,0-2 0,0-2 0,0-2 0,-2-2 0,1-2 0,59-26-1,-84 30 8,-1 0 0,0-2 0,-1 0-1,0 0 1,0-2 0,-1 0 0,-1-1-1,0 0 1,-1-1 0,-1-1 0,16-24-1,-22 29 11,-1-1-1,1 1 0,-2-1 1,0 1-1,0-1 0,-1-1 0,-1 1 1,0 0-1,0-1 0,-1 1 1,-1-1-1,0 1 0,-1-1 1,0 1-1,-1 0 0,0-1 0,-1 1 1,-1 0-1,-5-13 0,-6-9-2,-1 1-1,-2 0 1,-1 1 0,-2 1-1,-1 1 1,-2 1 0,0 1-1,-2 1 1,-1 1 0,-47-34-1,47 40-46,0 1 0,-2 2 0,0 1 0,-1 1 0,0 2 0,-2 1 0,1 1 0,-1 1 0,-1 3-1,1 0 1,-1 2 0,-34-1 0,49 6 12,0 1-1,0 0 0,0 2 1,0 0-1,1 1 1,-1 1-1,1 0 0,0 1 1,0 1-1,1 1 1,0 0-1,0 1 1,1 1-1,0 0 0,1 1 1,0 1-1,1 0 1,0 1-1,1 0 0,0 1 1,1 1-1,1 0 1,0 0-1,1 0 0,1 2 1,0-1-1,1 1 1,1 0-1,1 0 0,0 0 1,1 1-1,-3 34 1,6-22 28,0 1 1,2 0-1,2-1 1,0 1-1,2-1 1,2 0-1,0 0 0,17 39 1,-15-43-5,2-1 0,1-1-1,1 0 1,1-1 0,1 0 0,1-1-1,1-1 1,0 0 0,35 29 0,-38-39-3,1-1 1,1-1 0,0 0 0,0-1-1,1-1 1,-1-1 0,2 0 0,-1-1-1,0-1 1,1 0 0,0-2 0,27 2-1,0-4 0,0-1 0,-1-3 0,83-16 0,-98 13-10,0-1 0,0-1-1,-1-2 1,-1 0 0,0-2 0,0-1 0,-2-2 0,1 0 0,-2-1 0,-1-2 0,34-33-1,-44 39 20,-1 0-1,-1-1 0,0 0 0,-1-1 0,0-1 0,-1 1 0,-1-1 0,-1-1 0,0 0 1,-1 0-1,-1 0 0,0 0 0,-2-1 0,0 0 0,-1 0 0,0 0 0,-2 0 0,0 0 1,-1 0-1,-4-24 0,-2 14 13,-1 0-1,-2 1 1,0 0 0,-2 0 0,-1 1 0,-1 1 0,-1 0-1,-1 1 1,-32-37 0,27 38-33,-1 0-1,-1 1 0,0 2 1,-2 0-1,0 1 1,-2 2-1,0 0 0,-51-21 1,53 28-7,0 2 0,-1 1 0,-1 1 0,1 2 0,-1 0 0,1 2 0,-1 0 0,0 2 0,0 1 0,0 2 0,1 0 0,-1 2 0,1 0 0,0 2 0,-28 11 0,34-9 13,-1 0-1,1 1 0,1 1 0,0 1 0,0 0 0,2 2 1,-1 0-1,2 1 0,0 0 0,0 1 0,2 1 0,0 1 1,1 0-1,1 1 0,1 0 0,0 1 0,1 0 1,-10 33-1,11-20 27,1 0-1,2 0 1,2 1 0,1 0 0,1 0-1,2 0 1,1 0 0,2 0 0,2 0-1,1 0 1,1-1 0,2 0 0,1-1-1,1 0 1,31 58 0,-36-78-21,1-1 1,1 0-1,0 0 0,0-1 1,1 0-1,0-1 1,1 0-1,0 0 0,0-1 1,1 0-1,0-1 1,20 10-1,-14-11-1,-1 0 1,1-1-1,0 0 1,0-2-1,1 0 0,-1-1 1,1-1-1,-1 0 1,21-3-1,-5 0 4,0-2 0,0-1 0,0-2 1,0-1-1,-1-2 0,0-1 0,-1-1 0,43-25 0,-58 28-2,-1-1-1,-1 0 1,0-1 0,0-1 0,-1 0 0,0-1-1,17-24 1,-22 26 3,-2 0 0,1 0 0,-2 0 0,1-1 0,-1 0 0,-1 0 0,0-1 0,-1 1 0,-1-1 0,1 0 0,-1-20 0,-2 17 9,-2 0 0,0 0-1,0 0 1,-2 1-1,0-1 1,-1 1 0,0 0-1,-1 0 1,-1 1 0,0-1-1,-1 2 1,-1-1 0,0 1-1,-12-14 1,0 4-29,0 0 0,-1 1 0,-1 1 0,-2 1 0,0 1 0,-35-19 0,35 24-14,-2 2 1,0 0-1,0 2 1,-1 1 0,0 1-1,-1 2 1,0 1 0,0 1-1,0 1 1,0 2 0,0 0-1,0 2 1,-1 2-1,-39 8 1,46-6 19,0 0-1,1 2 0,0 1 1,1 0-1,-1 2 1,2 0-1,-1 2 0,2 0 1,0 1-1,0 1 1,1 0-1,1 2 1,0 0-1,1 1 0,1 1 1,1 0-1,0 1 1,-19 35-1,26-39 21,0 0 1,1 1-1,1 0 0,1 0 0,0 0 1,1 1-1,0-1 0,1 1 0,1 0 1,1-1-1,1 1 0,0 0 1,1-1-1,1 1 0,0-1 0,1 1 1,1-1-1,0 0 0,1-1 0,1 0 1,10 16-1,-7-14-3,1-1 1,0 0-1,1-1 0,1-1 1,0 0-1,1 0 1,1-2-1,0 1 0,0-2 1,2 0-1,-1-1 1,1-1-1,0 0 0,1-1 1,0-1-1,1-1 0,36 7 1,-24-8 10,0-2 0,1-1 0,0-2 0,-1-1 0,0-1 0,1-2 0,-1-1 0,0-2 0,34-11 0,-44 11-5,0-1 0,-1 0 1,0-2-1,0 0 0,-1-2 1,-1 0-1,0-1 1,0 0-1,-1-2 0,-1 0 1,-1-1-1,0 0 0,21-32 1,-29 37-14,-1 0 0,-1 0 0,0 0 0,0-1 0,-1 0 0,-1 0 0,0 0 0,-1 0 0,0-1 0,0 1 0,-2-1 0,1 1 0,-2-1 0,0 1 0,0-1 0,-1 1 0,-1 0 0,0 0 0,0 0 0,-1 0 0,-1 0 1,0 1-1,-1 0 0,0 0 0,-9-13 0,-1 2-26,0 1 0,-2 0 0,0 1 0,-1 1 0,-1 1 1,-1 1-1,0 1 0,-1 0 0,-1 2 0,-43-21 0,55 30 2,0 1 0,-1 0 0,1 1 0,-1 0 0,1 0 0,-1 2 0,0-1 0,0 1 0,0 1 0,0 0 0,1 1 0,-1 0 0,-16 4 0,19-3 10,0 1-1,1 1 1,-1-1 0,0 1-1,1 1 1,0 0-1,0 0 1,1 0 0,-1 1-1,1 0 1,0 0 0,1 1-1,0 0 1,0 0 0,0 1-1,1-1 1,-6 13-1,3-4 31,1 0-1,1 1 0,0 0 1,1 0-1,1 1 1,1-1-1,1 1 0,0 0 1,1 0-1,1-1 0,0 1 1,2 0-1,0 0 0,1-1 1,1 1-1,5 16 0,-1-9-5,1-1 0,1 0-1,1-1 1,1 0-1,1-1 1,1-1 0,1 0-1,1 0 1,1-2 0,29 28-1,-37-39-5,0-1 0,1 0 0,0 0 0,1 0 0,-1-2 0,1 1 0,0-1 1,1-1-1,-1 0 0,1 0 0,-1-1 0,1-1 0,0 0 0,0-1 0,0 0 0,1 0 0,-1-2 0,0 1 0,17-4 0,-16 1-15,0-1 1,0 0-1,-1-1 1,1 0 0,-1-1-1,0-1 1,-1 1-1,0-2 1,0 0-1,0 0 1,-1-1-1,0 0 1,-1-1-1,0 0 1,0 0-1,-1-1 1,8-14-1,-7 10-42,-2-1 0,0 1-1,-1-1 1,0 0 0,-1-1 0,-1 0-1,-1 1 1,0-1 0,-1 0-1,-1 0 1,-1-1 0,-3-32 0,1 36-70,0-1 0,-1 1 0,-1 0 0,0 0 1,-1 1-1,0-1 0,-1 1 0,-1 0 0,0 0 1,0 1-1,-2 0 0,1 1 0,-1-1 1,-1 2-1,-17-16 0,-99-65-414,74 57 765,-48-44-1,67 48-66,20 16-105,-1 1 1,0 1-1,-1 0 0,0 0 1,-1 2-1,0 0 0,0 1 1,-28-11-1,41 19-49,-1 1-1,1-1 1,-1 1 0,1 0-1,-1 0 1,1 1-1,-1-1 1,1 1-1,-1-1 1,1 1 0,0 0-1,-1 1 1,1-1-1,0 1 1,0-1 0,0 1-1,0 0 1,0 0-1,0 0 1,0 0 0,1 1-1,-1-1 1,1 1-1,0-1 1,-1 1 0,-1 4-1,-8 11 43,1 0 1,0 0-1,-9 25 0,8-18 27,5-11-35,-6 9 56,1 1-1,0 1 0,2 0 1,1 1-1,1-1 1,1 1-1,2 1 1,-3 27-1,7-42-88,0 1-1,1 0 0,1 0 0,0 0 1,1-1-1,0 1 0,1 0 0,0-1 1,1 0-1,1 0 0,0 0 0,0 0 1,1-1-1,1 0 0,0 0 0,0 0 1,1-1-1,0 0 0,1-1 0,0 0 0,1 0 1,0-1-1,0 0 0,0-1 0,1 0 1,0-1-1,22 9 0,-20-10-4,1-2 1,1 0-1,-1 0 0,0-2 0,1 1 1,-1-2-1,1 0 0,-1-1 0,1 0 0,-1-1 1,1-1-1,-1 0 0,25-10 0,-10 2 14,0-1 0,-1-1 0,0-2 0,-1-1 0,34-26 0,-51 34-7,-1 1-1,1-2 1,-1 1-1,-1-2 1,0 1 0,0-1-1,-1 0 1,0 0 0,-1-1-1,5-12 1,-8 15-3,0 0-1,0 0 1,-1 0 0,-1 0 0,0-1-1,0 1 1,0-1 0,-1 1 0,0-1-1,-1 1 1,0-1 0,0 1 0,-1-1-1,0 1 1,-4-11 0,-7-10-19,-1 0-1,-1 0 1,-1 2-1,-2 0 1,-1 1 0,-1 1-1,-1 0 1,-1 2 0,-1 0-1,-1 2 1,-1 1 0,-49-32-1,64 47 0,0 0-1,0 0 0,-1 1 1,1 0-1,-1 1 1,0 0-1,0 1 1,0 0-1,0 1 0,-1 0 1,1 1-1,0 0 1,0 0-1,-22 5 0,20-2 8,-1 1-1,1 1 1,1 0-1,-1 1 1,1 0-1,0 1 1,0 0-1,1 0 1,0 2-1,0-1 1,-16 19-1,1-1 23,2 2 0,1 0 0,1 2 1,1 0-1,2 1 0,1 1 0,-20 52 0,32-67-8,0 1-1,2-1 1,0 1 0,1 0-1,1 1 1,0-1 0,1 0-1,2 0 1,0 1 0,0-1-1,2 0 1,0 0 0,1 0-1,1 0 1,1-1 0,15 33 0,-13-35-5,1 1 0,1-1 0,0-1 0,1 0 0,0-1 0,1 0 0,1 0 0,0-1 0,0-1 0,1 0 1,1-1-1,0-1 0,0 0 0,1-1 0,0-1 0,0 0 0,21 5 0,-23-8-1,-1-1 0,0-1 0,1 0 0,0-1 0,-1 0 0,1-1 0,0-1 0,-1 0 0,1-1 0,-1 0 0,1-1 0,-1 0 0,0-2 0,0 1 0,-1-1 0,1-1 0,-1 0-1,0-1 1,-1-1 0,1 1 0,-1-2 0,16-15 0,-17 13-3,0 0-1,-1 0 0,0-1 1,-1 0-1,0 0 1,-1-1-1,0 0 0,-1-1 1,0 1-1,-1-1 0,-1 0 1,0-1-1,-1 1 0,2-25 1,-5 16-11,0-1 1,-1 0-1,-2 1 0,0-1 1,-2 1-1,0 0 0,-2 0 1,-12-30-1,5 17-30,-2 0-1,-2 1 1,-1 1 0,-44-60 0,55 83 26,-2 1 1,0 0 0,0 0 0,0 1 0,-1 1-1,-1 0 1,-19-11 0,24 15-1,-1 1-1,0 0 1,1 0-1,-1 1 1,-1 0 0,1 1-1,0 0 1,0 0 0,0 0-1,-1 1 1,1 1 0,0-1-1,-16 4 1,13-1-7,0 1 1,1 1-1,-1-1 1,1 2-1,0-1 1,0 2-1,0-1 1,1 1-1,0 1 1,-9 8-1,-13 16 24,-33 44 0,61-73 2,-11 17 19,1 0 0,0 1 0,1 1 0,1 0 0,2 0 0,0 1 0,1 0 0,1 1 0,2-1 0,0 1 0,1 1 0,2-1 0,0 0 0,2 1 0,3 34 0,-1-40-16,0 0 0,2 0 0,0-1 0,1 0 0,0 0 0,2 0 0,0 0 0,1-1 0,1-1 0,0 1 0,2-1 0,-1-1-1,2 0 1,0 0 0,1-1 0,0-1 0,1 0 0,1-1 0,0-1 0,23 14 0,-25-18-1,0-2 0,1 0 0,-1 0 0,1-1 0,0-1 0,0 0 0,1-1 0,-1-1 0,17 1 0,-2-3 13,1-1 0,-1-1 0,41-11 1,-61 12-15,-1-1 1,1 1 0,0-2 0,-1 0 0,0 0 0,0 0 0,0-1 0,-1 0 0,1 0-1,-1-1 1,0 0 0,11-13 0,-10 8-5,0 0 0,0-1 0,-1 0 0,-1 0 0,0 0 1,-1-1-1,8-25 0,-7 13-3,-2-1 1,0 0 0,-2 1-1,0-1 1,-2 0-1,-1 0 1,-1 0 0,-9-43-1,1 26-30,-2 1 0,-1 0-1,-3 1 1,-38-73 0,45 98 16,-1 0-1,0 1 1,-1 0 0,0 1 0,-1 0 0,-1 1 0,0 1 0,-1 0 0,0 0 0,-1 1 0,0 1 0,-1 1 0,0 0 0,-26-10 0,32 16-3,-1 0 1,1 1-1,-1 0 1,0 0-1,0 1 1,0 1-1,1 0 1,-1 0-1,0 1 1,0 0-1,0 1 1,-17 6-1,12-3 7,2 1-1,-1 1 1,1 0-1,0 1 1,0 1-1,1 0 0,0 1 1,-12 12-1,8-5 24,0 0 0,2 1-1,0 1 1,1 0 0,1 1 0,1 1-1,1 0 1,0 0 0,2 1-1,0 1 1,-8 39 0,13-45-1,1 1-1,2-1 1,-1 1 0,2-1 0,0 1-1,2 0 1,0-1 0,0 1 0,2-1 0,0 0-1,1 0 1,1 0 0,0-1 0,1 0-1,1 0 1,0-1 0,2 0 0,-1 0 0,2-1-1,0 0 1,1-1 0,0 0 0,1-1-1,18 14 1,-7-8-3,0-1-1,1-2 0,0 0 0,1-2 1,1-1-1,0-1 0,0-1 1,1-1-1,47 8 0,-58-14 3,0-1 1,0-1-1,0 0 0,1-1 0,-1 0 1,0-2-1,1 0 0,-1-1 0,-1-1 1,1 0-1,0-2 0,-1 1 0,0-2 1,0 0-1,-1-1 0,0-1 0,22-16 1,-30 19-3,0 0 0,-1-1 0,1 1 0,-1-1 0,-1-1 0,1 1 0,-1-1 0,-1 0 0,1 0 0,-1 0 0,-1-1 0,1 1 0,1-13 0,-2 9 1,-1-1 0,-1 0 0,-1 0 0,1 0 0,-2 0 1,0 1-1,0-1 0,-6-19 0,-6-9-5,-1 0 0,-2 2 0,-2 0 0,-36-57 0,41 74-17,0 0 0,-2 1 0,-1 1 0,-28-30 0,33 40 1,0 0 1,-1 1-1,-1 1 0,0 0 0,0 0 0,0 1 0,-1 1 0,0 0 0,-17-4 0,17 5-10,-1 1 0,0 1-1,1 1 1,-1 0 0,0 1 0,0 1-1,0 0 1,-25 3 0,30 0 2,1-1-1,-1 1 1,0 1 0,1-1 0,0 2 0,0-1 0,0 1-1,0 1 1,1 0 0,0 0 0,0 0 0,0 1 0,-11 14 0,7-6 28,1 1 0,0 1 1,1-1-1,1 2 0,1-1 1,0 1-1,1 1 0,1-1 1,1 1-1,0 0 1,2 1-1,0-1 0,1 1 1,1-1-1,1 1 0,1-1 1,0 1-1,2-1 1,7 32-1,-5-28 2,2 0 0,0 0 1,2-1-1,0 0 0,1 0 0,1-1 0,2-1 1,0 0-1,1 0 0,0-2 0,2 0 0,0 0 1,1-1-1,1-1 0,34 23 0,-18-20 5,1-2 1,0-1-1,2-2 0,0-1 0,0-2 1,54 8-1,-76-16-8,1-2 0,-1 0-1,1-1 1,-1 0 0,1-2 0,-1 0 0,0 0 0,1-1 0,-1-1-1,0-1 1,-1 0 0,1-1 0,-1 0 0,0-1 0,-1-1 0,0 0-1,0-1 1,0 0 0,-1-1 0,-1 0 0,0-1 0,0 0 0,-1-1-1,0-1 1,-1 1 0,-1-1 0,0-1 0,0 1 0,-2-1 0,0-1-1,0 1 1,-1-1 0,-1 0 0,-1 0 0,3-18 0,-4 3-9,-1-1-1,-1 1 1,-2-1 0,-1 1 0,-1-1 0,-2 1 0,-1 0 0,-1 1 0,-14-32 0,16 44-8,-2-1 0,0 1 0,-1 1 0,0-1 0,-1 2 1,-1-1-1,-1 1 0,0 1 0,-1 0 0,0 1 0,-1 1 0,-1 0 1,0 0-1,0 2 0,-33-18 0,37 24-8,0 0 0,0 1-1,0 0 1,-1 0 0,1 1 0,-1 1 0,1 0-1,-1 0 1,0 1 0,1 1 0,-1 0 0,0 1-1,1 0 1,-1 0 0,1 1 0,0 1 0,0 0-1,0 1 1,1 0 0,-1 0 0,1 1-1,-16 12 1,12-7 14,1 1 0,0 1-1,1-1 1,1 2-1,0 0 1,0 0 0,2 1-1,0 0 1,0 1 0,1 0-1,1 0 1,1 0 0,0 1-1,-4 24 1,5-10 21,1 0 1,1 1-1,2-1 0,1 0 1,2 1-1,0-1 0,3 0 1,0 0-1,2-1 0,1 1 1,25 57-1,-28-79-12,0 1 0,0-1 0,1 0 0,1 0 0,-1-1 0,2 0 0,-1 0 0,1-1 0,0 0 0,0 0 0,1-1 0,0 0 0,11 6-1,-5-6 2,0 0 0,0 0 0,0-2-1,0 0 1,1 0 0,-1-2-1,1 0 1,20 0 0,-5-3 5,0-1 0,0-1 1,0-2-1,-1-1 0,1-1 1,-2-2-1,1-1 0,46-23 1,-59 24-1,-2 0 0,1-2 0,-2 1 0,1-2 0,-1 0 0,-1-1 0,0 0 0,-1-1 0,0 0 0,-2-1 0,1 0 0,-2-1 1,0 0-1,13-32 0,-17 34-3,0-1 0,-1 1 1,-1-1-1,0 0 1,-1 0-1,-1-1 0,0 1 1,-1 0-1,0 0 1,-1-1-1,-1 1 0,-1 0 1,0 0-1,-1 1 0,0-1 1,-1 1-1,-1 0 1,-8-16-1,2 11-22,-1-1 1,0 2-1,-1-1 0,-1 2 1,-1 0-1,-1 1 1,-31-24-1,39 33-19,-1 0 1,0 1-1,-1 0 1,1 0-1,-1 1 1,0 1-1,-1 0 0,1 0 1,-1 1-1,1 1 1,-1 0-1,0 0 1,0 1-1,0 1 0,0 0 1,-16 2-1,25-2-82,1 0-1,0 1 1,0-1-1,0 1 1,0-1-1,0 1 1,0 0 0,0-1-1,0 1 1,0 0-1,0 0 1,0 1-1,0-1 1,0 0-1,1 0 1,-1 1-1,1 0 1,-1-1 0,1 1-1,-1-1 1,1 1-1,0 0 1,0 0-1,0 0 1,0 0-1,0 0 1,0 0-1,1 0 1,-1 0-1,1 0 1,-1 0 0,1 1-1,0-1 1,0 0-1,0 0 1,0 0-1,0 0 1,0 1-1,2 2 1,5 25-1179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0 2921,'-29'61'64,"3"4"-160,1-4-168,7-8 168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9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1 178 712,'3'-4'328,"8"-3"344,5-5-88,9-10-167,5-4-73,7-6-208,6-2-240,8-7 64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9.6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0 256 936,'45'-25'232,"1"-2"176,0-6-224,4-5-112,1-2-160,6-5-136,0-3 128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0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0 187 1504,'27'-12'352,"5"-2"353,5-2-377,-1-4-112,-1 1-144,1 1-40,-4-2-16,1 1-16,-8 3-200,-2-4-144,-12 10-305,-9 8 281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3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0 170 320,'13'-4'96,"8"-7"120,5-1-40,10-6-40,5-1-8,5-6-56,2 2-32,-5 0-40,-8 3-72,-12 6 40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3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1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0 896,'0'18'64,"7"-2"24,5-2 40,10-3-16,-1 0-32,8-6-72,1 2-120,0 0 48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2937,'0'0'136,"7"7"152,3 2-32,8-1 232,4 5-16,6-1-112,0 2-80,8 4-200,-1-2-128,4 0-344,1-2-280,2-6 336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3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6209,'0'13'336,"12"5"169,4 1 135,11-1-8,7 1-128,10-1-280,8 0-88,8-2-104,7 0-64,13-5-192,7-3-144,6-8-416,-3-1-217,-3-12-471,-3-1-392,-11-4 1080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7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0 400,'22'7'232,"4"2"192,3-2 0,4 2-224,3-3-184,5 1-32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3.0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0 288,'59'8'32,"1"-1"24,1-2-56,-6-3-16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0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 1 608,'-25'65'16,"9"15"56,0 5-168,7 6 88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3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1048,'-28'57'-224,"-4"10"168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185 1 1568,'-21'35'232,"-4"8"224,-4 5-247,-3 9-346,-5 3-127,-4 4 136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5.5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0 448 1320,'21'-18'272,"4"0"280,7-5-287,6 0-41,4-7 64,6-6 72,9-6 40,2-1-16,-1-3-160,1 1-120,-11 1-536,-2 3-376,-7 2 400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7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1 203 3337,'35'-3'128,"10"-1"40,12-5-136,1-3 0,-1-2 24,-4-6 8,-3-6-16,-2-1-32,-4-1-264,1-3-232,-10 3 248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49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99 1952,'67'-5'5102,"34"-12"-4177,-21 3-656,398-30 226,4 31-311,-254 9 16,349 2 598,592 77-1,-777-22-740,520 140 0,38 34 21,-854-203-83,-1 4 1,112 48-1,-45 0-2824,-135-63 1888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9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1 496,'39'10'112,"9"-3"64,2-1-112,-2-6-64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2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1 672,'23'12'112,"10"-3"-56,7 0 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0 656,'14'36'152,"11"7"168,3 3-168,8 0-144,5-3 0,8-11-8,8-4-144,9-14 104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2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11 128,'7'0'16,"-2"0"8,-1-4-48,-2-3 16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4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1872,'-9'60'104,"6"11"112,6 22-200,3 8-8,8 2 0,4-7-8,14-20 16,5-15 8,11-15-24,0-5-152,2-9 104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9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1 1088,'-2'3'67,"1"1"0,0-1 0,0 1 0,0-1 0,0 1-1,0 0 1,1 0 0,0-1 0,0 1 0,0 0 0,0 0 0,1 0-1,-1-1 1,1 1 0,0 0 0,0-1 0,0 1 0,4 6 0,-2-5-47,0 0 1,1 0 0,0-1 0,0 1 0,0-1-1,1 0 1,-1 0 0,1 0 0,0-1 0,10 6-1,0-1-46,1-2 0,-1 0 0,1-1-1,0 0 1,0-1 0,0-1 0,1-1-1,16 1 1,-6-3-143,0-2-1,-1 0 1,0-1 0,0-2-1,47-15 1,-72 20 113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0 173 1384,'14'12'320,"10"-3"208,4-2-127,15-7-257,5-5-104,12-9-112,6-8-56,1-4-80,-1-3-1,-11-6 9,-5 1-16,-11-2 136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8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159 1 936,'-11'18'142,"0"0"0,-2 0 0,-21 23 0,24-32-61,1 1-1,0 0 1,1 1 0,0 0 0,1 0-1,0 1 1,1 0 0,0 0-1,1 0 1,0 1 0,-3 13 0,8-24-81,-1-1 1,1 1-1,0-1 1,0 1-1,0-1 1,0 1-1,0-1 1,0 1-1,0 0 1,0-1-1,1 1 1,-1-1-1,1 1 1,-1-1-1,1 1 1,-1-1-1,1 1 1,0-1-1,0 0 1,0 1-1,0-1 1,0 0-1,0 0 1,0 0 0,0 0-1,0 0 1,0 0-1,1 0 1,-1 0-1,2 1 1,1-1-37,-1 0 1,1-1-1,-1 1 1,1-1 0,-1 1-1,1-1 1,-1 0-1,1 0 1,0-1 0,-1 1-1,1-1 1,5-2-1,19-6-112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6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282 272 144,'-31'30'73,"3"-1"160,-1-2-1,-2 0 1,0-2 0,-2-2 0,-45 25 0,58-34-554,32-10-146,37-13 325,-17 1 326,36-10 256,0-4 0,-1-2-1,72-37 1,-51 18-38,-47 24-446,-1-2 0,61-42 0,-88 51-98,0-1 1,0 0 0,-1-1 0,-1 0 0,-1-1 0,0 0 0,0-1 0,-2 0 0,0-1-1,6-18 1,-3 5-163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9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152 1 1232,'-34'41'168,"-1"5"344,1-2-79,11 2-25,2-1-32,17-6-224,4-4-80,14-8-32,4-7-8,9-10 8,3-6-32,2-8-240,5-6-264,4-14 264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2.5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3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1056,'-26'4'104,"3"1"88,0 2-152,5-2-384,2-1 240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9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1 1088,'-32'11'280,"-3"6"216,-2 6-160,-3 9-336,3 4-136,3 1-216,4 0-224,18-1 336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2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424 0 1872,'-54'20'56,"3"4"40,3 8-24,-2 0 144,4 6 177,3-1 71,2-3-80,8-2-128,8-4-312,5-1-152,11-2-304,6 3-249,8-3 441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390 6 864,'-24'-6'320,"-6"6"456,-2 2-71,-1 7-129,-1 3-112,-2 6-176,-1 5-24,-2 2-16,0 2-32,7-1-112,5-1-56,11-2-104,6-3-128,10-6-320,3-3-128,10-4-272,6-2-129,11-1 633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8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8 912,'-19'10'-96,"5"1"-208,5-2 296,5 0 112,4-4 152,9-1 16,12-3-56,6-1-96,12-5-208,4-2-72,12-4-72,7-1-8,9-9 152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2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0 504,'35'18'-16,"15"-4"112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9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221 0 1168,'-28'15'24,"-4"6"-56,-4 4 24,-5 5-8,-1 2 0,1 2 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5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1800,'-6'44'601,"1"6"399,0 5-264,-4-2-288,5 6-272,2 1-56,6 4-168,5 4-192,10-6-664,1-4 552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6.8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 0 760,'-10'45'144,"12"10"48,8 3-8,8 3-216,7-3-40,9-8 40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7.1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0 1080,'-16'48'160,"4"2"248,10 9-320,2-1 16,7 4-40,4-1-32,9 1-16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7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1472,'-1'4'390,"-1"-1"-1,1 1 1,0 0-1,0-1 1,0 1-1,0 0 1,1 0-1,-1 0 1,1 0-1,0-1 1,0 1-1,1 0 1,-1 0-1,1 0 1,0 0-1,0-1 1,1 5-1,28 69 481,-21-58-618,-4-7-232,1-1 0,0 1 1,1-1-1,0-1 1,0 1-1,1-1 0,0-1 1,16 15-1,-17-18-318,1-1 1,-1 0-1,1 0 0,0-1 1,0 0-1,0 0 1,1-1-1,-1 0 0,1 0 1,0-1-1,0 0 0,17 1 1,1-3-781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1912,'3'0'652,"0"0"-1,1 1 1,-1-1-1,0 1 1,1 0-1,-1 0 1,0 0-1,5 3 1,40 29 1542,-13-8-2004,-19-19-564,1 0 1,-1-1-1,1-1 1,0-1-1,0 0 1,0-1 0,0-1-1,0-1 1,24-2-1,-8 1-426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2769,'9'0'528,"-2"0"552,2 0-152,-2 0-216,2 0-112,0 0-240,0 4-87,0 1-153,-2 1-56,2 1-64,1-2-32,6-1-152,2-3-161,5-1-407,2-1-184,3-3-352,3-3 616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1584,'4'-1'240,"1"1"433,1-2 119,1 2 112,-2-2 8,4-3-264,0-1-88,1 1-168,3-2-104,-1-2-127,2 2-57,2-2-88,0 0-32,4-1-176,1-1-169,1-1-591,1 1-368,3 0 688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1 256 4657,'10'0'504,"3"0"432,-2 0 81,-1-4-185,1 2-152,1-3-288,1-2-88,1-4-80,-2 3-72,-1-7-120,0-1-40,3-3-120,2-4-112,7 0-352,2-4-232,3-1-569,-1-4-295,1-4 936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0 177 4977,'6'1'416,"-1"-2"608,2 1-848,0 0 64,-3 0-47,-1-4-33,3-8-48,-1-4-8,4-6-64,0-2-88,7-5-401,0-1-359,7-9 424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2689,'0'-2'368,"2"-2"352,0-3 72,0-2-120,1-1-240,1-3-416,1-3-80,-3 0-168,1-1-112,1-3-416,-1 0-440,1-3 672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81 271 5017,'-4'3'1384,"1"-3"-271,-4-3-1,-2-3-224,-2-3-432,0-5-152,1-4-176,1-3-24,3-4-80,3-1-56,1-1-224,2 0-136,0 4-472,-2 0-264,2 4-425,-1 1-151,-1 4 936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89 107 2889,'-5'-11'304,"-1"4"496,1-2-600,-2-3-8,-2 1-8,-2-1-72,1 1-40,-3 1-408,1-3-576,1 2 544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162 108 6705,'-12'4'200,"1"-2"65,0-2 159,-1-7 24,-4-1-64,2-2-256,-1-3-64,1-1-32,0 0-88,-2 0-800,2 0-897,1-6 953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5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52 2192,'-27'3'153,"2"-1"207,-2-2 176,6 0 232,0-2-16,1 1-112,4-5-96,2 1-224,2-2-224,1-2-760,4-2-576,3-5 624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29 3497,'-17'7'184,"-7"-5"344,5 0-528,-4-2 128,1 0-16,-1 0-64,0-4-16,2-1-24,1-2-80,3 0-360,1 0-328,2-2 376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0 3953,'-28'6'224,"-4"3"408,0-2 216,-11 0 240,0 0-47,3 0-377,-1 0-176,3 0-208,3 2-64,1 0-96,4 0-48,2 0-144,1 0-64,2-6-232,4 1-200,5-4-584,2-2-417,5-2 825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1 864,'-17'14'256,"-3"2"344,-3-2 513,3 1 143,-1-3 8,0 2-280,-2-1-512,-4 1-143,2-2-241,2-1-104,4-2-393,1-4-375,7-5 416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0 5545,'-12'20'120,"-1"0"-128,-1-3-8,-2-2-16,2-1-64,0-5-312,3-4-416,4-3 456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49 116 1888,'0'-7'601,"0"-1"559,0 1-120,-4 2-312,0 0-104,1-1-72,-2 1-63,3 0-129,-4-2-96,1 0-176,0 3-56,-1-1-144,1-2-136,3-1-417,1-6-335,1-2 528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241 147 2545,'-15'2'536,"-1"0"432,-3-2 88,-1 0-88,1-4-232,-2-1-167,3-2 31,-2-2-96,3-2-88,1-3-240,1 0-128,5 0-240,-1-2-216,2-2-528,2-1-345,0-1 641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43 2817,'-15'0'584,"-1"7"1032,-3-2-416,-2 3 121,-1-5-129,-4 1-416,1-4-152,-4 0-200,1-4-104,1-1-184,1-1-64,3-2-272,5-3-280,2 0-880,3-1-440,3-1 887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 1616,'-14'7'400,"-2"0"233,-2 2 151,-1-2 56,1-4-264,-1 3-216,1-5-176,0 1-56,-1-2-160,-3 2-200,1 0 136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 2032,'-16'17'232,"-1"-1"89,-1 0 111,2-2-176,2-3-168,3-2-232,2-4-136,4-3 176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9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0 5185,'-20'23'208,"4"2"96,-4-2 112,-1 0 72,-4-3-23,2 0-105,0-6-248,2-2-48,1-1-184,3-4-208,1-2-1097,1-1 889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2296,'-5'21'265,"0"2"551,-2 2-272,-2 0 160,-2 2 88,0-4-96,3-5-408,-1-2-112,2-9-168,-2 0-104,3-5-384,1-2-280,3 0 376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2449,'-3'27'168,"-2"-1"280,3 1 48,-2-1 24,1-4-40,-1-3-192,2-3-248,1-2-40,1-5-368,0-2-384,1-1 408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3729,'0'28'256,"0"2"176,2-3-296,0-2-8,-1-6-72,3-1-40,3-5-152,0-4-168,4-4-344,1-2-216,3-1 440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2401,'13'23'920,"-1"1"752,-3 1-280,2 2-167,-2-4-289,0-2-120,1 1-200,-1-5-88,0 1-184,0-2-112,-2-3-320,2-3-216,0-4-600,3-3-520,6-3 784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2673,'13'14'216,"-1"4"544,-1-2-32,0-4 72,-1-1-96,-1-4-520,2-2-208,-1-3-544,3-2-312,3-7 456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8754,'18'23'440,"1"0"112,-4 0 16,-3-1-136,2-4-128,0-4-216,6-2-96,0-5-288,1-3-208,4-6-528,1-5-352,8-4 752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3073,'22'14'224,"1"-5"272,1-4-448,0-5-320,-3-2-232,2-7 248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5705,'14'5'584,"2"-3"449,4-2-89,-2-3-232,-1-6-272,1-7-400,0 0-88,0-7-304,1 0-232,4-6-664,0 1-425,6-4 905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1544,'7'9'720,"4"0"497,-2-2-129,2 0-16,1-5-352,1-2-152,1-6-239,0-3-121,0-7-192,0 0-96,2-7-369,0 0-231,0-2-488,0 1-304,0-1 824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70 4881,'0'12'768,"0"-1"448,0-3 25,-2-2-473,2-1-200,2-8-584,3-8-288,0-3-160,4-9-400,4-4-393,1-7 705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9 109 3665,'0'-9'816,"0"0"656,0 2-504,-2 0-63,1 0-529,-1-2-288,0-2-416,0-3-304,2-2-1329,2-3 1161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6 111 5001,'-2'0'280,"0"-2"-64,0-3 144,2-2 16,0-6-240,2-1-160,3-7-312,4-3-336,2 0 376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06.85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893 579 576,'3'-20'1459,"-1"0"0,0-1 0,-2 1 0,0 0 0,-2 0 0,-3-22 0,3 35-1293,0 0 1,0 1-1,0 0 0,-1-1 1,0 1-1,0 0 0,-1 0 1,0 1-1,0-1 0,0 1 1,0 0-1,-1 0 0,0 0 1,0 1-1,0-1 0,-1 1 1,0 1-1,1-1 0,-1 1 1,-1 0-1,-9-4 0,5 4-117,-1 0-1,1 0 1,-1 2-1,0-1 0,0 1 1,1 1-1,-1 0 0,0 1 1,0 0-1,1 1 0,-1 0 1,1 1-1,-1 0 1,1 1-1,0 0 0,0 1 1,1 0-1,-1 0 0,1 1 1,0 1-1,1 0 1,-16 14-1,16-13-45,-1 0-1,1 1 1,1 1 0,-1-1 0,2 1 0,-1 1-1,2-1 1,-1 1 0,1 1 0,1-1-1,0 1 1,1 0 0,0 0 0,1 0 0,0 0-1,1 1 1,0-1 0,1 1 0,0 0-1,1-1 1,2 14 0,0-13-11,1-1 0,1 0 0,0 1 0,1-1 0,0-1 0,0 1 0,1-1 0,1 0 0,0 0 0,1-1 0,0 0 0,0 0 0,1-1 0,0 0 0,1 0 0,0-1 0,14 9 0,-8-8-30,0 0 1,1-1-1,0 0 1,0-2-1,0 0 1,1-1 0,0-1-1,0 0 1,0-1-1,1-1 1,28-1 0,-18-2-4,0-1 1,-1-2-1,1 0 1,-1-2 0,0-1-1,-1-2 1,1 0-1,-2-2 1,44-23 0,-59 27 80,1-1 0,-1 1 0,0-2 1,-1 1-1,0-2 0,0 1 1,-1-1-1,0-1 0,-1 0 0,0 0 1,-1 0-1,0-1 0,-1 0 1,0 0-1,-1-1 0,0 0 1,-1 0-1,-1 0 0,0 0 0,0-1 1,-2 1-1,1-21 0,-2 19 26,-1 1 0,0 0 0,-1 0 1,-1 0-1,0 0 0,-1 0 0,-1 1 0,0 0 0,-1 0 0,0 0 0,-1 0 0,0 1 0,-1 0 0,0 1 0,-1 0 0,0 0 0,-1 0 0,-1 2 0,1-1 0,-1 1 0,-1 1 0,0 0 0,-20-11 0,7 7 15,0 1-1,0 1 0,-1 2 1,0 0-1,-1 2 0,0 0 0,1 2 1,-2 1-1,1 2 0,0 0 1,-41 5-1,32 0-54,-1 2 0,1 1 0,1 2 0,0 2 0,0 1 0,1 2 0,1 1 1,0 1-1,-39 27 0,57-33-25,0 1 1,1 0 0,1 1-1,0 1 1,1 0 0,0 0-1,1 1 1,0 1 0,1 0 0,1 0-1,1 1 1,0 0 0,1 0-1,0 1 1,2 0 0,0 0-1,0 1 1,2-1 0,0 1-1,0 31 1,3-31-2,1-1 1,0 1-1,1-1 1,1 1-1,1-1 1,1 0-1,0 0 0,1-1 1,0 1-1,2-1 1,0-1-1,1 1 1,0-1-1,1-1 1,1 0-1,0 0 0,1-1 1,0-1-1,1 0 1,1 0-1,-1-2 1,2 1-1,0-2 1,0 0-1,0-1 0,21 8 1,-10-7 11,0-2 0,0 0 1,1-2-1,0-1 0,0 0 0,0-3 0,0 0 0,0-2 1,0 0-1,0-2 0,42-10 0,-25 2 4,-1-3-1,0-1 1,-1-2-1,0-2 1,-1-2-1,41-28 1,-66 39 9,0-1 0,-1-1 1,0-1-1,0 0 0,-1-1 1,-1 0-1,19-28 0,-25 32 5,-2 0 1,1-1-1,-1 0 0,-1 0 0,0 0 0,-1-1 0,0 1 0,-1-1 0,0 0 0,0 0 0,-2 0 1,1 0-1,-3-22 0,0 20-6,0-1 0,-1 0 1,-1 1-1,0 0 0,-1 0 1,0 0-1,-1 0 0,-1 1 1,0 0-1,0 0 0,-2 1 0,0 0 1,-18-20-1,11 18-7,0 0-1,-1 1 1,0 1 0,-1 0-1,-1 2 1,1 0 0,-2 0-1,1 2 1,-24-6 0,7 3-6,0 2 0,-1 2 0,0 1 0,0 2 0,0 1 0,-1 2 0,1 2 0,0 1 0,-1 2 0,-37 9 0,55-8-20,-1 1 0,1 1 0,1 1 1,-1 1-1,1 0 0,1 2 1,0 0-1,-22 18 0,27-19-5,1 2-1,1-1 1,0 2-1,1-1 1,0 1 0,1 1-1,0 0 1,1 0-1,1 1 1,0 0-1,-8 28 1,9-21 9,1 1-1,0 1 1,2-1 0,1 1 0,1-1 0,1 1-1,1-1 1,1 1 0,1-1 0,1 0 0,1 0 0,1 0-1,1 0 1,1-1 0,1 0 0,15 27 0,-14-32 6,0-1 1,1 0-1,1-1 0,0 0 1,2-1-1,-1 0 1,2-1-1,-1 0 1,2-2-1,0 0 1,0 0-1,1-1 1,0-2-1,1 1 1,0-2-1,0 0 1,0-2-1,1 0 1,0 0-1,23 1 1,-10-4 10,1-2 1,0-1-1,-1-1 1,1-2 0,-1-1-1,0-2 1,56-19-1,-50 12-4,0-2-1,-1-1 0,0-2 0,-2-2 0,59-44 1,-82 53 9,1 0 0,-2-1 0,0 0 1,0-1-1,-2 0 0,1-1 1,-2 0-1,0 0 0,-1-1 0,0 0 1,-1 0-1,-1-1 0,-1 0 1,0 1-1,-1-1 0,-1-1 1,-1 1-1,-1-32 0,-1 21-5,-1 0 1,-1 0-1,-2 0 0,-1 1 1,-1 0-1,-1 0 0,-1 0 0,-2 2 1,0-1-1,-2 1 0,-16-24 1,13 28 3,-1 0 0,-1 1 0,-1 1 0,0 1 0,-2 0 1,0 2-1,0 0 0,-2 1 0,0 2 0,0 0 0,-1 2 1,-31-11-1,34 15-42,0 0 1,0 2 0,-1 0 0,1 1-1,-1 2 1,0 0 0,0 1-1,0 1 1,0 2 0,0 0-1,0 1 1,1 1 0,-1 1 0,1 1-1,-27 11 1,37-12 11,0 0 0,0 2 1,0-1-1,1 1 0,0 1 0,0 0 0,1 0 1,0 1-1,0 0 0,1 0 0,0 1 0,1 0 1,-7 12-1,7-7 7,1-1 0,0 1 0,0 0 0,2 1-1,0-1 1,1 1 0,0 0 0,1 0 0,1 19 0,2-2 12,2 0-1,1 0 1,1 0-1,2-1 1,2 0-1,0-1 1,2 0-1,2 0 1,20 37-1,-22-48 6,1 0 0,0-1 0,1-1 0,1 0 0,1-1 0,0-1 0,1 0 0,1-1 0,1 0 0,0-2 0,0 0 0,1-1 0,1-1 0,0-1 0,1 0 0,0-2 0,0 0 0,1-2 0,0 0 0,0-2 0,0 0 0,26 1 0,-16-5-9,-1 0 0,0-2 1,0-2-1,0-1 0,0-1 1,0-1-1,-1-2 0,-1-1 1,0-2-1,42-21 1,-54 23 8,0 0 1,0-1 0,-1-1 0,-1 0 0,0-1 0,0 0 0,-1-2 0,-1 1 0,-1-2 0,0 0 0,-1 0 0,-1-1 0,0 0 0,-1-1 0,-1 0 0,-1 0 0,9-34 0,-12 30 10,-1 1 1,-2-1-1,0 1 1,-1-1-1,-1 1 1,-1-1-1,-1 1 1,0 0-1,-2 0 1,-1 0 0,0 1-1,-2-1 1,0 2-1,-1-1 1,-1 1-1,-1 0 1,0 1-1,-2 1 1,0 0-1,-1 0 1,-1 1-1,0 1 1,-1 1-1,0 0 1,-1 1 0,-25-14-1,6 7 7,-1 1-1,-1 3 0,-1 1 1,0 1-1,-1 3 1,0 1-1,-1 2 0,0 1 1,0 3-1,0 1 1,0 2-1,-67 7 0,70-2-49,-1 2-1,2 1 0,-1 2 0,1 2 0,0 1 0,1 2 0,1 1 0,0 2 1,1 2-1,1 0 0,1 3 0,1 0 0,-51 48 0,64-49 14,1 0-1,0 2 1,2 0 0,1 0-1,0 1 1,2 1-1,1 0 1,1 1-1,1 0 1,1 1 0,1 0-1,-5 49 1,9-45 3,1 1-1,1 0 1,2 0 0,1 0-1,1 0 1,2 0-1,1-1 1,2 0 0,1 0-1,22 51 1,-23-65 8,1-1 0,1 0 0,0 0 1,1-2-1,0 1 0,1-1 0,1-1 0,1 0 0,-1-1 0,2 0 0,25 15 0,-19-15 7,0-2 0,0-1 0,2 0 0,-1-2 0,1 0 0,0-2 0,0 0-1,29 1 1,-1-4 2,1-2-1,0-3 1,-1-2-1,0-2 1,0-2-1,-1-3 1,84-31-1,-87 27 8,-2-3-1,-1-1 0,0-2 1,66-46-1,-94 56 8,0-1 0,-1 0 0,-1-1 0,0 0 0,-1-1 1,-1-1-1,0 0 0,-1-1 0,-1 0 0,0 0 0,-1-1 0,-1-1 0,-1 1 0,6-24 0,-8 22-15,-1 0 1,-1 0-1,-1 0 0,0-1 1,-2 1-1,0 0 0,-1-1 0,-1 1 1,-1 0-1,-1 0 0,-1 0 1,0 0-1,-2 1 0,0 0 0,-1 0 1,-1 1-1,-1 0 0,0 1 0,-2 0 1,1 0-1,-2 1 0,0 1 1,-1 0-1,-1 1 0,0 0 0,-20-12 1,0 3-20,-2 2-1,-1 2 1,0 1 0,-1 2 0,-1 2 0,-1 1 0,1 3 0,-2 1 0,1 2-1,-1 1 1,0 3 0,-1 1 0,1 2 0,0 2 0,0 2 0,0 2 0,-76 20 0,98-19-8,0 1 0,0 0 0,1 2 0,0 0 1,1 1-1,0 1 0,1 0 0,0 2 0,1 0 1,0 0-1,2 2 0,-1 0 0,-15 24 0,17-19 5,1 0 0,1 1-1,1 0 1,1 0 0,1 1 0,1 0-1,1 1 1,1 0 0,1 0-1,1 0 1,1 36 0,2-34 6,1 0 0,2 0 0,1 0 0,0 0 0,2-1 1,1 1-1,2-1 0,0-1 0,1 0 0,1 0 0,2-1 0,20 29 0,-14-27-4,0-1-1,2-1 1,0-1-1,2-1 1,0-1-1,2-1 1,0-2-1,1 0 1,0-1-1,37 15 1,-31-18 2,0-2 1,0-1 0,2-1 0,-1-2-1,1-1 1,0-2 0,0-1-1,35-2 1,-26-3 11,-1-2 0,-1-1 0,1-3-1,-1-1 1,0-2 0,42-17 0,-68 22 8,1-1 0,-1 0 0,0-1 0,-1-1 0,0 0 0,0-1 0,-1 0 0,0-1 0,-1-1 0,0 0 0,17-24 0,-22 25 14,0-1 1,-1 0-1,0 0 1,-1-1-1,0 0 1,-1 0-1,-1 0 0,0 0 1,0-1-1,-2 1 1,0-1-1,0 1 1,-1-1-1,-1 1 0,-2-15 1,-3-3-10,0 0 1,-3 1 0,0 0-1,-2 1 1,-1 0-1,-1 1 1,-2 0-1,-1 1 1,-1 1 0,-1 0-1,-1 1 1,-1 1-1,-1 1 1,-2 1-1,-33-26 1,35 31-42,-1 1 1,0 1-1,-1 1 0,-1 1 1,0 1-1,0 2 1,-1 0-1,-1 1 0,0 2 1,0 0-1,0 2 0,-1 1 1,1 1-1,-1 2 0,0 0 1,0 2-1,0 0 1,-34 8-1,45-5 2,1 0-1,-1 1 1,1 1 0,0 0 0,1 1-1,0 1 1,0 0 0,0 1 0,1 0-1,1 1 1,0 1 0,0 0 0,1 0-1,0 1 1,1 1 0,0 0 0,-14 26-1,14-19 13,1 0 0,1 1-1,0 0 1,2 0 0,1 0-1,0 1 1,2 0 0,0 0-1,1 0 1,2 0 0,0 0-1,5 35 1,-1-36 13,0 0 0,1 0 0,1-1 0,1 0 1,1 0-1,1 0 0,0-1 0,2-1 0,0 0 0,1 0 0,1-1 0,0 0 0,1-1 0,1-1 0,0-1 0,2 0 1,-1 0-1,1-2 0,1 0 0,1-1 0,-1-1 0,1-1 0,1 0 0,0-2 0,0 0 0,1-1 0,-1-1 0,1-1 1,0-1-1,0-1 0,27 0 0,-10-3 1,0-2 1,0-1 0,-1-2 0,0-2-1,0-1 1,0-1 0,-2-3-1,1-1 1,-2-1 0,46-28-1,-62 32 9,-1-1-1,-1 0 1,0-2-1,-1 0 1,-1 0-1,0-2 1,-1 1-1,0-2 1,10-18-1,-15 21 11,-1 0-1,-1-1 1,0 0 0,-1 0-1,-1 0 1,0-1 0,-1 1-1,-1-1 1,-1 0 0,0 0-1,0 0 1,-5-29 0,2 26-19,-1 0 0,-2 1 0,1-1 0,-2 1-1,-1 0 1,0 1 0,-1 0 0,-1 0 0,0 1 0,-1 0 0,-1 0 0,-1 1 0,0 0 0,-18-16 0,14 17-28,-1 1 0,0 1 0,-1 0 0,0 1 0,0 1 0,-1 1 0,-1 0 0,1 1 0,-2 2-1,1 0 1,0 1 0,-36-4 0,30 7-18,0 0-1,0 2 1,0 1 0,1 1-1,-1 1 1,0 1 0,1 1-1,0 2 1,-47 18 0,56-18 28,1 1 1,-1 1 0,1 0 0,1 1-1,0 0 1,0 1 0,1 1-1,0 0 1,1 1 0,1 0 0,0 1-1,0 0 1,2 0 0,0 2-1,-11 24 1,11-18 14,2 0-1,1 1 1,0 1 0,2-1-1,0 0 1,2 1 0,1 0-1,1 0 1,0 0 0,2-1-1,1 1 1,1-1 0,1 1-1,1-1 1,11 28 0,-10-33 1,0-1 1,1 1-1,1-1 1,1-1-1,1 0 1,0 0-1,1-1 1,0-1-1,1 0 1,1 0-1,0-1 1,1-1 0,0-1-1,1 0 1,0-1-1,1 0 1,0-2-1,1 0 1,25 8-1,-16-9 0,0-2-1,0-1 0,1-1 1,-1-2-1,1-1 0,-1 0 0,1-2 1,-1-2-1,0 0 0,0-2 1,0 0-1,0-2 0,26-12 0,-30 10 9,-1 0-1,0-1 0,0-2 0,-1 0 0,-1-1 0,0-1 0,-1-1 0,-1 0 0,0-2 1,-1 0-1,-1-1 0,-1 0 0,-1-2 0,22-39 0,-30 45 14,0-1 1,0 0-1,-1 0 1,-1 0-1,-1 0 0,-1-1 1,0 0-1,-1 1 1,0-1-1,-2 0 0,0 0 1,0 1-1,-2-1 1,0 1-1,-1-1 0,-8-19 1,7 22-26,-1 1 1,-1-1-1,0 2 0,0-1 1,-2 1-1,1 0 1,-2 0-1,1 1 1,-1 1-1,-1 0 1,0 0-1,-1 1 0,0 0 1,0 1-1,0 0 1,-1 1-1,-1 1 1,-21-9-1,11 9-32,1 1 1,-1 0-1,1 2 0,-1 1 1,0 0-1,0 2 0,0 1 1,0 1-1,0 1 0,0 1 1,1 1-1,0 1 0,0 1 1,0 1-1,1 1 0,-22 12 0,28-12 14,1 0 0,0 1-1,1 1 1,0 0-1,0 1 1,1 1 0,1 0-1,0 0 1,-17 26-1,22-27 14,0 1 0,0 0-1,2 1 1,-1 0-1,2 0 1,0 0-1,0 0 1,1 0-1,1 1 1,1 0 0,0-1-1,2 27 1,-1-32 15,0-1-1,1 0 1,1 1 0,-1-1 0,1 0 0,1 0 0,-1 0 0,1 0 0,1-1 0,-1 1 0,1-1-1,1 0 1,-1 0 0,1 0 0,0-1 0,1 1 0,0-1 0,0-1 0,0 1 0,0-1 0,1 0 0,0 0-1,0-1 1,1 0 0,-1 0 0,1-1 0,-1 0 0,1 0 0,0-1 0,0 0 0,1 0 0,-1-1-1,0 0 1,0-1 0,1 0 0,-1 0 0,0 0 0,1-1 0,-1 0 0,14-5 0,-2 1 14,0-2-1,-1 0 1,0-2 0,0 0 0,-1-1 0,0 0 0,30-25-1,-40 29-13,0 0-1,0-1 0,-1 0 0,0 0 1,-1 0-1,0-1 0,0 0 0,0 0 0,-1-1 1,-1 1-1,1-1 0,-1 0 0,-1 0 1,1-1-1,-2 1 0,1-1 0,-1 0 1,1-14-1,-3 19-10,-1 0 1,1 0-1,-1 0 1,0 0 0,0 0-1,0 0 1,-1 0-1,0 1 1,0-1-1,0 0 1,0 1-1,-1-1 1,1 1 0,-1 0-1,0 0 1,-8-7-1,5 6-7,0 1 1,0 0-1,0 0 0,-1 0 0,0 0 0,1 1 0,-1 0 0,-1 1 1,1 0-1,-11-2 0,1 1-15,-1 1 0,0 1 0,0 1 1,0 0-1,0 1 0,0 1 0,0 1 0,-33 9 0,34-6 14,1 1 0,-1 1 0,1 0 0,1 1 0,-1 0 0,1 1 0,-22 20 0,30-23 9,1-1 0,-1 1 0,1 0-1,0 0 1,1 1 0,-1 0 0,2 0 0,-1 0 0,1 0-1,0 1 1,1 0 0,0 0 0,0 0 0,1 0-1,0 0 1,0 13 0,2-18 2,0 0 1,0 1-1,0-1 0,1 1 1,-1-1-1,1 0 0,0 0 1,1 1-1,-1-1 0,1 0 1,0 0-1,0 0 0,0 0 1,0-1-1,1 1 0,-1-1 1,6 6-1,-3-5 4,0 0 1,0 0-1,0-1 0,1 0 0,-1 0 1,1 0-1,0 0 0,0-1 0,0 0 0,0-1 1,8 2-1,-1-1 8,1 0-1,-1-2 1,1 1 0,0-2-1,-1 0 1,1 0 0,0-2-1,-1 1 1,0-2 0,22-8-1,-9 0 3,-1-1-1,0-1 1,43-34-1,-60 43-3,-1-1-1,0 0 0,-1 0 1,1-1-1,-1 0 0,0 0 1,-1-1-1,0 1 1,0-1-1,-1 0 0,0 0 1,0-1-1,-1 1 1,0-1-1,0 0 0,1-9 1,-4 14-8,0 0 0,0 0 1,0 1-1,0-1 0,0 0 1,-1 1-1,0-1 0,0 0 0,0 1 1,0-1-1,0 1 0,-1-1 1,1 1-1,-1 0 0,0-1 0,0 1 1,-1 0-1,1 0 0,0 1 1,-1-1-1,0 0 0,1 1 1,-1 0-1,0-1 0,-1 1 0,1 0 1,0 1-1,0-1 0,-1 0 1,1 1-1,-1 0 0,0 0 1,1 0-1,-1 0 0,-3 0 0,-6 0-11,0-1-1,0 1 0,0 1 0,0 1 1,0 0-1,0 0 0,0 1 1,0 1-1,-13 4 0,5 1 6,1 0 1,0 1-1,1 1 0,0 1 0,1 1 1,-20 15-1,31-22 3,0 1 0,0 0 0,0 1 0,1 0 0,0 0 0,0 0 0,1 0 0,0 1 0,0 0 0,1 0 0,0 1 0,0-1 0,1 1 0,0 0 0,1 0 0,-3 17 0,5-20 1,0-1 0,1 1 0,-1 0 0,1 0 0,1-1 0,-1 1 0,1-1 0,0 1 0,0-1 0,1 0 0,-1 0 0,1 0 0,0 0 0,1 0 0,-1-1 0,1 1 0,0-1 0,0 0 0,0 0-1,0 0 1,1-1 0,0 0 0,0 1 0,0-2 0,0 1 0,0 0 0,7 1 0,1 1 7,0 0 0,0-1-1,0-1 1,1 0 0,-1-1 0,1 0 0,0-1-1,-1-1 1,1 0 0,19-3 0,-15 0 8,-1-1 0,0-1 0,-1-1 0,1 0 0,19-11 0,-30 14-11,0 0 0,1-1 0,-1 0-1,-1 0 1,1-1 0,0 1 0,-1-1 0,0-1 0,0 1 0,-1-1-1,1 1 1,-1-1 0,-1 0 0,1-1 0,3-9 0,-6 15-3,-1 0 1,1-1-1,-1 1 0,0 0 1,1-1-1,-1 1 1,0 0-1,0-1 0,0 1 1,0 0-1,0-1 1,0 1-1,0 0 0,-1-1 1,1 1-1,0 0 1,-1-1-1,1 1 0,-1 0 1,0 0-1,1-1 0,-1 1 1,0 0-1,0 0 1,1 0-1,-3-2 0,0 2-1,1-1-1,-1 0 0,0 1 1,0 0-1,1 0 0,-1 0 1,0 0-1,0 0 0,0 0 0,0 1 1,-5-1-1,-9 1-14,0 0 1,1 1-1,-23 4 0,38-5 14,-16 4 0,-1 1 0,1 0 0,1 1 0,-1 1 0,1 0 0,0 2 0,1 0 0,0 0 0,0 1 0,1 1 0,0 1 0,1 0 0,-15 18-1,20-21 7,1 0 0,0 1 0,0 0 0,1 0-1,1 1 1,0-1 0,0 1 0,1 0-1,-4 16 1,6-19-1,1 0 0,0 0 0,1 1 0,0-1 0,0 0 0,1 0 0,-1 0 0,2 1 0,-1-1 0,1 0 0,1-1 0,-1 1 0,1 0 0,6 10 0,-5-11-2,0 0-1,1-1 1,0 1-1,0-1 0,0 0 1,1 0-1,0-1 1,0 0-1,0 0 0,0 0 1,1-1-1,0 0 1,0 0-1,0-1 0,0 1 1,1-2-1,0 1 1,-1-1-1,1 0 0,0-1 1,0 0-1,0 0 1,0 0-1,0-1 0,0-1 1,-1 1-1,1-1 1,0-1-1,0 1 0,0-1 1,-1-1-1,1 1 1,8-5-1,-7 4 0,-1-1 1,1 0-1,-1-1 1,0 0-1,0 0 0,0 0 1,-1-1-1,1 0 1,-2-1-1,1 0 0,-1 0 1,0 0-1,0-1 1,-1 0-1,0 0 0,0 0 1,-1 0-1,0-1 1,-1 0-1,0 0 0,0 0 1,-1 0-1,0 0 0,0 0 1,-1-1-1,0 1 1,-1-1-1,-1-9 0,-2 2-8,-1 0-1,0 0 0,-2 1 1,0 0-1,-1 0 0,0 0 1,-1 1-1,-1 0 0,0 1 1,-1 0-1,-1 0 0,0 1 1,-1 0-1,0 1 0,-1 1 1,-15-12-1,16 15-9,0-1-1,0 2 1,0 0 0,-1 0-1,0 1 1,-1 0-1,1 1 1,-1 1 0,0 0-1,0 1 1,0 1 0,-1 0-1,1 1 1,-1 0 0,1 1-1,0 1 1,-1 0 0,1 1-1,-23 6 1,30-6 18,-1 0-1,1 1 1,0 0-1,1 0 1,-1 1 0,0 0-1,1 0 1,0 0-1,0 1 1,0 0-1,1 0 1,-1 1 0,1-1-1,1 1 1,-1 0-1,1 1 1,0-1 0,0 1-1,1-1 1,0 1-1,0 0 1,0 0-1,1 1 1,0-1 0,1 1-1,0-1 1,0 1-1,0-1 1,1 1 0,0-1-1,2 14 1,0-1 9,1 0 0,0 0 0,1-1 0,2 1 1,0-1-1,1-1 0,0 1 0,2-1 0,0 0 0,20 27 1,-21-35 0,0 0 0,1 0 0,0-1 0,1 0 1,0-1-1,0 0 0,1 0 0,0-1 0,0-1 1,1 0-1,-1 0 0,1-1 0,1-1 0,-1 0 1,1 0-1,-1-2 0,21 3 0,-12-4 3,1 0 1,-1-2-1,0-1 0,1 0 0,-1-2 0,0 0 1,0-1-1,-1-1 0,1-1 0,32-17 1,-42 18-5,1-1 0,-1 0 0,-1 0-1,1-1 1,-1-1 0,-1 0 0,0 0 0,11-14 0,-15 16 4,0-1-1,-1 0 0,1 0 0,-1 0 1,-1 0-1,0-1 0,0 0 1,-1 1-1,0-1 0,0 0 0,-1 0 1,1-16-1,-4 5-6,0 1 0,-1 0-1,-1 0 1,0 0 0,-2 1 0,0-1 0,-1 1 0,-1 1 0,-1-1-1,0 1 1,-1 1 0,-1 0 0,-24-27 0,14 18-22,-1 2 0,-2 1 0,0 1 1,-1 1-1,-1 1 0,-1 1 0,-46-23 0,55 33-11,0 1-1,-1 1 0,0 0 1,0 1-1,-1 1 0,1 1 1,-1 1-1,1 0 0,-1 2 0,0 0 1,0 1-1,1 1 0,-1 1 1,1 1-1,-30 9 0,33-7 10,0 0-1,0 2 1,0 0 0,1 0-1,0 1 1,1 1-1,0 1 1,1 0-1,0 1 1,0 0-1,1 1 1,1 0-1,0 1 1,1 0-1,1 0 1,0 1-1,-13 30 1,17-27 23,-1 0 0,2 1 1,1-1-1,0 1 1,1 0-1,1 0 0,1-1 1,0 1-1,2 0 0,0 0 1,1-1-1,1 1 1,1-1-1,0 0 0,1 0 1,1 0-1,1-1 0,1 0 1,0-1-1,17 24 0,-15-25 13,1 0 0,0-1 0,1-1-1,1 0 1,0 0 0,0-1 0,1-1-1,1 0 1,20 10 0,-23-15 1,1 0-1,-1-1 1,1-1-1,0 0 1,0-1 0,0 0-1,0-1 1,1 0-1,-1-2 1,0 1 0,1-2-1,23-3 1,-4-3-9,0-1-1,-1-1 1,0-2 0,-1-1 0,-1-2-1,0-1 1,0-1 0,-2-2 0,0 0 0,-1-3-1,-1 0 1,28-29 0,-45 38-10,0-1 0,0 0 0,-2-1 0,0 0 0,0 0 0,-1-1 0,-1 0 0,0 0 0,-1 0 0,-1-1 0,-1 0 0,0 0 0,-1 0 0,0 0 0,-1 0 0,-1 0 0,-1-1 0,0 1 0,-1 0 0,-1 0 0,-1 0 0,0 1 0,-1-1 0,0 1 0,-1 0 0,-1 0 0,-1 1 0,0 0 0,0 0 0,-1 1 0,-1 0 0,-1 1 0,0 0 0,-20-18 0,13 16-30,-1 0 0,-1 2 0,0 0 1,-1 1-1,0 1 0,-1 1 0,0 0 1,0 2-1,-1 1 0,0 1 0,0 1 1,0 0-1,0 2 0,-33 1 0,35 2 8,0 1 0,1 1-1,-1 0 1,1 2 0,-1 0 0,1 2-1,1 0 1,0 1 0,0 1-1,0 1 1,1 0 0,0 2-1,1 0 1,1 1 0,0 0-1,-19 21 1,21-19 28,1 0-1,1 1 1,1 1 0,0 0-1,1 0 1,0 1 0,2 0-1,0 1 1,1 0 0,-8 37 0,12-40-1,2-1 0,-1 1 0,2-1 0,0 1 0,1-1 0,1 1 0,0-1 1,1 0-1,1 0 0,0 0 0,1 0 0,1-1 0,0 1 0,14 22 0,-12-23 5,1 0-1,1-1 0,0-1 0,0 0 0,1 0 0,1-1 0,0 0 1,1-1-1,0-1 0,0 0 0,1 0 0,0-2 0,0 1 0,26 8 1,-21-11 4,0 0 0,0-2 0,1 0 0,-1-1 1,1 0-1,0-2 0,0-1 0,-1 0 0,1-1 1,-1-1-1,32-9 0,-18 2 2,1-1-1,-1-2 1,-1 0 0,-1-3 0,0 0-1,0-2 1,32-26 0,-51 34-3,1-1 1,-2 0 0,1 0-1,-2-1 1,1-1 0,-2 0-1,0 0 1,0 0 0,-1-2-1,-1 1 1,0-1 0,-1 0-1,-1 0 1,0 0 0,-1-1-1,-1 1 1,3-30 0,-5 28-22,-1-1 1,-1 1 0,-1 0 0,0-1-1,-1 1 1,-1 0 0,0 1 0,-1-1 0,-1 1-1,-1 0 1,-1 0 0,-14-24 0,9 23-9,0-1 0,-1 2 0,-1 0 1,0 1-1,-1 0 0,-1 1 0,0 1 1,-1 1-1,-25-13 0,12 9-18,-2 2 0,0 1-1,0 2 1,-1 1 0,-1 1 0,1 2 0,-1 2-1,-1 1 1,1 2 0,0 1 0,-1 1 0,-46 8-1,53-3 2,1 1 0,-1 1 0,2 1-1,-1 1 1,1 2 0,0 1-1,-34 21 1,47-24 22,0 0 1,1 1-1,1 1 0,0 0 0,0 0 0,1 1 1,1 1-1,0 0 0,0 0 0,2 1 0,-1 0 0,2 1 1,0 0-1,-9 27 0,11-20 14,0 1 1,1 0-1,1 0 1,2 0-1,0 0 1,1 0-1,1 1 0,2-1 1,0 0-1,1 0 1,2-1-1,0 1 0,1-1 1,1-1-1,1 1 1,1-1-1,1-1 1,1 0-1,26 33 0,-24-35 16,1 0-1,2-1 0,-1 0 0,2-2 0,0 0 1,1-1-1,1 0 0,0-2 0,0-1 0,1 0 0,1-1 1,-1-2-1,2 0 0,-1-1 0,1-1 0,0-1 1,0-2-1,1 0 0,33 0 0,-13-8-9,-1-1 0,1-1 0,-1-3 1,0-2-1,-1-1 0,-1-3 0,0-1 0,-1-2 0,60-38 0,-85 48-22,-1-1 0,0 0 0,-1-1-1,0 0 1,0-1 0,-2-1 0,20-25-1,-25 29-116,-1 0 0,0-1 0,0 0-1,-1 0 1,0 0 0,-1-1 0,0 0 0,-1 1-1,0-1 1,0 0 0,-1 0 0,-1 0 0,-1-16-1,0 11-614,0 1 0,-1-1-1,0 1 1,-2 0-1,0 0 1,0 0-1,-1 0 1,-1 1 0,-11-20-1,-24-20-1450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45.89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442 207 1056,'29'19'7420,"-28"-20"-7283,9-24 2649,-10 24-2752,1 0-1,-1 0 0,0 0 1,0 1-1,0-1 0,0 0 1,1 0-1,-1 0 1,0 0-1,0 0 0,-1 0 1,1 0-1,0 1 0,0-1 1,0 0-1,-1 0 0,1 0 1,0 0-1,-1 0 0,1 1 1,0-1-1,-1 0 1,1 0-1,-1 1 0,0-1 1,1 0-1,-2 0 0,-5-1 15,1 0 0,-1 1-1,0 0 1,0 0-1,0 1 1,0 0 0,0 0-1,0 0 1,1 1 0,-1 0-1,0 1 1,0-1-1,-11 5 1,9-3 16,0 1 0,1 0 0,-1 0 0,1 0-1,0 1 1,0 1 0,0-1 0,1 1 0,-11 11 0,16-15-30,1-1 0,-1 1 0,1 0 1,0 0-1,0 0 0,-1 1 0,1-1 0,1 0 0,-1 0 0,0 1 1,0-1-1,1 0 0,-1 1 0,1-1 0,0 0 0,0 1 1,0-1-1,0 1 0,0-1 0,1 4 0,0-2 7,1 0 0,-1 0 0,1-1 0,0 1 0,0-1 0,0 0 0,1 1 0,-1-1 0,1 0 0,0 0 0,5 4 0,-1-1-2,0-1 0,1 0 0,0 0 0,0 0-1,0-1 1,1-1 0,-1 1 0,1-1 0,0 0-1,12 1 1,-11-4-17,0 0-1,0-1 0,0 0 1,0 0-1,0-1 0,-1-1 1,1 0-1,-1 0 0,1-1 1,-1 0-1,0 0 0,-1-1 1,1-1-1,-1 1 0,0-1 1,0 0-1,-1-1 0,0 0 1,0 0-1,0-1 0,-1 0 1,0 0-1,8-16 0,-13 23-16,0-1-1,1 0 0,-2 0 1,1 0-1,0 0 0,0 0 1,-1 0-1,1-1 0,-1 1 1,1 0-1,-1 0 0,0 0 1,0 0-1,0-1 0,0 1 0,0 0 1,-1 0-1,1 0 0,-1 0 1,1-1-1,-1 1 0,0 0 1,0 0-1,0 0 0,0 0 1,0 1-1,0-1 0,0 0 1,-1 0-1,1 1 0,-1-1 1,1 1-1,-1-1 0,0 1 1,1-1-1,-1 1 0,0 0 1,0 0-1,0 0 0,0 0 1,0 0-1,0 1 0,-3-2 0,-6-1-8,1 0-1,-1 0 0,0 1 0,0 1 1,0 0-1,0 0 0,-14 2 0,4 1-3,1 0-1,-1 2 1,1 1-1,-22 8 1,31-10 7,1 2 0,0-1-1,-1 1 1,2 1 0,-1 0 0,1 0 0,0 1 0,0 0 0,-9 9 0,17-14 4,-1 0 0,0 0 0,1 0 0,-1 0 0,1 0-1,-1 0 1,1 0 0,0 1 0,0-1 0,0 0 0,0 1 0,1-1 0,-1 1 0,0-1-1,1 1 1,0-1 0,0 1 0,0-1 0,0 1 0,0 0 0,1 2 0,0-1 5,0-1 0,1 1 0,0-1 0,-1 0 0,1 0 0,0 0 1,1 0-1,-1 0 0,0 0 0,1-1 0,0 1 0,-1-1 0,5 3 0,4 2 17,0 0-1,0-1 0,1-1 0,0 1 0,0-2 0,0 0 1,17 4-1,-14-6-9,0 0 0,1-1 0,-1-1 0,0 0 0,1-1-1,-1-1 1,0 0 0,22-7 0,-28 7 0,1-1-1,-1-1 1,0 0 0,1 0-1,-2-1 1,1 0-1,-1 0 1,1-1 0,-2 0-1,1-1 1,-1 0-1,0 0 1,13-16 0,-19 21-7,1 0 0,-1 0 0,0 0 0,1-1 1,-1 1-1,0-1 0,0 1 0,-1 0 0,1-1 1,0 0-1,-1 1 0,0-1 0,1 1 0,-1-1 1,0 0-1,0 1 0,-1-1 0,1 1 1,0-1-1,-1 0 0,-1-4 0,0 3-4,0 1 0,-1-1 0,1 1 0,-1-1 0,0 1 0,1 0 0,-2 0 0,1 0 0,0 1 0,0-1 0,-1 1 0,-5-3 0,-3-1-16,1 0 1,-2 1-1,1 1 0,0 0 0,-1 1 0,0 0 0,-26-1 0,22 4-2,0 1 0,0 1 0,0 0 0,1 1 0,-1 1 0,0 1-1,-24 11 1,33-13 12,0 1-1,1 0 0,0 1 0,0 0 0,0 0 0,0 0 0,-10 12 1,15-14 3,-1 1 0,0-1 0,1 1 0,-1 0 0,1 0 0,0 0 0,1 0 0,-1 0 0,1 0 0,-1 1 0,1-1 0,1 1 0,-1-1 0,1 1 0,-1 5 0,2-4 6,0 0-1,1-1 1,-1 1 0,1-1-1,0 1 1,0-1 0,1 0-1,-1 0 1,1 0-1,0 0 1,1 0 0,-1-1-1,1 1 1,0-1-1,0 0 1,0 0 0,1 0-1,-1-1 1,1 0-1,0 0 1,0 0 0,0 0-1,0-1 1,11 4 0,-4-2 7,0 1 0,1-2 1,-1 0-1,1 0 1,0-1-1,0-1 1,0 0-1,0-1 0,0 0 1,15-3-1,-19 2 0,0-2 0,0 1-1,-1-1 1,1 0 0,-1-1 0,0 0-1,0 0 1,0-1 0,-1 0-1,1-1 1,-1 1 0,0-1-1,-1-1 1,0 1 0,11-14 0,-15 15-3,1 1 0,-1 0 0,1-1 0,-1 0 0,0 0 0,-1 1 0,1-1 0,-1 0 0,0 0 0,-1-1 0,1 1 0,-1 0 0,0 0 0,0 0 0,0 0 0,-1 0 0,0 0 0,0 0 1,0 0-1,0 0 0,-1 0 0,0 0 0,0 1 0,-1-1 0,1 0 0,-1 1 0,0 0 0,0 0 0,-4-5 0,-2 0-13,0 0 0,0 1 0,-1 0 0,0 0 0,-1 1 0,1 1 0,-2-1 0,1 2 0,0 0 0,-1 0 0,0 1 0,0 0 0,-1 1 0,1 1 0,-1 0 0,-19-1 0,19 2-5,-1 1 0,1 0 0,0 1 0,-1 0 0,1 1 0,0 1 0,0 0 0,1 1 0,-1 0 0,1 1 1,0 0-1,0 1 0,0 1 0,1 0 0,-18 13 0,26-17 17,-1 0 0,0 1 0,1-1 0,0 1-1,0 0 1,0 0 0,0 0 0,1 0 0,0 0 0,0 1 0,0-1 0,0 1 0,0-1 0,1 1 0,0 0 0,0-1 0,0 1 0,1 0 0,0 0 0,0 0 0,0 0 0,0-1 0,1 1 0,-1 0-1,1 0 1,1 0 0,-1-1 0,1 1 0,-1-1 0,1 1 0,1-1 0,-1 0 0,1 0 0,3 6 0,1-1 6,0-1 0,0 0 0,1 0 0,-1-1 0,2 0 0,-1 0 0,1-1 0,0 0 0,0 0 0,1-1 0,-1 0 0,1-1 0,1 0 0,14 3 0,-11-4 2,0-2 0,0 0 0,0-1 0,0 0 0,0-1 0,0 0 0,0-1 0,0-1 0,0 0 0,0-1 0,-1-1 0,0 0 0,14-7 0,-11 4 6,-1-1 1,-1 0-1,0-1 1,0-1-1,-1 0 1,0-1-1,-1 0 1,0-1-1,-1 0 1,14-22-1,-22 30-12,1-1-1,-1 1 1,0-1-1,-1 0 1,1 0-1,-1-1 1,-1 1-1,1 0 1,-1-1-1,0 1 1,0 0-1,-1-1 1,0 1-1,0-1 1,-1 1-1,1-1 1,-1 1-1,-1-1 1,1 1-1,-1 0 1,0 0-1,-1 0 1,1 0 0,-1 0-1,0 0 1,-1 1-1,0-1 1,1 1-1,-2 0 1,1 0-1,-9-7 1,4 4-25,0 0 0,-1 1 0,0 0 1,0 1-1,-1 0 0,1 0 1,-1 1-1,-1 1 0,1 0 0,-1 1 1,1 0-1,-1 0 0,0 1 0,0 1 1,0 0-1,-18 1 0,11 3-6,0 0-1,1 1 1,-1 1 0,1 1-1,0 1 1,0 0-1,1 1 1,0 1-1,1 1 1,-1 0-1,-17 16 1,26-19 17,1-1 0,1 1 0,-1 0 0,1 1 0,0-1 0,0 1 0,1 1 0,0-1 0,1 1 0,-6 14 0,8-16 9,1 0 0,-1 0 0,1 0 0,1 0 0,-1 1 0,1-1 0,0 0 0,1 0 0,0 0 0,0 0 1,0 0-1,1 0 0,0 0 0,1-1 0,5 13 0,-4-12 6,-1-1 1,1 0-1,0 0 1,0 0-1,1 0 1,-1-1-1,1 0 1,1 0-1,-1 0 1,1-1-1,0 1 1,0-1 0,0-1-1,8 5 1,-3-4 8,-1-1-1,1 1 1,0-2 0,0 1 0,0-2 0,0 1 0,0-2 0,17 0 0,-3-2 4,0-1 1,0-2 0,-1 0-1,1-2 1,-1 0 0,-1-2-1,37-18 1,46-33 38,-94 51-45,0 1-1,0-1 1,-1-1-1,0 0 1,0-1-1,9-13 0,-18 22-10,0-1 0,0 0 0,0 0 0,0 0 0,-1 0-1,1 0 1,-1-1 0,0 1 0,0 0 0,0 0-1,-1-1 1,1 1 0,-1-1 0,0 1 0,0-1 0,0 1-1,0 0 1,-1-1 0,0-3 0,-1 2-5,1 1 0,-2-1 0,1 1 0,0 0 0,-1 0 0,0 0 0,1 0-1,-2 0 1,1 0 0,0 1 0,-1-1 0,-4-2 0,-3-2-18,-1 0-1,0 1 0,0 1 0,0 0 0,-1 0 1,0 1-1,0 1 0,-22-4 0,7 5-4,0 1 0,0 2 0,0 0 0,1 2 0,-1 2 0,1 0 0,-1 2 0,1 0 0,1 2 0,-1 2 0,2 0 0,-1 1 0,1 2 0,-41 27 0,61-37 18,0 1 1,1 1 0,-1-1 0,0 1-1,1-1 1,0 1 0,0 0-1,1 1 1,0-1 0,-1 1-1,2-1 1,-1 1 0,1 0-1,0 0 1,0 0 0,0 0-1,0 9 1,2-10 6,0 1 0,0 0 1,1-1-1,0 1 0,0-1 0,0 1 0,1-1 0,-1 0 0,1 1 1,1-1-1,-1 0 0,1 0 0,0-1 0,0 1 0,0 0 1,1-1-1,-1 0 0,1 0 0,8 6 0,1 1 7,1-1-1,0 0 1,1-1 0,0-1 0,0 0-1,1-1 1,0-1 0,0 0-1,0-1 1,1-1 0,0 0-1,0-2 1,0 0 0,0-1-1,0 0 1,20-3 0,-18 1 5,0-2 1,-1 0 0,1-1 0,-1-1 0,0 0-1,0-2 1,-1 0 0,0-1 0,0 0 0,-1-2-1,0 0 1,0-1 0,-1 0 0,22-23 0,-34 32-9,-1 0 0,0 0 0,0-1 0,0 1 0,0-1 0,0 0 0,0 0 0,-1 0 0,1 0 0,-1 0 1,0 0-1,0 0 0,0 0 0,0 0 0,-1 0 0,1 0 0,-1-1 0,0 1 0,0 0 0,0-5 0,-1 3-3,0 1-1,-1 0 1,0 0-1,1 0 1,-1 1-1,-1-1 1,1 0-1,0 1 1,-1-1-1,0 1 0,0 0 1,0 0-1,-6-5 1,-3-1-18,-1 1 0,0-1 0,-1 2 0,0 0 0,0 1 0,-1 0 0,-24-6 0,21 8-12,-1 1 0,1 1 1,0 1-1,-1 0 0,1 2 0,0 0 0,-1 0 0,1 2 0,0 0 0,0 2 1,-26 9-1,37-12 16,-1 1 1,1 0-1,0 1 0,0 0 1,1 0-1,-1 1 1,1-1-1,0 2 1,0-1-1,0 0 1,1 1-1,0 0 1,0 0-1,0 1 1,1 0-1,0-1 1,0 1-1,1 1 0,0-1 1,0 0-1,1 1 1,0-1-1,0 1 1,1 0-1,0 0 1,0 0-1,0-1 1,2 17-1,0-14 10,1 1 0,0-1 0,0 0 0,1 0-1,0 0 1,1 0 0,0-1 0,0 0 0,1 1 0,0-1-1,1-1 1,0 1 0,1-1 0,-1 0 0,1-1 0,1 1-1,0-1 1,0-1 0,0 0 0,0 0 0,1 0 0,0-1-1,12 5 1,-11-6 8,1 0 1,0 0-1,0-1 0,0-1 0,0 0 0,1 0 1,-1-1-1,0-1 0,1 1 0,-1-2 0,1 0 0,-1 0 1,0-1-1,0 0 0,0-1 0,0-1 0,0 0 0,0 0 1,-1-1-1,19-11 0,-18 9 3,-1 0 1,0-1-1,-1-1 1,1 0 0,-2 0-1,1 0 1,-1-1-1,-1 0 1,0-1-1,10-18 1,-15 24-8,1-1 0,-1-1 0,0 1 0,-1 0-1,1 0 1,-1-1 0,-1 1 0,1 0 0,-1-1 0,0 1 0,0-1 0,-1 1 0,0 0 0,0-1 0,-1 1 0,1 0 0,-1 0 0,-1 0 0,1 0 0,-1 0 0,0 0 0,-6-7 0,0 1-21,-1 0 0,-1 1 1,0 0-1,0 1 0,-1 1 1,-1-1-1,1 2 0,-1 0 0,-1 0 1,1 2-1,-1-1 0,0 2 0,-1 0 1,0 0-1,1 2 0,-28-4 0,24 4-4,0 2-1,0 0 1,0 1-1,0 0 1,0 2-1,0 0 0,0 1 1,1 1-1,-1 0 1,1 1-1,0 1 1,0 1-1,-30 17 1,40-19 12,1 0 0,0 0 0,0 0 0,0 0 0,1 1 0,0 0 0,0 0 0,1 1 0,-1-1 1,1 1-1,1 0 0,-1 0 0,1 0 0,0 0 0,1 1 0,0-1 0,0 1 0,1 0 1,-1 0-1,2-1 0,-1 1 0,1 0 0,2 12 0,-2-12 9,2-1 0,-1 0 0,1 0 0,0-1 0,0 1 0,1 0 0,0-1 0,0 1 0,1-1 0,0 0 0,0 0 0,0 0 0,0-1 0,1 0 0,0 0 0,0 0 0,1 0 0,-1-1 0,1 1 0,0-2 0,0 1 0,1-1 0,-1 1 0,1-2 0,12 5 0,-4-4 8,0 0 1,1-1 0,-1-1 0,1-1-1,0 0 1,-1 0 0,1-2 0,-1 0-1,0-1 1,1 0 0,-1-1 0,0-1-1,-1-1 1,16-7 0,-11 4 2,-1-2-1,0 1 1,0-2 0,-1-1-1,-1 0 1,0-1 0,-1 0 0,0-2-1,23-31 1,-35 42-9,1 1-1,-1-1 1,-1 0-1,1 0 1,-1 0 0,1 0-1,-2 0 1,1 0-1,0-1 1,-1 1 0,0-1-1,0 1 1,-1-1-1,0 1 1,0-1 0,0 1-1,0-1 1,-1 1-1,0-1 1,0 1 0,-1-1-1,1 1 1,-1 0-1,0 0 1,-1 0 0,1 0-1,-1 0 1,0 0-1,0 1 1,0-1 0,-1 1-1,0 0 1,0 0-1,0 0 1,-5-3 0,-3-3-22,0 1 1,-1 1-1,0 0 1,-1 1-1,0 0 1,0 1-1,-1 0 1,1 2-1,-1-1 1,0 2-1,-25-3 1,19 5-2,-1 1 0,1 1 1,0 0-1,0 2 0,1 1 0,-1 0 0,0 1 1,-26 12-1,37-14 10,0 2 1,0-1-1,0 1 1,1 1-1,-1 0 1,1 0-1,1 1 0,-1 0 1,1 1-1,0 0 1,1 0-1,0 0 1,0 1-1,1 0 0,0 0 1,1 1-1,-8 16 1,11-19 11,1 0 0,-1 1 0,1-1 0,0 1 0,1-1 1,0 1-1,0-1 0,1 1 0,-1-1 0,2 1 0,-1-1 0,1 0 0,0 1 0,1-1 1,-1 0-1,2 0 0,-1-1 0,1 1 0,0-1 0,0 1 0,0-1 0,11 10 1,-6-6 4,2 0 1,-1 0 0,2-1 0,-1 0 0,1-1 0,0-1 0,1 0 0,0 0 0,0-1-1,0-1 1,15 4 0,-8-5 3,-1 0 1,1-2-1,0 0 0,-1-2 1,1 0-1,0-1 0,0-1 0,-1-1 1,1 0-1,-1-2 0,27-9 0,-23 5 5,-1 0 0,0-2 0,0 0 0,-1-2 0,-1 0 0,0-1 0,-1-1 0,-1-1 0,18-19 0,-33 32-9,0 0 0,0-1 1,0 1-1,0-1 0,-1 0 0,1 0 1,-1 0-1,0 0 0,0-1 1,0 1-1,-1 0 0,0-1 0,0 1 1,0-1-1,0 1 0,-1-1 0,1 0 1,-1 1-1,0-1 0,-1 0 0,1 1 1,-1-1-1,0 1 0,0-1 0,-3-5 1,0 1-9,0 1 0,-1 1 0,0-1 1,0 1-1,-1-1 0,0 2 1,0-1-1,-1 1 0,0 0 0,0 0 1,0 1-1,-11-6 0,2 2-19,0 1 0,0 0 0,-1 1-1,0 1 1,0 1 0,-1 1 0,0 0 0,1 1-1,-1 1 1,0 0 0,0 2 0,-1 0-1,1 1 1,0 1 0,1 0 0,-1 2 0,0 0-1,1 1 1,0 0 0,0 2 0,0 0-1,1 0 1,0 2 0,0 0 0,1 1-1,-27 23 1,35-25 19,0-1-1,1 1 0,0 0 1,0 1-1,1-1 1,0 1-1,1 0 0,0 1 1,0-1-1,1 1 0,0 0 1,1-1-1,0 1 1,0 0-1,1 0 0,1 1 1,-1-1-1,2 0 0,-1 0 1,1 0-1,1 0 1,0 0-1,0 0 0,1-1 1,1 1-1,-1-1 1,1 1-1,1-1 0,0 0 1,0-1-1,1 1 0,0-1 1,0 0-1,1-1 1,0 1-1,0-1 0,1-1 1,0 1-1,0-2 0,0 1 1,15 7-1,-7-7 14,1 0 1,-1-1-1,1-1 0,0 0 0,0-1 0,0-1 1,1-1-1,-1 0 0,0-1 0,1-1 0,-1-1 1,0 0-1,0-2 0,22-6 0,-25 6 0,0-1 0,0-1 0,0 0 0,-1-1 0,0 0 0,0-1 0,0-1 0,-1 0-1,-1 0 1,0-1 0,0-1 0,0 0 0,-2 0 0,1-1 0,-2 0 0,14-24 0,-20 31-5,1 0 0,-1-1 1,0 1-1,0-1 0,-1 0 0,0 1 1,0-1-1,0 0 0,0 0 1,-1 1-1,0-1 0,-1 0 1,1 0-1,-1 0 0,0 1 0,-3-10 1,1 7-9,0 1 0,-1 0 1,0 0-1,0 0 1,-1 1-1,0-1 0,0 1 1,0 0-1,-1 1 0,-12-11 1,2 5-19,0 1 1,-1 0-1,0 1 1,0 1-1,-1 1 1,0 0-1,-1 1 1,1 1-1,-27-4 1,19 7-4,0 0 0,0 2 1,0 1-1,0 1 1,0 1-1,1 1 0,-1 2 1,-26 8-1,38-8 9,-1-1-1,1 2 1,0 0 0,0 1-1,1 0 1,-18 14 0,24-15 3,0-1 0,1 1 0,-1 0 0,1 0 1,1 1-1,-1-1 0,1 1 0,1 1 1,-1-1-1,1 1 0,-3 12 0,4-15 7,2 1 0,-1 0-1,1 0 1,0 0 0,0 0 0,1 0-1,0 0 1,0 0 0,0 0 0,1 0-1,0 0 1,1-1 0,0 1 0,0 0-1,0 0 1,5 8 0,-2-7 5,0 0-1,0-1 1,1 0 0,0 0 0,0 0 0,1-1 0,0 0-1,0 0 1,0-1 0,1 0 0,10 6 0,1-2 8,0-1 1,0 0-1,1-2 1,0 0 0,0-1-1,1-2 1,-1 0-1,1 0 1,0-2-1,26-2 1,-27-1 1,-1-1 0,1-1 0,-1-1 0,0 0 0,-1-2 0,1 0 0,25-14 0,-33 15 2,1-1 0,-1 0-1,-1 0 1,0-1 0,0-1-1,0 0 1,-1 0 0,-1-1-1,1 0 1,-2 0 0,1-1-1,7-16 1,-12 22-4,-1-1 1,0 0-1,0 1 1,-1-1-1,1 0 0,-1 0 1,-1 0-1,1 0 1,-1-1-1,0 1 0,0 0 1,-1 0-1,0 0 0,0 0 1,-2-7-1,0 4-5,-1 0-1,0 1 1,0-1 0,-1 1-1,0 0 1,-1 0 0,1 1-1,-2 0 1,-7-8-1,0 2-16,-1 0 0,-1 1 0,-1 1-1,1 0 1,-2 1 0,1 1 0,-1 1-1,-35-12 1,31 15-9,1 1 0,-1 0 0,0 2 0,0 0 0,-1 2 0,1 0 0,0 2 0,0 0 0,-34 9 0,41-8 10,1 1-1,0 1 1,0 0-1,0 1 1,0 0-1,1 2 1,0-1-1,1 1 1,0 1-1,0 0 1,1 1 0,0 0-1,0 1 1,1 0-1,-9 14 1,15-19 11,0 0 0,1 0 0,0 1 0,0 0 0,0 0 0,1 0 0,0 0 0,0 0 0,1 0 0,0 0 0,0 0 0,0 1 0,1-1 0,1 0 0,-1 1 0,1-1 0,0 0 0,1 0 0,-1 0 0,1 0 0,1 0 0,0 0 0,0 0 0,4 6 0,-1-3 5,0-1 0,1 0 1,0-1-1,0 0 0,1 0 0,0 0 1,0-1-1,1 0 0,0-1 1,0 0-1,1 0 0,0-1 0,0 0 1,0-1-1,17 5 0,7-2 6,1-1 0,0-2 0,-1-1-1,1-2 1,0-1 0,0-2 0,0-2-1,0-1 1,-1-1 0,0-2 0,0-2-1,-1 0 1,-1-3 0,1-1 0,36-21-1,-61 30 1,-1 1 1,0-1-1,0 0 0,-1 0 0,0-1 0,0 0 0,0 0 0,0 0 0,-1-1 0,0 0 0,-1 0 0,6-10 0,-8 11-3,0 0 0,-1 1 0,1-1 0,-1 0 0,0 0 0,-1 0 0,0 0 0,0 0 0,0 1 0,0-1 0,-1 0-1,0 0 1,0 0 0,-1 0 0,1 1 0,-1-1 0,-1 1 0,-3-8 0,0 1-15,-1-1 1,0 1-1,-1 1 0,-1 0 0,0 0 1,0 0-1,-1 1 0,0 1 0,-1 0 0,0 0 1,0 1-1,-1 0 0,-13-6 0,8 6-13,0 1-1,-1 1 0,0 0 1,0 1-1,-1 1 0,0 1 1,1 1-1,-39-1 0,30 4-1,-1 2 1,1 0-1,0 2 0,0 0 0,0 2 0,1 1 1,0 2-1,0 0 0,1 1 0,1 2 0,0 0 1,0 2-1,-29 24 0,46-33 23,0 0 1,0 0-1,1 1 0,0 0 0,0 0 1,0 0-1,1 1 0,1 0 0,-1 0 1,1 0-1,0 0 0,1 1 0,0 0 1,0-1-1,1 1 0,0 0 0,1 0 1,0 0-1,0 1 0,1-1 0,0 0 1,1 0-1,0 0 0,0 0 0,1 0 1,0 0-1,0 0 0,1 0 0,0-1 1,1 1-1,0-1 0,0 0 0,1 0 1,0-1-1,1 1 0,-1-1 0,1 0 1,1 0-1,-1-1 0,13 10 0,-3-5 11,-1 0 0,1-2 0,1 1 0,0-2 0,0 0 0,1-1 0,0-1 0,0-1 0,0 0 0,1-1 0,-1-1 0,1-1 0,0-1 0,0 0 0,0-2 0,25-3-1,-22 2 4,0-2 0,0-1 0,-1 0 0,0-1 0,0-2 0,0 0 0,-1-1 0,0-1 0,-1-1 0,0-1 0,-1 0 0,0-1 0,28-27 0,-42 35-4,0 1 0,0-1 0,0 0 0,-1 0 0,1 0 0,-1 0 0,0-1 0,-1 1 0,1-1 0,-1 0 0,0 0 0,-1 0 0,1 0 0,-1 0 0,0 0 0,-1 0 0,0-7 0,0 5-4,-2 1 0,1-1 0,-1 1 0,0-1 0,-1 1 0,0 0 0,0 0 0,0 0-1,-1 0 1,0 1 0,0-1 0,-7-6 0,-1-1-16,-1 1-1,0 1 1,0 0-1,-2 1 1,1 0-1,-2 1 1,1 1 0,-1 1-1,0 0 1,-35-12-1,27 15-13,-1 0-1,1 1 1,-1 1-1,1 2 1,-1 0-1,-49 6 1,55-2 7,0 0 1,0 1-1,0 1 1,0 0-1,1 2 1,0 0-1,0 1 1,0 1-1,-21 15 1,33-20 14,1 1-1,-1-1 1,1 1 0,0 0 0,0 0-1,0 1 1,1-1 0,0 1 0,0 0 0,0 1-1,1-1 1,0 0 0,0 1 0,1 0-1,0-1 1,0 1 0,0 0 0,1 0-1,0 0 1,1 1 0,-1 7 0,2-5 7,1-1 0,-1 1 1,2 0-1,-1 0 0,1-1 1,1 1-1,0-1 0,0 0 0,1 0 1,0-1-1,0 1 0,1-1 1,0 0-1,12 11 0,-4-6 4,0-1-1,1-1 1,0-1 0,1 0-1,0 0 1,0-2 0,1 0-1,0-1 1,0-1 0,1 0-1,0-2 1,0 0 0,0-1-1,31 2 1,-35-4 2,0-1 0,-1 0 1,1 0-1,0-2 0,0 1 0,0-2 0,-1 0 1,1-1-1,-1 0 0,0-1 0,0 0 1,-1-1-1,0 0 0,0-1 0,0-1 0,-1 0 1,0 0-1,0-1 0,-1-1 0,10-10 1,-18 17-7,0 0-1,0-1 1,0 1 0,0 0 0,0-1 0,-1 1 0,1-1 0,-1 1-1,0-1 1,0 1 0,-1-1 0,1 0 0,-1 0 0,0 1 0,0-1 0,0 0-1,-1-5 1,0 3-2,-1-1-1,0 1 1,0 0-1,-1-1 1,1 1-1,-1 0 1,-1 1-1,1-1 1,-6-6-1,-2-1-9,-1 0 0,0 1 0,-1 0 0,0 1 0,-1 1 0,-24-15 0,16 14-11,0 0 1,-1 2 0,-1 1-1,0 1 1,0 0 0,0 2-1,-1 1 1,-37-1 0,42 4-7,0 1 0,0 0 1,0 2-1,1 1 0,-1 0 1,0 1-1,1 1 0,0 1 1,0 1-1,-35 18 1,50-23 4,1 0 1,-1 1-1,1-1 1,0 1-1,-1 0 0,1 0 1,0 0-1,1 0 1,-1 1-1,1-1 1,-1 1-1,1-1 1,0 1-1,0 0 1,-2 8-1,4-10-64,-1 1 0,1-1 0,0 1 0,0-1 0,0 1 0,0 0 0,1-1 0,-1 1 0,1-1 0,-1 0 0,1 1 0,0-1 0,0 1 0,0-1-1,0 0 1,0 0 0,1 0 0,-1 1 0,1-1 0,-1 0 0,1-1 0,0 1 0,0 0 0,0 0 0,0-1 0,0 1 0,0-1 0,4 2 0,37 13-2742,12-11 1000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6.6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3449 346 1992,'9'-6'229,"-1"-1"-1,0 0 1,0 0-1,0-1 1,7-10-1,-14 16-138,1 0 0,0 0 0,-1-1 0,0 1 0,0 0 0,0-1 0,0 0-1,0 1 1,0-1 0,-1 1 0,1-1 0,-1 0 0,0 1 0,0-1 0,0 0-1,0 0 1,0 1 0,0-1 0,-1 0 0,1 1 0,-1-1 0,0 1 0,0-1-1,0 0 1,0 1 0,0 0 0,-3-5 0,-3-1 40,1 1 0,-1-1 0,0 1-1,-1 1 1,0-1 0,0 1 0,0 1 0,-1-1 0,0 1 0,-14-5 0,-17-6 75,-46-11 0,75 23-173,-101-25 103,-1 5-1,-1 6 1,-132-6 0,-351 24-23,302 17-91,0 13 0,-423 99 1,367-22-14,292-85-10,1 3 0,2 3 0,-88 58 0,132-78-16,1 0 0,0 1 0,0 1 0,1 0 0,1 0 0,-1 1 1,2 0-1,-10 14 0,17-22 3,-1 0 1,0 1-1,1-1 1,0 0-1,0 0 1,0 1-1,0-1 1,0 0-1,1 1 0,-1-1 1,1 1-1,0-1 1,0 1-1,0-1 1,1 1-1,-1-1 1,1 0-1,0 1 1,0-1-1,0 0 1,0 1-1,1-1 0,-1 0 1,1 0-1,0 0 1,-1 0-1,2 0 1,-1-1-1,0 1 1,0-1-1,1 1 1,0-1-1,-1 0 0,1 0 1,0 0-1,0 0 1,3 1-1,13 8-65,0-1 0,1-1-1,0-1 1,0-1-1,1-1 1,21 4 0,135 16-373,-144-23 361,1113 37-1661,-481-81 933,-503 20 1204,-1-8-1,164-52 0,-311 76-312,3 1 110,0-1 0,0-1 0,-1-1 0,1 0 0,-2-1 0,20-13 0,-33 20-139,-1 0 0,1 0 0,0 0 0,-1 0 0,1-1 0,-1 1 0,0 0 0,1-1 0,-1 1 0,0-1 0,0 1 0,0-1 0,0 0 0,0 1 0,0-1 0,-1 0 0,1 0 0,0 0 0,-1 0 0,0 1 0,1-1 0,-1 0 0,0 0 0,0 0 0,0 0 0,0 0 0,0 0 0,0 0 0,-1 0 0,0-3 0,-2 1 22,1 0-1,-1 0 0,0 0 1,0 1-1,-1 0 1,1-1-1,-1 1 0,1 0 1,-1 0-1,0 1 1,0-1-1,0 1 0,-7-3 1,-27-11 54,-1 2 1,-1 1-1,0 1 1,-66-8-1,-178-9 79,107 20-137,0 8 0,-274 32-1,328-13-61,1 5 0,1 6 0,2 5 0,-171 72-1,270-97-7,-7 1-21,1 1 0,0 2 0,1 0 0,0 2 0,2 1 0,-1 0 0,-28 29 0,50-44 15,1 0-1,-1 0 1,1 0 0,-1 1 0,1-1 0,-1 1 0,1-1 0,0 1 0,0 0-1,0 0 1,0-1 0,0 1 0,0 0 0,1 0 0,-1 0 0,0 0 0,1 0-1,-1 0 1,1 0 0,0 0 0,0 0 0,0 0 0,0 0 0,0 0 0,0 0-1,1 0 1,-1 0 0,1 0 0,-1 0 0,1 0 0,0-1 0,-1 1 0,1 0-1,0 0 1,0 0 0,0-1 0,1 1 0,-1-1 0,0 1 0,1-1 0,-1 1-1,1-1 1,-1 0 0,1 0 0,0 1 0,-1-1 0,1 0 0,0-1 0,0 1 0,3 1-1,12 5-68,0 0 1,0-2-1,0 0 0,28 5 0,124 12-430,288 0-1,-355-20 373,-23 0 35,661-1-639,-584-10 743,-1-6 0,265-61 0,-379 67 70,-1-2-1,0-1 0,0-3 1,-1-1-1,-1-2 0,62-39 1,-92 52-17,0-1 0,-1 0 0,0 0 0,0-1 1,-1 0-1,1 0 0,5-11 0,-10 15-15,0-1 1,0 1-1,-1 0 0,1-1 0,-1 0 1,0 1-1,0-1 0,0 0 0,-1 1 1,1-1-1,-1 0 0,0 0 0,0 1 1,0-1-1,0 0 0,-1 0 0,0 0 1,0 1-1,0-1 0,0 1 0,-2-5 1,-1 0 16,-1 0 0,0 0 1,0 1-1,-1 0 1,0 0-1,0 0 0,0 1 1,-1 0-1,0 0 1,0 0-1,-1 1 0,-10-5 1,-7-3 0,0 1 0,-46-15 0,-4 5-45,-1 3 0,-1 4 1,-128-9-1,-240 18-55,124 21 40,1 15 0,-399 87 0,459-49 28,213-53-13,1 3 0,1 1 0,-53 32 0,90-47-4,1 0 1,0 1-1,1 0 0,-1 0 0,1 0 0,-8 10 1,13-14-3,0 1 0,0-1 1,0 0-1,0 0 0,1 1 1,-1-1-1,1 0 0,-1 1 1,1-1-1,-1 1 0,1-1 1,0 1-1,0-1 0,0 0 1,0 1-1,0-1 0,0 1 1,0-1-1,0 1 0,0-1 1,1 1-1,-1-1 0,1 0 1,-1 1-1,1-1 0,-1 0 1,1 1-1,0-1 0,0 0 1,0 0-1,0 1 0,-1-1 1,2 0-1,-1 0 0,0 0 1,0 0-1,0-1 0,0 1 1,2 1-1,10 7 4,0-1 0,0 0 0,1 0 0,0-2 0,0 0-1,23 7 1,100 17-17,-120-27 8,168 27-263,0-9 0,223-3 0,-176-24-449,318-48 0,-220-5 411,-249 39 347,154-58 0,-226 74-34,-1 1 18,1 1-1,-1-2 1,0 1-1,-1-1 1,1 0-1,-1-1 1,0 0-1,0 0 1,0-1-1,0 1 1,-1-1-1,0-1 1,8-10-1,-13 15-4,0 0-1,-1 0 1,1 0 0,0 0-1,-1 0 1,1 0-1,-1 0 1,0 0 0,0 0-1,0 0 1,0 0-1,0 0 1,0 0 0,0 0-1,0 0 1,-1 0-1,1 0 1,-1 0 0,-1-3-1,0 1 15,0 1 0,-1-1-1,1 0 1,-1 1 0,0-1-1,0 1 1,0 0 0,-7-5-1,-5-2 82,-1 0 0,0 1 0,-31-12 0,-17-3 17,-1 3-1,0 3 1,-87-11 0,-216-10 111,146 28 8,-1 10 0,0 9 0,1 11-1,-380 80 1,355-31 208,202-52-394,0 2 1,2 2-1,-52 32 1,86-46-90,0 0 1,0 0 0,0 1 0,1 0 0,0 1 0,0 0 0,1 0 0,-9 12 0,14-17-14,0 0 1,1 1 0,-1-1-1,1 0 1,0 0 0,0 1-1,0-1 1,0 1 0,1-1 0,-1 1-1,1-1 1,0 1 0,0-1-1,0 1 1,1-1 0,-1 1-1,1-1 1,0 1 0,0-1-1,0 1 1,0-1 0,0 0-1,1 0 1,0 1 0,0-1 0,0 0-1,0-1 1,0 1 0,0 0-1,6 4 1,5 5-215,0-1-1,1-1 1,0 0-1,28 13 1,100 46-542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3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1670 1 696,'-169'27'1351,"2"8"0,-287 99 0,361-98-1686,1 4 0,1 4 0,3 4 0,2 3 0,3 5 0,-84 71 1,39-11-347,76-63 493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4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712 1 1016,'-8'14'136,"-5"2"224,-3 2 24,-2 3 24,-3 4-15,-7 5-129,-4 2-64,-7 5-48,0 1 0,-6 1-16,-3 0-16,-5 3-64,-6 1-24,1 3-32,1 0-16,-2 2-184,1 0-240,-3-3 248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0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869 1 1400,'-22'53'619,"-2"-1"0,-3-1 0,-2-1-1,-1-2 1,-54 64 0,58-80-603,-2-2 0,-1 0 0,-1-2 0,-2-1 0,-1-2 0,-43 26 0,5-10-196,-2-2-1,-89 31 1,113-52-496,6-6 221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514 1 2264,'2'3'97,"-2"3"-1,-4 3-112,-6 5 56,-5 0 40,-6 4 256,0 0 16,-6 5 8,-3 2-32,-7 3-192,-8 0-72,-3 4-56,0-2 0,-1 2-128,-1-3-224,-3 3-520,-4 2 472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3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 1 456,'-36'1'120,"-1"5"96,-2 1-104,-2 2-112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0 776,'2'7'320,"3"4"280,1 1-120,8 8-247,2 3-129,9 2-200,5 2-57,9-1-47,2-1 16,5-4 152,4-1 152,5-6 152,2-1 1,1-6-217,1-2-457,-10-5 209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6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1 944,'0'0'45,"1"0"-1,-1 0 1,0 0 0,1 0-1,-1 0 1,1 0 0,-1 0-1,0 0 1,1 0-1,-1 0 1,1 0 0,-1 1-1,0-1 1,1 0-1,-1 0 1,0 0 0,1 1-1,-1-1 1,0 0 0,1 1-1,-1-1 1,0 0-1,1 1 1,-1-1 0,0 0-1,0 1 1,0-1-1,1 0 1,-1 1 0,0-1-1,0 1 1,0-1 0,0 0-1,0 1 1,0-1-1,0 1 1,0-1 0,0 1-1,0-1 1,0 0 0,0 1-1,0-1 1,0 1-1,0-1 1,0 0 0,0 1-1,0-1 1,-1 1-1,1-1 1,0 0 0,0 1-1,-1-1 1,1 0 0,0 1-1,0-1 1,-1 0-1,1 1 1,0-1 0,-1 0-1,1 0 1,0 1-1,-1-1 1,1 0 0,-1 0-1,1 0 1,0 1 0,-1-1-1,48 9 107,0-2 1,76 1-1,-85-7-86,0 1 0,-1 1 0,1 3 0,-1 1 0,50 16 0,-81-20-140,1-1-1,-1 1 1,0 1 0,0-1-1,0 1 1,0 0-1,-1 0 1,1 1-1,-1 0 1,0 0-1,-1 0 1,1 0 0,-1 1-1,0-1 1,-1 1-1,1 0 1,-1 1-1,0-1 1,0 0-1,1 10 1,0-2-498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0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2521,'13'9'56,"8"3"-40,2 1 48,5-2 232,4-1 120,4 3 72,7-3-32,4 6-232,1 2-128,6 0-88,-1 0-8,-2-1-16,3-1-16,-3 2-24,-3-2-112,-3 2-464,-3-2-280,-8 0 432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3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1544,'22'16'520,"1"0"465,5 0-185,4 2-128,7-1-280,2 3-176,3 1-184,-3 0-24,-2 3-8,-3-1-16,-4-2-32,3 2-72,-4-3-280,-3-1-216,-3 1 312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7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1 432,'23'5'96,"13"6"80,1-1-80,7 5-72,1-3 120,1 4 336,-5 2 120,3 0 17,-1 3-105,0-2-352,1 1-192,-3-1-232,-4-1-32,-3 0-281,-4 0 313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1 256,'16'7'0,"11"4"24,5 5 136,8 3 400,5 1 120,3 3 73,-2 3-145,2 1-368,2-2-112,-1 0-72,6-4-8,2-7-24,-3 0-8,-5-5-72,-3-2-144,-8 1-288,-8-5-177,-12-3 321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715 6 920,'-55'-6'-8,"-4"6"-24,6 6 16,0 3 136,3 5 424,2 2 96,0 7 17,3 4-137,3 1-384,-3 2-96,1 2-176,1 2-112,-1 0-192,0 1-121,3 1 305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753 2 2641,'-51'-2'104,"-11"16"48,-6 8-136,-8 6-8,-1 6 8,5 0 120,4 1 32,10 6 24,6 3-16,8 13-104,3 11-48,9 17-40,3 5-40,15 6-328,5-2-360,15-8 407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0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0 1952,'-51'22'168,"1"6"257,11 8-73,7 1 144,14 11 128,9 0-8,22 10-320,13 3-128,26 3-120,8 1-8,25-2-80,11-3-120,20-14-344,12-7-296,14-16 416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7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6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1145 1 3537,'-103'1'-354,"-133"19"0,187-13 552,1 3 0,0 1 0,1 3 0,-85 37 0,121-46-123,-1 1-1,1 0 0,1 0 0,0 1 0,-1 1 0,2 0 0,-1 0 0,-9 12 0,16-16-77,1-1 1,-1 1-1,1 0 0,0 0 0,0 0 0,0 0 1,1 0-1,0 0 0,-1 0 0,1 0 0,1 1 1,-1-1-1,1 0 0,-1 1 0,1-1 0,0 1 1,1-1-1,-1 0 0,1 1 0,0-1 0,0 0 0,0 0 1,1 1-1,-1-1 0,1 0 0,0 0 0,3 4 1,4 6-56,1 0 1,1-1-1,0 0 1,1-1 0,0 0-1,0-1 1,2 0-1,25 15 1,6 2-169,81 33 0,-29-22-112,2-5 0,1-4 0,1-5 0,127 16-1,431 16 477,-276-31 262,16 21-256,131 9-53,-500-53-85,-17-1 3,-1-1 1,1 0 0,-1-1-1,1 0 1,-1-1 0,1 0-1,-1-1 1,1 0 0,22-8-1,-34 9-6,0 1-1,0-1 1,-1 1-1,1-1 1,0 1-1,-1-1 1,1 0-1,-1 1 1,1-1-1,0 0 1,-1 0-1,0 1 1,1-1-1,-1 0 1,1 0-1,-1 0 1,0 0-1,0 1 1,1-1-1,-1 0 1,0 0-1,0 0 1,0 0-1,0 0 1,0 0-1,0 0 1,0 1-1,-1-1 1,1 0-1,0 0 1,0 0-1,-1 0 1,1 0-1,0 1 1,-1-1-1,1 0 1,-1 0-1,1 1 1,-1-1-1,1 0 1,-1 1-1,0-1 1,1 0-1,-1 1 1,0-1-1,1 1 1,-1-1-1,-1 0 1,-36-27 72,8 11-20,-1 2 1,-1 1 0,0 1 0,-40-10 0,-143-26 449,188 44-420,-206-35 621,-419-16-1,-238 69-692,357 36-6,433-33-5,1 4-1,1 4 1,-118 47 0,207-68-2,-3 1-21,1 0 0,-1 1 0,1 0-1,0 1 1,0 0 0,1 1 0,0 0 0,0 1 0,-16 16 0,24-23 8,1 1-1,-1 0 1,1 0-1,-1 0 1,1 0-1,0 1 1,0-1-1,0 0 1,0 0-1,1 1 1,-1-1-1,1 1 1,-1-1-1,1 0 1,0 1-1,-1-1 1,2 1-1,-1-1 1,0 1-1,0-1 1,1 0-1,-1 1 1,1-1-1,0 0 1,-1 1-1,1-1 1,0 0-1,1 0 1,0 3-1,3 1-23,1 1 0,-1-1 1,1 0-1,0-1 0,1 1 0,-1-1 0,1-1 1,12 7-1,29 13-176,1-3 0,0-2 0,56 14 0,72 13-107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0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4116 111 1888,'1'0'17,"-1"-1"0,1 1 0,-1 0 0,1-1 0,-1 1-1,1 0 1,-1-1 0,0 1 0,1-1 0,-1 1-1,1-1 1,-1 1 0,0 0 0,0-1 0,1 0 0,-1 1-1,0-1 1,0 1 0,0-1 0,1 1 0,-1-1-1,0 1 1,0-1 0,0 0 0,0 1 0,0-1 0,0 1-1,0-1 1,0 1 0,0-1 0,-1 0 0,1 1-1,0-1 1,0 1 0,0-1 0,-1 1 0,1-1 0,0 1-1,-1-1 1,1 1 0,0-1 0,-1 1 0,1 0-1,0-1 1,-1 1 0,1-1 0,-1 1 0,1 0 0,-1 0-1,1-1 1,-1 1 0,1 0 0,-1 0 0,0-1-1,-40-8 235,33 7-260,-129-13-25,-148 2-1,156 9 248,-186-7 572,-697-20 216,6 45-986,515 32 52,397-30-57,0 3 0,2 5 0,-100 40-1,180-60-8,-20 9-7,-52 28-1,77-37-3,-1 0-1,1 1 0,1 0 0,-1 0 1,1 1-1,0-1 0,0 1 0,0 1 0,1-1 1,0 1-1,0 0 0,-6 12 0,10-16 1,0 1-1,1-1 0,-1 1 1,0-1-1,1 1 0,0-1 1,0 0-1,0 1 0,0-1 1,0 1-1,1-1 0,0 1 1,0-1-1,0 0 0,0 1 1,0-1-1,0 0 0,1 0 1,0 0-1,-1 0 0,1 0 1,0 0-1,1 0 0,-1-1 1,0 1-1,1-1 0,0 1 1,-1-1-1,1 0 0,5 3 1,16 7-121,1-1 0,0-1 1,1-1-1,0-1 0,0-2 0,1 0 1,30 2-1,129 12-254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2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2190 624 864,'122'-9'170,"632"-47"579,-3-35-123,-717 86-580,179-35 118,-189 34-145,-1-1 1,1-1-1,-1-1 0,-1-2 0,0 0 1,27-17-1,-46 26 15,1-1-1,-1 1 1,1-1-1,-1 1 1,0-1 0,0 0-1,0 0 1,-1-1-1,1 1 1,-1-1 0,0 1-1,1-1 1,-2 1 0,1-1-1,0 0 1,-1 0-1,0 0 1,0 0 0,0 0-1,0 0 1,0-6-1,-2 7 14,0-1 0,0 0-1,0 0 1,0 1-1,-1-1 1,0 1 0,0-1-1,0 1 1,0-1-1,0 1 1,-1 0-1,1 0 1,-1 0 0,0 1-1,0-1 1,0 1-1,0-1 1,0 1 0,0 0-1,-1 0 1,1 0-1,-8-2 1,-27-10 70,-1 2 0,0 1 0,-1 2 0,0 2 0,-76-4 0,71 7-86,-1460-64 1515,1490 68-1515,-910 4 1635,730 7-1336,1 9 0,-328 76 0,446-75-240,-98 38 0,154-51-85,0 1 1,1 1-1,0 0 1,1 2-1,0 0 1,0 1-1,2 1 1,-1 0 0,-21 26-1,35-36-15,0-1-1,0 1 0,1 0 1,-1 0-1,1 0 1,0 0-1,0 0 1,0 0-1,1 0 0,-1 1 1,1-1-1,0 1 1,0-1-1,1 1 1,0 0-1,-1-1 1,1 1-1,1-1 0,-1 1 1,1 0-1,0-1 1,0 1-1,0-1 1,0 1-1,1-1 0,0 0 1,0 0-1,0 0 1,0 0-1,4 5 1,2 0-25,1 0 1,0 0-1,0-1 1,1 0-1,0 0 1,0-1-1,1-1 1,-1 0-1,2 0 1,18 6-1,19 5-181,0-3 0,0-2 0,75 8 0,162 2-864,756-41-1490,-3-84 2542,-912 89 41,951-153-1120,-1033 157 990,-17 5 47,1-1 0,-1-2 1,0-1-1,-1-1 0,0-1 1,-1-1-1,36-23 1,-59 34 96,0-1 1,-1 0-1,0 0 1,1 0 0,-1 0-1,0 0 1,0 0 0,0-1-1,0 1 1,-1-1 0,1 1-1,0-1 1,-1 0 0,0 0-1,0 1 1,1-6-1,-2 6 0,0 0 0,0-1 0,-1 1 0,1 0 0,-1 0 0,0-1 0,1 1-1,-1 0 1,0 0 0,0 0 0,-1 0 0,1 0 0,0 0 0,-1 0-1,1 1 1,-1-1 0,1 0 0,-1 1 0,0-1 0,0 1 0,0 0 0,0 0-1,0-1 1,-3 0 0,-26-13 63,-1 0 0,-1 3-1,0 0 1,0 2 0,-1 2-1,-40-5 1,47 8-18,-680-88 1601,-8 56-776,-189 39-376,638 15-179,-365 70-1,277 0-201,292-67-141,2 2 1,0 4 0,-88 50 0,131-66-23,0 1 0,1 1 0,-27 25 0,39-33 10,0 0 1,1 0 0,0 0-1,0 0 1,0 0-1,0 1 1,0-1 0,1 1-1,0 0 1,0-1 0,0 1-1,1 0 1,-1 0-1,1 0 1,1 1 0,-1-1-1,1 0 1,-1 0-1,2 10 1,2-7 4,0 0 0,0-1 1,0 1-1,1-1 0,0 0 0,1 0 0,-1 0 0,1-1 0,1 1 1,-1-1-1,1 0 0,0-1 0,1 0 0,-1 0 0,1 0 1,12 6-1,15 8-20,0-2 0,1-2 1,1-1-1,61 15 1,163 22-453,-13-20-122,497-3-1,250-88 872,452-136-525,-1334 173-546,0-5 0,-3-4-1,153-68 1,-247 93 655,-1 0 0,0 0-1,0-1 1,-1-1-1,0 0 1,-1-1 0,21-22-1,-32 31 134,1 0 0,-1-1 0,0 1 0,0-1 0,0 1 0,0-1-1,0 1 1,0-1 0,-1 0 0,1 0 0,0 1 0,-1-1 0,0 0-1,1 0 1,-1 0 0,0 1 0,0-1 0,0 0 0,0 0 0,0 0-1,0 0 1,-1 0 0,1 1 0,0-1 0,-1 0 0,0 0 0,1 1-1,-1-1 1,0 0 0,0 1 0,0-1 0,0 1 0,0-1 0,0 1 0,0-1-1,-3-1 1,-3-2-19,1 0 0,-1 1 0,1 0 0,-1 1 0,0 0-1,-1 0 1,-8-3 0,-30-7-50,-1 2-1,-79-8 1,-104 3 332,135 11-85,-439-30 1432,-756-34 939,501 82-2451,659-1-71,0 6-1,2 5 1,0 6 0,-123 45-1,208-58 93,-71 38 0,98-45-75,0 0-1,1 2 1,1 0-1,-1 0 0,2 1 1,0 1-1,-12 15 1,22-25-32,-1 1 1,1 0 0,1 0 0,-1 0 0,0 0 0,1 1 0,0-1 0,0 1-1,0-1 1,1 1 0,0 0 0,-1 0 0,2-1 0,-1 1 0,0 0-1,1 0 1,0 0 0,0 0 0,2 6 0,-1-6 6,1-1-1,0 1 1,1 0-1,-1-1 1,1 0 0,0 1-1,0-1 1,0 0-1,0-1 1,1 1 0,-1 0-1,1-1 1,0 0 0,0 0-1,7 4 1,10 4 31,1-1 0,1-1 0,-1 0 0,2-2-1,-1-1 1,32 5 0,175 17-215,237-3-1,-361-21 35,208 2-79,0-13 0,355-55 0,-260-10-887,570-176 0,-811 196 596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4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4427 294 1912,'-21'-15'206,"-1"1"1,0 1-1,-1 1 0,-1 2 0,0 0 0,-35-10 0,-158-26 846,165 36-866,-310-49 595,-2 15-1,-460 4 1,535 46-779,0 13 1,2 12 0,-389 94-1,305-17 27,311-86-25,2 3 0,1 2 0,-103 66-1,142-80-17,1 0 0,1 0 0,0 2-1,1 0 1,0 0 0,-23 35 0,34-44-5,0-1 0,0 1 0,1 1 0,0-1 1,1 0-1,-1 1 0,1 0 0,0-1 1,1 1-1,0 0 0,0 0 0,0 0 0,1 0 1,0 0-1,0 0 0,1 0 0,0 0 1,0-1-1,1 1 0,0 0 0,0 0 0,0-1 1,1 1-1,4 8 0,1-4-53,0-1-1,0 0 1,1 0-1,0-1 1,1 0 0,0 0-1,0-1 1,1 0-1,0-1 1,0 0 0,1-1-1,19 7 1,4 1-290,1-3 1,0-1-1,48 7 1,110 5-991,35-17 415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3025 789 1104,'718'-110'180,"-11"-50"-406,-673 151 205,109-36-128,-129 40 191,-1-1 0,1-1-1,-1 0 1,0-1 0,0 0-1,-1-1 1,16-14 0,-26 20 8,1 1 1,-1 0-1,0-1 1,0 1-1,0-1 1,0 0-1,0 0 1,-1 0 0,1 0-1,-1 0 1,0 0-1,0 0 1,0 0-1,0 0 1,0 0-1,-1-1 1,0 1 0,1 0-1,-1-1 1,0 1-1,-1 0 1,1 0-1,0-1 1,-1 1-1,0 0 1,0 0 0,0 0-1,0-1 1,0 1-1,-1 0 1,0 1-1,1-1 1,-1 0-1,0 0 1,0 1-1,-4-4 1,-4-4 88,0 0 1,0 1-1,-1 1 1,-1 0-1,1 0 1,-1 1-1,-25-10 1,-16-3 61,-1 2 1,0 3 0,-99-15 0,-185-4 355,282 30-465,-2014-76 916,1775 82-1000,0 12 0,-442 80 0,477-32-46,231-53 15,1 1-1,1 1 1,0 1-1,1 1 0,0 2 1,-38 27-1,60-39 13,1 0-1,-1-1 1,1 1 0,0 1-1,0-1 1,0 0-1,0 1 1,1 0-1,-1-1 1,1 1-1,0 0 1,0 0-1,0 0 1,1 1-1,-1-1 1,0 5 0,2-6 1,0 0 1,0 0 0,0 0-1,1 0 1,0-1 0,-1 1 0,1 0-1,0 0 1,0 0 0,0-1 0,1 1-1,-1-1 1,1 1 0,-1-1-1,1 1 1,0-1 0,0 0 0,3 3-1,8 6-33,0-2-1,0 0 0,1-1 1,0 0-1,1-1 1,0 0-1,17 4 0,142 43-930,256 43 1,-322-75 678,410 71-1141,-240-53 957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1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4484 345 1320,'-6'-7'91,"1"1"0,-2-1 0,1 1 0,-1 1 0,0-1 0,0 1-1,0 0 1,-15-6 0,-70-23 422,68 26-435,-160-46 569,-1 9 0,-195-22 1,-394 1 618,380 54-1212,-1 17 0,-626 90 0,635-14-22,317-62-21,1 4 0,2 3 1,-94 50-1,140-65-17,0 1 1,1 1-1,1 1 0,0 0 1,0 2-1,2 0 0,0 1 1,-14 18-1,26-29-18,0 0 0,0 1 0,0-1 0,1 1 0,-1-1-1,2 1 1,-1 0 0,1 0 0,0 1 0,0-1 0,1 0 0,0 0 0,1 1 0,-1-1 0,1 1 0,1-1 0,-1 0-1,1 1 1,1-1 0,-1 0 0,1 1 0,0-1 0,1 0 0,0-1 0,0 1 0,0 0 0,1-1 0,9 12-1,1-3-129,0 0-1,1-1 1,1 0-1,0-1 1,1-1-1,0-1 0,1-1 1,0 0-1,1-1 1,24 8-1,129 37-458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5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4450 269 1696,'-4'-9'77,"0"-1"-1,-1 1 0,0 0 1,0 0-1,-1 1 0,0-1 1,-1 1-1,0 1 0,0-1 1,-1 1-1,1 0 0,-2 1 1,1 0-1,-1 0 0,0 1 1,0 0-1,0 1 0,-12-5 1,-21-6 196,-2 1 0,-79-15 0,-25 4 181,-191-8 0,-153 21 160,-519 26 210,6 83-440,559-5-230,351-65-99,1 3-1,-140 68 0,202-82-10,0 1 0,-46 33-1,71-44-34,-1-1-1,1 2 0,0-1 0,1 1 1,-1 0-1,2 0 0,-1 0 0,1 1 0,0 0 1,0 0-1,1 1 0,0-1 0,1 1 1,-1 0-1,-1 11 0,4-10-33,0 0-1,1 0 1,1 0-1,0 0 1,0 0-1,0-1 1,1 1-1,1 0 1,0-1-1,0 0 1,1 1-1,0-1 1,1 0-1,8 12 1,2 2-124,2-1 1,1 0 0,0-2 0,23 20 0,-12-15-70,0-1 0,2-1 0,1-2 0,1-1-1,45 20 1,-21-16-130,1-3 1,98 23-1,83-2-51,-238-41 398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8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3438 487 944,'19'-11'107,"4"-2"169,-1 0 0,-1-1 0,-1-2 0,24-21 0,-41 34-193,1-1 1,0 0-1,-1 1 1,0-1-1,0 0 0,0-1 1,-1 1-1,1 0 0,-1-1 1,0 0-1,0 1 1,-1-1-1,1 0 0,-1 0 1,0 0-1,0 0 1,-1 0-1,0 0 0,0 0 1,0 0-1,0 0 0,-1 0 1,1 0-1,-1 0 1,-1 0-1,1 0 0,-1 1 1,-2-6-1,-1 2 6,0-1-1,-1 1 1,0 0-1,-1 0 1,0 1 0,0 0-1,-1 0 1,1 1-1,-1 0 1,-1 0 0,1 1-1,-17-8 1,-9-2 21,-1 1 1,-38-10-1,-32-3-80,-1 4 1,0 5-1,-178-7 1,-329 35-78,-75 52-24,16 67 48,573-102 21,-166 70 0,217-74-6,0 1 1,2 2-1,0 3 0,-81 67 1,116-87-27,0 1 0,1 1 0,0 0 0,0 0 0,1 1 0,1 0 0,0 0-1,1 1 1,0 0 0,-9 27 0,14-33-24,1 0 0,0-1-1,0 1 1,1 0 0,0 0-1,0 0 1,0 0 0,1 0-1,0 0 1,1 0 0,-1 0 0,1 0-1,0-1 1,1 1 0,0-1-1,0 0 1,0 1 0,1-1-1,0-1 1,0 1 0,1-1-1,-1 1 1,1-1 0,9 7-1,11 8-221,50 31 0,-74-50 275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3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3309 512 1912,'-8'-14'143,"0"1"0,-1 1 0,-1-1 0,0 1-1,0 1 1,-1 0 0,-1 0 0,0 1 0,-18-11 0,9 8-6,-2 1 0,1 0 0,-2 2 0,1 1 0,-29-7 0,-15 1 50,0 4 0,0 2 0,-92 0-1,-57 8 71,-329 41 0,-207 93 260,248-2 167,391-95-537,1 5 0,-144 76 0,235-106-143,0 1 0,1 1 0,0 0 1,-24 24-1,40-33-9,0 0-1,0 0 1,0 1-1,1-1 1,0 1-1,0 0 1,0 0 0,1 0-1,-1 1 1,-1 6-1,3-9-3,1 1 0,-1-1 0,1 1 0,0-1 0,0 1 0,0-1 0,0 0 0,1 1 0,-1-1 0,1 1 0,0-1 0,0 0 0,0 0 0,1 1 0,-1-1 0,1 0 0,0 0 0,2 4 0,4 2-25,1 0-1,-1 0 1,1 0 0,0-1-1,1-1 1,0 0 0,0 0-1,1-1 1,0 0-1,18 7 1,14 3-66,67 15-1,-22-12-15,1-4 1,1-5-1,0-3 0,122-6 0,358-59-914,237-95 409,-580 94 823,328-131 1,-534 181-170,194-90 215,-196 89-169,-1-2-1,0 0 0,0 0 1,-1-2-1,-1 0 0,0-1 1,-1-1-1,21-27 0,-33 39-39,-1 0-1,1 0 0,-1 0 0,0-1 0,0 1 0,0 0 0,-1-1 0,0 1 0,0-1 0,0 0 0,0 1 0,-1-1 0,1 0 0,-1 1 0,0-1 0,-1 0 0,-1-7 0,0 6-4,0 1 1,0 0-1,0 1 0,-1-1 0,0 0 1,0 1-1,0-1 0,-1 1 0,1 0 1,-1 0-1,0 0 0,0 1 0,-1-1 1,1 1-1,-1 0 0,-5-3 0,-12-5 1,-1 1 0,0 0-1,0 2 1,-1 0-1,-46-7 1,-131-8-29,187 22-5,-175-10 20,-1 8 0,1 8 1,-306 49-1,341-26 19,2 7 0,2 6-1,2 7 1,-257 121 0,403-168-39,-183 102 68,165-90-73,0 2 1,1 0-1,1 1 0,0 1 1,1 1-1,-21 28 0,34-41-20,0 0-1,0 1 0,1 0 0,0 0 1,0 0-1,0 0 0,0 0 1,1 0-1,0 1 0,1-1 0,-1 1 1,1-1-1,0 1 0,1 0 1,0-1-1,0 1 0,0 0 0,1-1 1,0 1-1,0 0 0,1-1 1,-1 0-1,1 1 0,1-1 0,-1 0 1,1 0-1,1 0 0,-1 0 1,1 0-1,0-1 0,0 0 1,0 0-1,1 0 0,0 0 0,10 7 1,2 1-24,1-2 1,0 0-1,1-1 1,0 0-1,1-2 1,0 0-1,0-2 1,34 7-1,6-2-35,111 4 0,-31-13-19,-1-6 0,154-25 0,273-75 43,-64-19 30,-386 87 112,-2-4 0,135-69 0,-217 93-20,-1-2 0,0-1 0,-2-1 1,0-1-1,-2-2 0,34-34 0,-54 48-34,1 1 0,-2-1 0,1-1 1,-2 1-1,1-1 0,-1 0 0,-1 0 0,1-1 0,-2 1 0,4-18 0,-5 20-7,-2 0-1,0 0 1,0-1 0,0 1 0,-1 0-1,0 0 1,0 0 0,-1 0-1,0 0 1,-1 0 0,0 0-1,0 0 1,0 1 0,-1 0-1,0 0 1,-6-7 0,-1-1 1,-2 1 0,0 0 0,0 1 0,-1 1 0,-1 0 0,0 1 0,0 0 0,-1 2 0,-1 0 0,1 0 0,-20-6 0,-21-6-13,-1 3 0,-67-13-1,5 9-16,-2 5-1,0 5 0,-173 6 1,-365 68-28,153 39 12,431-79-54,1 3-1,1 3 0,1 3 1,-100 60-1,142-72-76,2 1 0,-43 37-1,64-50 49,0 1-1,0 1 0,0 0 1,1 0-1,1 0 0,-1 1 1,2 0-1,-1 0 0,1 0 0,1 1 1,-6 18-1,9-24 31,0-1 0,1 1 1,-1 0-1,1-1 0,0 1 0,0 0 0,1-1 1,-1 1-1,1 0 0,0-1 0,0 1 0,1-1 1,-1 0-1,1 1 0,0-1 0,0 0 0,0 0 1,1 0-1,0 0 0,-1 0 0,1-1 0,4 5 1,3 0-102,-1 0 0,1-1 0,1 0 0,-1 0 0,1-1 0,0-1 0,22 8 0,98 24-373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4.1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2458 771 1832,'137'-14'319,"355"-45"1374,-10-40-236,-445 90-1377,-1-3 0,0-1 0,-1-1 0,-1-3 0,36-21 0,-61 32-36,0 1 0,-1-2 0,0 1 0,0-1 0,0 0 0,-1 0 1,0-1-1,-1 0 0,0-1 0,0 1 0,0-1 0,-1 0 0,-1 0 0,1-1 0,-1 0 0,-1 1 0,0-1 0,-1 0 0,1-1 1,-2 1-1,0 0 0,0-1 0,-1-13 0,-1 15-20,-1 0 1,0 0 0,0 0-1,-1 0 1,0 1 0,0-1-1,-1 1 1,-1 0 0,1 0-1,-1 0 1,0 0 0,-1 1-1,0 0 1,0 0-1,0 1 1,-1-1 0,0 2-1,-1-1 1,-13-8 0,-2 1-29,0 1 1,-1 1 0,0 1 0,0 1-1,-45-10 1,-5 4-40,0 4 0,-133-4 0,-157 24-94,231-4 99,-267 8-19,-417 18 81,5 45 73,491-21-61,259-41-25,1 2-1,0 3 1,-57 28 0,103-40-14,-1 1-1,1 0 1,0 1 0,1 1 0,-23 19-1,35-27 1,-1 0 0,1 0 0,0 1-1,0-1 1,0 1 0,0-1 0,0 1 0,1-1-1,-1 1 1,1 0 0,0 0 0,0 0 0,0 0-1,0 0 1,0 0 0,0 0 0,1 0 0,0 0-1,-1 0 1,1 0 0,1 0 0,-1 1 0,0-1-1,1 0 1,-1 0 0,1 0 0,0 0 0,0 0-1,0 0 1,0 0 0,1-1 0,-1 1 0,1 0-1,0-1 1,0 1 0,-1-1 0,6 5-1,3 3-20,1 0-1,1 0 0,0-1 1,0-1-1,1 0 0,0 0 0,28 10 1,4-1-135,57 13 1,-6-9-487,1-4-1,134 6 1,198-14-1696,-412-9 2265,1475-67-1987,-1491 67 2063,286-19 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9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5.5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4836 335 984,'-71'-20'507,"0"2"1,-139-16-1,-151 11 1293,267 20-1418,-1352-21 2271,993 41-1972,-526 88 0,588-23-413,325-63-252,1 3 0,2 2 0,-101 54 0,149-70-54,1 0-1,0 1 1,0 0-1,1 2 1,0-1-1,1 1 1,0 1-1,-17 22 1,28-32 16,-1 0 1,1 1 0,0-1 0,0 1 0,0-1 0,0 1 0,0-1 0,0 1 0,1 0 0,0-1 0,-1 1 0,1 0 0,0-1 0,0 1 0,0 0 0,1 0 0,-1-1 0,1 1-1,-1 0 1,1-1 0,0 1 0,0-1 0,0 1 0,0-1 0,1 1 0,-1-1 0,1 0 0,-1 0 0,1 0 0,0 0 0,0 0 0,3 3 0,4 3-56,1-2 0,0 1 0,0-1 0,0-1 0,22 9 0,22 5-120,0-2 0,1-3-1,0-2 1,70 5 0,235 2-819,-319-18 891,1220-55-1063,-8-124 1629,-808 91-818,-308 53 531,156-60 0,-273 88 11,-1-2 0,0-1 1,0 0-1,-1-1 0,0-1 0,17-13 0,-33 22-114,1 0 1,-1 1-1,0-1 0,0 0 0,0 0 0,-1-1 1,1 1-1,0 0 0,-1 0 0,0-1 1,1 1-1,-1-1 0,0 1 0,0-1 0,0 0 1,-1 1-1,1-1 0,0 0 0,-1 1 0,0-7 1,-1 6-13,0 0 1,0 0-1,0 0 0,-1 0 1,1 0-1,-1 0 1,0 0-1,0 0 0,0 0 1,0 1-1,0-1 1,-1 1-1,1 0 1,-1-1-1,1 1 0,-1 0 1,0 1-1,-5-4 1,-13-6 22,0 1 1,0 0-1,-1 2 1,-36-9-1,-99-14 73,138 27-113,-608-55 472,-8 52-247,523 8-216,-171-1 106,-931 26 1468,688 35-1066,433-43-476,1 4 1,1 4-1,-136 59 0,203-75-63,1 2 1,0 0-1,0 2 0,2 0 0,0 2 1,-22 19-1,39-31-13,0-1 0,0 1 0,1 0 0,-1 1 1,1-1-1,0 1 0,0-1 0,0 1 0,1 0 0,-1 0 0,1 0 0,1 0 1,-1 1-1,1-1 0,-1 1 0,2-1 0,-1 0 0,0 1 0,1-1 1,0 1-1,1-1 0,-1 1 0,1-1 0,0 1 0,0-1 0,1 1 0,-1-1 1,1 0-1,1 0 0,-1 0 0,1 0 0,-1 0 0,1-1 0,1 1 1,6 7-1,6 5-57,1 0 1,1-2-1,0 1 1,1-2 0,1-1-1,0 0 1,0-2-1,2 0 1,-1-1 0,29 9-1,13 1-207,1-3 1,105 14-1,366 7-695,12-44 704,-334 1 266,671-45-158,-753 33 161,-1-5-1,-1-7 1,-2-5-1,208-84 1,-287 97 46,87-52 0,-123 66-38,-1-1 1,0 0-1,-1 0 0,0-1 0,0-1 1,-1 1-1,0-1 0,-1-1 1,0 0-1,0 0 0,-1-1 0,10-24 1,-15 30-7,0 0 1,-1 0 0,0-1 0,0 1-1,-1 0 1,0-1 0,0 1-1,0-1 1,-1 1 0,1 0-1,-2-1 1,1 1 0,-1 0-1,0 0 1,0 0 0,-1 0 0,1 0-1,-2 1 1,1-1 0,0 1-1,-1-1 1,-8-8 0,-1 1 16,0 1 1,-1 0-1,0 1 0,-1 0 1,0 1-1,0 1 0,-18-8 1,-16-4 27,-1 2 0,0 2 0,-2 2 0,-72-11 0,-217-10 32,53 26-24,-379 35 0,-279 83 20,342-1 60,491-78-105,1 5 0,1 5-1,-122 61 1,211-89-36,0 0 1,1 2-1,1 0 1,0 1-1,-31 29 1,48-40-18,0 0-1,-1 0 1,1 1 0,0 0 0,1-1 0,-1 1 0,1 0 0,-1 0 0,1 1 0,0-1 0,1 0 0,-1 1 0,1-1 0,0 1 0,0 0-1,0-1 1,1 1 0,-1 0 0,1-1 0,0 1 0,1 0 0,-1-1 0,1 1 0,0-1 0,0 1 0,0 0 0,1-1 0,0 0 0,0 1 0,0-1-1,0 0 1,0 0 0,1 0 0,0 0 0,5 5 0,3 2-94,-1 0-1,2 0 1,0-2 0,0 1 0,1-2-1,0 1 1,0-2 0,1 0-1,24 9 1,10 0-500,86 17 0,-20-13-289,0-6 0,130 1 0,239-21-339,-477 5 1238,1007-82-83,-689 33 219,346-101 0,-650 145-100,212-65 486,-198 59-316,-1-2 0,0-2 1,-1 0-1,42-30 0,-70 43-150,0 0 1,0 1 0,-1-1-1,1 0 1,-1-1 0,1 1-1,-1-1 1,0 1 0,-1-1-1,1 0 1,-1 0-1,1 0 1,-1 0 0,0-1-1,-1 1 1,1 0 0,-1-1-1,0 0 1,0 1 0,0-1-1,-1 1 1,0-8 0,-1 6 24,0 0 0,-1 0 1,0 0-1,0 0 0,-1 1 1,0-1-1,0 1 0,0-1 1,-1 1-1,1 0 0,-1 0 1,-1 1-1,1-1 1,0 1-1,-1 0 0,-9-6 1,-11-7 71,-1 1 0,-1 1 1,0 1-1,-1 2 0,0 1 1,-51-13-1,-192-28 106,55 28-218,-304 4 1,-219 58-52,-63 68 31,687-81-4,0 4 0,2 6 0,1 4 0,-191 98 0,283-126-22,-1 1-1,1 2 0,1 0 0,0 1 1,1 0-1,1 2 0,-18 21 1,31-33-15,1-1 1,0 1 0,0 0-1,0 0 1,1 1 0,-1-1-1,1 0 1,0 1 0,1-1-1,0 1 1,0 0 0,0-1-1,0 1 1,1 11 0,1-11-15,0-1 1,1 1 0,0 0-1,0-1 1,1 0 0,-1 1-1,1-1 1,0 0 0,0 0-1,1-1 1,-1 1 0,1-1-1,0 0 1,1 0 0,-1 0-1,1 0 1,9 5 0,7 5-112,1-1 0,1-2 1,0 0-1,1-1 0,-1-2 1,42 10-1,158 17-1101,-14-16 573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 14 1864,'-3'-2'39,"1"0"0,-1 1 0,0-1 0,0 1-1,0 0 1,0 0 0,1 0 0,-1 0 0,-1 0 0,1 1-1,0-1 1,0 1 0,0 0 0,0 0 0,-4 1-1,5-2-69,-1 2-1,1-1 0,0 0 1,-1 0-1,1 1 0,0-1 0,-1 1 1,1 0-1,0 0 0,0-1 0,-1 2 1,1-1-1,0 0 0,0 0 0,0 1 1,1-1-1,-1 1 0,0-1 1,0 1-1,-1 3 0,2-5 73,1 1 0,0 0-1,0 0 1,0 0 0,0 0 0,0 0-1,0 0 1,0 0 0,0 0-1,0 0 1,0 0 0,1 0 0,-1 0-1,0 0 1,1 0 0,-1-1 0,0 1-1,1 0 1,-1 0 0,1 0 0,-1-1-1,1 1 1,0 0 0,-1 0 0,1-1-1,0 1 1,0-1 0,-1 1 0,1 0-1,0-1 1,0 0 0,0 1 0,0-1-1,-1 1 1,1-1 0,0 0 0,0 0-1,2 1 1,41 11 552,-39-11-545,121 17-94,2-4-1,165-5 1,-245-9-9,461-20-2232,-384 9 1783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9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91 1768,'123'-7'376,"3"2"361,5-1-225,-1-1-128,-2-2-152,-4 2-104,-7-2-368,-1 0-192,-3-1-424,-4-1-153,-12 0 529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 0 496,'-53'9'8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7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46 952,'53'-5'264,"-1"-2"232,-6 1-272,-4 1-120,-4 2-112,-1-1-48,-3 1-144,-4-1-232,-3-5 248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1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57 45 2040,'-13'2'23,"8"-2"-56,1 1 0,-1 0 0,0 0-1,1 0 1,-1 0 0,1 1 0,-7 3 0,13-4 75,1 1 0,-1-1 0,1 0 0,-1 0 0,1 0 0,0 0 1,0 0-1,-1-1 0,1 1 0,0-1 0,3 0 0,469 5 1511,-259-7-1770,942-58-1934,-1034 49 1943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8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0 1256,'-23'6'48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57 176,'110'-7'88,"22"-3"48,6-1-8,10-3-192,-1 0 48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22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43 32,'135'-19'0,"0"-5"0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686 0 656,'-62'0'264,"-6"0"240,-7 6-40,-4-1-32,-1 2-143,3 2-97,8 3-112,5-1-32,16 0-16,7-1-8,25-3 40,9 1 112,25-5 72,12 1-8,29-4-240,10 0-320,23-6 144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4.9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1282 1 1768,'-80'4'187,"-1"3"0,1 4-1,1 3 1,0 4 0,1 3 0,2 4-1,-145 67 1,179-72-96,1 2 0,2 2 1,0 1-1,-61 53 0,77-57-77,2 1-1,1 1 1,1 0-1,1 2 1,0 0-1,2 1 1,2 0-1,-16 36 0,14-22-30,2 1 0,-12 56 0,22-77-99,1 0 1,0 0-1,2 1 1,0-1-1,2 0 0,0 1 1,5 23-1,14 34-266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2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526 0 2409,'-82'36'72,"-5"17"0,4 2 120,6 2 160,8 3 16,16-1-24,12 3-96,18 4-144,12-2-32,18-2-224,13-2-152,23-3-376,12-2-305,30-2 553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398 0 2697,'-65'16'184,"-1"14"232,0 9-360,8 6 168,3 3 72,14 3 64,9 6-16,19 3-104,12 6-80,18 0-160,10-2-96,16-6-504,5-6-344,17-13 504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9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402 0 3081,'-6'4'193,"2"0"0,-1 0 0,0 1 0,1-1 0,0 1 1,0 0-1,0 0 0,1 0 0,0 0 0,0 1 0,0 0 1,-3 10-1,-21 77 1807,24-82-1901,-11 67 226,3 0 1,-1 84-1,8-76-280,-22 114 0,21-179-21,-1-1 0,0 0 1,-2 0-1,-1-1 0,0 0 1,-1 0-1,-16 21 0,6-13-491,-1-1 0,-1-1 0,-47 41 0,48-50-891,2-6 434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2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129 1 1984,'-9'18'417,"-6"3"335,-6 16-240,-2 4-16,2 14-88,1 5-24,8 10-136,5 4-72,8-1-120,14-4-32,13-17-216,11-8-120,13-15-376,8-10-352,11-10 608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7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1543 31 2529,'-11'-5'263,"0"0"0,-1 1 0,1 0 1,-1 1-1,0 0 0,0 1 1,0 0-1,0 1 0,0 0 0,0 1 1,-13 1-1,-11 2 93,1 2 1,-51 13-1,19 1-250,2 3 0,-111 54 0,-111 89 45,229-123-158,1 2 1,3 3 0,2 3 0,2 1 0,2 3 0,2 1 0,4 3 0,1 1 0,3 3 0,-47 104 0,74-144-256,1 1 0,0 1 0,2-1-1,1 2 1,1-1 0,1 1 0,1-1 0,1 1 0,1 1 0,3 45 0,21 18-773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1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238 1 2697,'-48'43'96,"-1"12"168,2 9 64,12 7 280,3 1 72,16 5 8,5 1-128,22 5-224,12 8-104,27 1-344,16-1-184,26-13-224,13-11-40,19-24-8,0-13-184,1-17 488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4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0 1048,'-9'18'112,"16"10"400,11 4 249,14 7 199,8 2-24,15 5-360,6 2-184,8-2-208,4-1-64,5-6-120,0-5-56,-3-6-240,-1-5-240,-1-7-824,2-7 776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0 5305,'-20'18'176,"11"8"-8,8 3 88,9 5 128,10-1 16,16 1 137,7 0-57,16 1-184,7-1-88,10 2-344,6-4-104,11-8-144,-3-1-65,3-8-135,-4-6-80,-7-8-328,-5-1-464,-10-10 848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0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4425,'-36'11'40,"10"5"-80,6 2-136,15 1 360,8 1 152,19 5 256,10 0 72,19 5-192,13 2-152,23 0-384,12 1-224,8-8-512,0-2-168,-6-12-288,-9-4-81,-12-7 833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54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205 0 2144,'-11'3'1394,"-48"13"4535,59-16-5907,0 0 0,0 0-1,0 1 1,0-1-1,-1 0 1,1 0 0,0 1-1,0-1 1,0 0-1,0 0 1,0 1 0,0-1-1,0 0 1,0 1-1,0-1 1,0 0 0,0 1-1,0-1 1,0 0-1,0 0 1,0 1 0,0-1-1,0 0 1,0 1-1,0-1 1,1 0 0,-1 0-1,0 1 1,0-1-1,0 0 1,0 0 0,1 1-1,-1-1 1,0 0-1,0 0 1,1 0 0,-1 1-1,0-1 1,0 0-1,1 0 1,-1 0 0,0 0-1,0 0 1,1 1-1,-1-1 1,0 0 0,1 0-1,-1 0 1,0 0-1,0 0 1,1 0 0,22 11 445,-19-8-272,22 11 151,-2 2 1,0 0-1,-1 2 1,30 28-1,73 93 21,-68-87-332,2 1 9,-56-49-43,0 0 0,-1 1 0,0-1 0,0 0-1,0 1 1,0 0 0,-1 0 0,0 0 0,0 0 0,0 0 0,2 8 0,-4-10-6,0 0 1,0 0-1,-1 1 1,1-1-1,-1 0 1,1 0-1,-1 0 1,0 0-1,0 0 1,0 0-1,-1 0 1,1 0-1,-1 0 0,1-1 1,-1 1-1,0 0 1,0-1-1,0 0 1,0 1-1,-1-1 1,1 0-1,-1 0 1,1 0-1,-6 2 1,-8 6 1,0-1 0,-1-1 1,-20 7-1,13-5 37,-60 31-547,3 3 0,1 5 0,-110 87 0,178-128-1250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5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4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716 1 1384,'-69'14'408,"-8"11"377,-3 3 31,-3 15-120,1 7-8,6 15-48,3 12-64,11 11-216,12 3-104,15 3-168,10-2-80,21-3-624,13-2-280,30-9 424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2.559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0 233 784,'34'-28'414,"0"0"0,2 3-1,1 1 1,0 2 0,2 1 0,1 2-1,62-21 1,-83 34-637,1 1 0,-1 0 0,1 1 0,0 2-1,35-1 1,-29 3-123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08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62 1240,'1'-3'192,"1"1"-1,-1 0 0,0 0 0,1-1 0,0 1 1,-1 0-1,1 0 0,0 1 0,0-1 1,0 0-1,0 1 0,0-1 0,0 1 1,1-1-1,-1 1 0,0 0 0,1 0 1,-1 0-1,1 0 0,-1 1 0,4-1 1,67-12-64,-46 9 252,-13 1-627,-1 1 0,1 0-1,0 1 1,-1 0 0,1 1 0,0 0 0,0 2-1,0-1 1,-1 2 0,1 0 0,-1 0 0,0 1-1,15 7 1,-9-2-224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45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34 32 1224,'-20'9'384,"8"0"296,10 0-103,6-4-9,15-1 136,10-4 32,17 0-72,5-4-96,12-1-368,-1-1-184,0-2-296,-2-1-144,-1 0-264,3 0-104,-3 0-488,-6 0 727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0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290 3 1744,'-20'-1'458,"-1"0"-1,1 0 0,0 2 0,-31 5 1,38-4-148,1 1 0,0 0 0,0 1 1,0 0-1,0 0 0,0 2 0,1-1 1,-14 10-1,22-13-285,1 0 1,-1-1 0,1 1-1,-1 0 1,1 0-1,0 0 1,0 0 0,0 1-1,0-1 1,0 1-1,1-1 1,-1 1 0,1 0-1,-1-1 1,1 1-1,0 0 1,0 0 0,1 0-1,-1 0 1,0 0-1,1 0 1,0 0 0,0 0-1,0 0 1,0 0-1,0 0 1,0 0 0,1 0-1,-1 0 1,1 0-1,0 0 1,3 5 0,-1-2-12,1-1 0,0 1 0,0-1 0,0 0 1,1 0-1,-1 0 0,1-1 0,1 0 0,-1 0 0,1 0 1,-1-1-1,1 1 0,0-1 0,9 3 0,19 5-19,0-1 0,1-2 0,0-2 0,67 5 0,148-13-451,-132-7-637,-1-5 1,149-39-1,-148 24 285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4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83 1760,'39'3'352,"9"-3"481,5-2 143,7 1 32,6-3-88,12 2-336,4-1-152,5 1-247,-2 0-89,0-1-88,-1 1-8,-1-5-56,3 0-137,-1-2-471,0-4-280,-5 1-744,-7-4 848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797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0 145 1360,'20'-2'192,"10"-2"288,6-3-87,4-2-57,8-1-8,7-4-128,2-2-64,0-2-104,-2 0-120,-2-5-600,-1 0 456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5.980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19 2873,'6'-3'329,"1"0"0,-1 0 0,1 1 0,0 0 1,0 0-1,0 1 0,0 0 0,0 0 0,13 0 1,70 8 550,-57-4-682,81 3-257,-72-5-604,-1 1 0,0 2 0,0 1 0,63 18 0,-56 0-1074,-31-9 1237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6.26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1 856,'23'0'32,"4"0"24,3 0 32,0 2 0,2 1 0,0 3-88,2-1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10.29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120 352 912,'-11'-3'5439,"13"-9"-4960,1 1 1,0 0 0,0 0 0,1 0-1,1 0 1,0 1 0,0 0-1,1 0 1,9-12 0,0 3-174,1 1 0,0 1-1,2 0 1,0 2 0,1 0 0,0 1 0,37-20 0,-37 24-159,1 1 1,0 1 0,0 1-1,0 1 1,24-4-1,-25 9-101,-1 2 0,0 0 0,0 1 0,0 0 0,28 9 0,27 3 24,-56-11-65,-1 1 0,0 0 1,0 1-1,0 1 0,17 9 1,-8-5 18,-21-7-15,20 9 67,-17-13-39,-12-11-22,2 9-4,-1-1-1,0 1 1,1-1-1,-1 1 0,-1 0 1,1 1-1,0-1 1,-1 1-1,1 0 1,-1 0-1,0 0 1,1 1-1,-1-1 1,0 1-1,0 0 0,-7 0 1,-9-1 50,0 1 0,-30 1 1,30 1-18,-1 0 1,1 2-1,0 0 1,0 1-1,0 1 1,1 1-1,-1 1 1,1 1 0,-35 20-1,9 0-23,33-21-20,0 0 0,0 1 0,1 1 1,0 0-1,1 0 0,0 1 0,1 0 0,0 1 0,0 0 0,-12 20 0,16-21-1,4-9 1,1 1 0,0 0-1,0 0 1,0 0 0,0 0 0,0 0-1,0 0 1,0 0 0,1 0-1,-1 0 1,1 0 0,-1 0 0,1 0-1,0 4 1,0-6 28,2-3-19,0-1-1,0 1 1,0-1-1,0 1 1,-1-1-1,0 0 1,0 0-1,0 0 1,0 0-1,0-7 0,1 0 12,1 0-1,0 0 1,1 0-1,0 0 1,1 0-1,0 1 1,0 0-1,1 0 1,1 0-1,-1 1 1,2 0-1,-1 0 1,1 0-1,0 1 1,1 1-1,0-1 1,0 1-1,17-9 1,-17 11-16,0-1 0,0 2 0,0-1 1,0 1-1,1 1 0,-1 0 0,1 0 0,0 1 0,0 0 0,0 0 1,0 1-1,1 1 0,-1 0 0,0 0 0,0 1 0,0 0 0,0 1 1,0 0-1,0 1 0,0-1 0,13 7 0,-11-2-2,0 0-1,-1 1 1,1 0-1,-2 1 1,1 0-1,-1 0 1,-1 1-1,1 1 1,-2-1-1,0 2 1,0-1-1,-1 1 1,0 0-1,-1 0 1,0 1-1,5 19 1,-11-32-2,0 1 0,0 0 0,0-1 0,0 1-1,0 0 1,0-1 0,0 1 0,1 0 0,-1 0 0,0-1 0,0 1 0,1-1 0,-1 1 0,0 0 0,1-1 0,-1 1 0,0-1 0,1 1-1,-1-1 1,1 1 0,-1-1 0,1 1 0,-1-1 0,1 1 0,-1-1 0,1 0 0,0 1 0,-1-1 0,1 0 0,0 1 0,-1-1-1,1 0 1,0 0 0,-1 0 0,1 0 0,0 0 0,-1 0 0,1 0 0,0 0 0,-1 0 0,1 0 0,0 0 0,0 0 0,0 0-1,9-1-17,-187 8 129,34-6-40,87 1-44,1-2-1,-1-3 1,-107-18 0,159 20-21,3 0-7,0 1-1,1 0 1,-1-1 0,1 1-1,-1 0 1,0 0 0,1 0-1,-1-1 1,0 1 0,1 0-1,-1 0 1,0 0 0,1 0-1,-1 0 1,0 0 0,1 0-1,-1 1 1,0-1 0,1 0-1,-1 0 1,1 0 0,-1 1-1,0-1 1,1 0 0,-1 0-1,1 1 1,-1-1 0,1 1-1,-1-1 1,1 1 0,-1-1-1,1 1 1,-1-1 0,1 1-1,-1-1 1,1 1 0,-1 0-1,41 3 108,0 2-85,23 4 30,0-3 0,0-2 0,0-3 0,70-7-1,-61 5-28,-62 1-10,0 0-1,0-1 1,1 0-1,-1 0 1,0-1 0,0-1-1,0 1 1,15-6-1,17-5-33,-36 13 24,-28 7-6,-1-4 18,0 0 0,-1-1 1,1-2-1,-1 0 0,-24-3 0,-18 1 18,-162 10-8,-54 2 1,261-9-44,39 5-20,37 5-18,-14-8 57,0-1 1,59-4 0,20 0 1,-75 4 6,0-3 0,0-1 0,-1-2 0,1-3 0,-1-1 1,66-19-1,-58 10 32,-49 15-35,-1 0-1,0 0 1,0-1 0,0 1-1,0-1 1,0 1-1,0-1 1,0 0 0,0 0-1,-1 0 1,1 0-1,-1 0 1,0 0 0,1 0-1,-1-1 1,0 1-1,0 0 1,0-1 0,-1 1-1,1-1 1,0-3 0,-1 2-2,0 0 1,0-1 0,-1 1-1,0 0 1,0 0 0,0-1 0,0 1-1,0 0 1,-1 0 0,0 0 0,-3-5-1,-6-8 6,-1 0 0,0 1 0,-2 1-1,-15-16 1,28 30-8,-2-1-2,-47-44 10,46 43-16,0 1 1,0-1-1,0 1 0,0-1 0,0 1 0,0 0 0,-1 1 1,1-1-1,-1 1 0,1 0 0,-1 0 0,-5-1 0,10 2-16,51 15-33,-35-11 54,-1 0 1,0 2-1,0-1 1,-1 2-1,0 0 0,0 1 1,0 0-1,-1 1 0,-1 1 1,1 0-1,-1 0 1,-1 1-1,0 1 0,15 20 1,-24-28 1,-1-1 0,0 0 0,0 1 0,0-1 0,0 1 0,0-1 0,-1 1 1,1-1-1,-1 1 0,0-1 0,0 1 0,0-1 0,-1 1 0,1 0 0,-1-1 0,0 1 0,0-1 1,0 0-1,0 1 0,-1-1 0,1 0 0,-1 0 0,-3 5 0,-5 6 7,-1 0 0,0-1 0,-19 19 0,22-25-2,-9 13-99,17-16-47,16-11 117,-9 3 33,0 0 0,0 0 0,-1-1 0,1 0 0,-1 0 0,0-1 0,-1 0 0,1 0 0,-1 0 0,8-13 0,-12 15-4,1 0 1,0 1-1,-1-1 0,0 0 1,0 0-1,0 0 1,0 0-1,0 0 0,-1 0 1,0-1-1,0 1 1,0 0-1,0 0 1,-1 0-1,0 0 0,1 0 1,-1 0-1,-1 0 1,1 0-1,-1 0 1,1 1-1,-1-1 0,-3-4 1,-4-5 3,-1 0-1,1 1 1,-2 0 0,0 1-1,0 0 1,-1 1 0,0 0 0,-1 1-1,0 0 1,0 1 0,-1 0 0,0 2-1,-1-1 1,1 2 0,-22-6 0,18 7-3,0 0 0,0 1 0,-1 1 0,1 1 0,-1 1 0,1 0 0,-1 2 0,1 0 0,-1 1 1,1 0-1,0 2 0,-29 10 0,-11 9-12,-27 10-1,-126 69-1,202-98 5,0 1 0,0 0 0,1 0-1,0 0 1,0 1 0,1 0 0,0 1-1,0-1 1,-6 12 0,10-2 24,5-12 42,2-11-15,3-9-45,1 0 0,1 1 1,0 0-1,1 1 1,0 0-1,1 0 0,1 1 1,0 1-1,0 0 1,1 0-1,0 1 1,1 1-1,23-12 0,-6 7 17,0 0-1,1 3 0,0 0 1,1 2-1,57-8 1,-64 13-10,-1 1 1,1 1 0,1 1 0,-1 1 0,0 1-1,34 7 1,-45-6-7,-1 1-1,-1 1 1,1 0-1,0 1 1,-1 0-1,0 1 1,-1 1-1,1 0 1,-1 1-1,0 0 0,-1 0 1,0 1-1,14 16 1,8 3 30,-30-26-33,1 0 0,-1 1 0,1-1 0,-1 1 0,0 0 0,0 0 0,0 0-1,-1 1 1,1-1 0,-1 0 0,0 1 0,0 0 0,0 0 0,3 6 0,1 9 15,-5-18-14,0 0 0,-1 1 0,1-1 0,-1 1 0,1 0 0,-1-1 0,0 1 0,1-1 0,-1 1-1,0-1 1,0 1 0,0 0 0,0-1 0,0 1 0,-1-1 0,1 1 0,0 0 0,-1-1 0,1 1 0,-1-1 0,0 1 0,1-1 0,-2 3 0,1-3 4,2-1-5,-1 0 3,1 0 0,0 0-1,-1 0 1,1 0 0,-1 0-1,1-1 1,0 1 0,-1 0-1,1 0 1,-1-1 0,1 1-1,-1 0 1,1-1 0,0 1-1,-1-1 1,0 1 0,1-1-1,-1 1 1,1-1 0,-1 1-1,0-1 1,1 1 0,-1-1-1,0 1 1,1-1 0,-1 0-1,0 1 1,0-1 0,0 0-1,3-28 60,-4 22-48,0-1 0,0 1 1,0-1-1,-1 1 0,-3-9 1,1 10-10,-1-1 0,1 1 0,-1 0 0,0 1 0,-1-1 0,1 1 0,-1 0 0,0 0 0,-12-7 0,-68-34 2,66 36 2,1 2-2,0 1-1,-1 0 0,1 1 0,-1 2 1,0 0-1,-1 1 0,1 0 0,0 2 1,-1 1-1,1 0 0,-1 2 0,-37 7 1,16 0 36,0 2 1,1 2 0,1 2-1,0 2 1,-41 23 0,72-34-47,0 0 0,1 0 0,-1 1 0,1 0 1,1 1-1,-1 0 0,1 0 0,-11 18 0,5-5 23,0 1 0,-15 40 0,80-139 217,-30 51-245,2 1 0,1 1-1,1 2 1,1 0 0,53-31 0,-57 40 1,0 1 0,1 1 0,1 1 0,-1 1 0,2 1 0,-1 2 1,1 0-1,31-2 0,-21 7 9,-1 2 1,1 1-1,-1 2 1,0 1-1,66 19 1,-92-21 5,-1 1 1,1 0 0,-1 0-1,0 0 1,0 1-1,-1 0 1,1 1 0,-1 0-1,0 0 1,-1 1 0,1-1-1,9 14 1,-5-3 14,0 1 0,0 0 0,-2 0 0,12 34 1,-18-42-13,-1 0 0,0 0 1,-1 0-1,1 13 0,3 20 49,-5-42-58,0 0 1,0 0-1,0 0 1,0 0-1,0 0 1,0 0 0,0 0-1,0 0 1,0 0-1,-1 1 1,1-1-1,0 0 1,-1 0 0,1 0-1,-1 0 1,1 0-1,-1-1 1,0 1-1,1 0 1,-1 0 0,0 0-1,1 0 1,-1-1-1,0 1 1,0 0-1,-1 0 1,-36 13 68,-40-8 3,-95-17-30,0 1-6,-99-5-22,182 8-18,62 8-9,22-1-2,-1 1 0,1-1 0,-1 0 0,1-1 0,-11-2 0,65-27-5183,-19 18 2749,4 1 875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8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430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33 1728,'87'-4'3631,"2"0"-3155,156-8 129,-1 0-1709,-213 12 737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931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64 1200,'21'2'520,"4"0"441,2-2-105,3 0-440,4-4-136,-1-1-176,3-1-48,1-1-56,1-2-16,-3 1-104,-1 0-104,-2 0-264,-2 0-240,0 3 392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2.883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0 1448,'33'6'4503,"21"14"-3174,-36-13-1011,-5-2-251,0 1 1,-1 1 0,0 0-1,0 0 1,0 1 0,-1 1-1,0 0 1,0 1 0,14 16 0,-21-21-72,0 0 1,0 1 0,0-1 0,-1 1 0,1 0 0,-1 0 0,-1 0 0,1 1 0,-1-1 0,0 0 0,-1 1 0,1-1 0,-1 1 0,-1 0 0,1-1-1,-1 1 1,0 0 0,-1-1 0,1 1 0,-2 0 0,-2 12 0,-40 77-2564,34-76 1784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3.7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721 25 864,'-9'-3'625,"0"0"0,0 1 1,0 0-1,-1 1 0,1 0 0,-1 0 0,1 1 0,-12 0 0,-45-4 353,49 1-820,-1 1 1,1 1-1,0 0 0,-1 1 0,1 1 1,-27 5-1,8 1 192,0 1-1,-36 14 1,49-13-243,1 0 1,1 2-1,0 0 1,0 1-1,1 1 1,1 1-1,-29 27 1,40-34-172,0 2 0,1-1 0,0 1-1,1 0 1,0 1 0,0 0 0,1-1 0,-5 13 0,8-15-175,0 0 0,0 0 0,1 0 0,0 0 0,0 1 0,0-1 0,1 0 0,0 0 0,1 0 0,0 1 0,0-1-1,0 0 1,4 11 0,2-1-697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4.61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1 2529,'1'1'169,"0"1"1,0 0-1,1 0 1,-1-1-1,1 1 1,0-1-1,-1 1 1,1-1-1,0 0 1,0 0-1,0 0 1,0 0-1,0 0 1,0 0-1,0 0 1,0-1-1,0 1 1,1-1-1,-1 1 1,3-1-1,54 6 218,-45-5-269,290 37 41,-6 0 180,-7-16-1891,-256-21 966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2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12 147 808,'-1'0'61,"1"0"0,-1 0 0,1 0 0,-1 0 0,1 0-1,0 0 1,-1 0 0,1 0 0,-1 0 0,1 0 0,0-1 0,-1 1-1,1 0 1,-1 0 0,1 0 0,0 0 0,-1-1 0,1 1 0,0 0 0,-1 0-1,1-1 1,0 1 0,-1 0 0,1-1 0,0 1 0,0 0 0,0-1-1,-1 1 1,1 0 0,0-1 0,0 1 0,0-1 0,0 1 0,-1 0 0,1-1-1,0 1 1,0-1 0,0 1 0,0 0 0,0-1 0,0 1 0,0-1-1,0 1 1,0 0 0,0-1 0,0 1 0,1-1 0,-1 1 0,0-1 0,23-22 939,38-15-660,-36 25-260,1 2 0,0 0 0,0 2 0,34-8 0,-43 14-338,-1 0 1,1 1-1,0 0 0,0 2 0,0 0 0,0 0 0,0 2 0,21 4 0,-7 4-492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69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54 1544,'16'-4'168,"3"4"168,1-2 137,5 1 215,0-3 96,3 0 128,4-1-72,5-2-216,2 0-176,0 2-296,0-1-79,-3 1-114,-1 3-87,-4 0-240,-1 4-296,-4 2 360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0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1 1512,'-64'12'224,"2"2"184,1 0-127,10-1-177,3-1-48,16-1-176,5-2-217,13-2 193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3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1178 1 1240,'-23'0'-136,"-13"1"-104,-8 3 16,-11 0 136,-4-1 104,-12 2 128,-2-1 80,-9 1 80,-3 2 16,-5 2-48,1 0-80,0 4-96,2 1-40,5 2-64,2 3-16,9 3-272,9 1 216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6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923 1 720,'-57'0'64,"-11"12"80,-6 4-144,-10 4 32,1 3 88,-4 2 192,0 1 56,1 6 32,3 0-79,10 4-209,9-1-120,22-3-497,8 0 329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6.8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9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668 1 1360,'-51'4'248,"-11"3"288,-1 3-63,-1 4-121,-3 4-72,0 5-176,-1 2-32,4 4-48,4-3-8,19-1-8,7-2-8,16-3-40,9-1-160,11-1-184,11-4-161,15-5 233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2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694 11 664,'-36'-5'232,"0"1"0,0 2 0,0 2 0,0 2 0,0 1 0,-45 9 0,16 2 126,1 3-1,-92 36 1,144-48-347,0 1 0,0 0 0,0 0 0,1 2 0,-18 13 0,27-20-31,1 0-1,-1 0 1,0 1 0,1-1 0,-1 1-1,1-1 1,-1 1 0,1 0 0,0-1 0,0 1-1,0 0 1,0 0 0,0 0 0,0 0-1,0 0 1,1 0 0,-1 0 0,1 0 0,-1 0-1,1 1 1,0-1 0,0 0 0,0 0-1,0 0 1,0 0 0,0 0 0,1 1 0,-1-1-1,1 0 1,0 0 0,-1 0 0,1 0-1,0 0 1,0 0 0,0-1 0,0 1 0,1 0-1,-1 0 1,0-1 0,1 1 0,-1-1-1,1 1 1,0-1 0,-1 0 0,4 2 0,3 3-98,0-2 0,1 1 0,0-1 0,0 0 0,0-1 0,0 0 0,1 0 0,-1-1 0,1-1 0,-1 1 0,13-1 1,38 3-221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206 1 1184,'-36'6'167,"21"-4"32,0 0 1,0 0 0,1 2 0,-1-1 0,1 2-1,0 0 1,1 1 0,-1 0 0,-14 10 0,27-15-182,0-1 0,0 1 0,1 0 0,-1-1 0,0 1 0,0 0 0,0 0 0,1 0 0,-1 0 0,1 0 0,-1-1 0,0 1 1,1 0-1,-1 1 0,1-1 0,0 0 0,-1 0 0,1 0 0,0 0 0,0 0 0,0 0 0,0 0 0,0 0 0,0 0 0,0 1 0,0-1 0,0 0 1,0 0-1,1 0 0,-1 0 0,0 0 0,1 0 0,-1 0 0,1 0 0,-1 0 0,1 0 0,-1 0 0,1 0 0,0 0 0,0 0 0,-1-1 0,1 1 1,0 0-1,0 0 0,0-1 0,0 1 0,0-1 0,0 1 0,1 0 0,5 3-37,0 0 1,0 0-1,0-1 1,1 0-1,10 3 1,20 3-199,-1-2 0,2-2 0,54 1 0,118-11-137,-169 3 290,240-14-813,-203 9 619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2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48,'37'-3'8,"0"3"0,0 0-8,1 0 24,-1 0 8,0 2-16,-3-1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5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61 2417,'0'-2'41,"0"0"1,0 0-1,0 0 1,0 0 0,0 0-1,0 1 1,0-1 0,1 0-1,-1 0 1,0 0 0,1 0-1,0 0 1,-1 0 0,1 1-1,0-1 1,0 0 0,0 1-1,0-1 1,1 1 0,-1-1-1,0 1 1,1-1 0,-1 1-1,0 0 1,1-1 0,0 1-1,-1 0 1,1 0 0,0 0-1,-1 1 1,1-1 0,0 0-1,0 1 1,0-1 0,0 1-1,0-1 1,0 1 0,2 0-1,14-3 286,-1 1 0,0 1 1,26 1-1,-26 1-355,152-3 0,249 9-2519,-381-4 1912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41 1416,'57'-7'544,"5"-2"369,6 2-249,-1 0-144,11 2-320,2 1-112,4 4-64,-3-2-8,-11 2 0,-8 0 8,-20 2-16,-4 0 0,-17 5-352,-8 0-232,-15 4 304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5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2056,'9'-7'553,"0"0"471,9 4-536,7-1-208,7 2-232,7 0-40,12 1-8,6 1 16,12 0 16,6 3 0,0 3-8,1 1-16,2 3-48,-2 1-144,-5 3-328,-8 0-256,-19 2 360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2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288 19 1192,'32'-2'184,"300"-14"788,-245 16-983,157 20 0,-240-19-56,1-1 0,0 1 0,-1 1 0,1-1 0,0 0 0,-1 1 0,0 0 0,1 0 0,4 4 0,-9-6 43,0 0 1,1 1-1,-1-1 1,0 0 0,1 0-1,-1 1 1,0-1-1,0 0 1,1 1-1,-1-1 1,0 1 0,0-1-1,0 0 1,0 1-1,1-1 1,-1 1-1,0-1 1,0 0-1,0 1 1,0-1 0,0 1-1,0-1 1,0 0-1,0 1 1,0-1-1,0 1 1,0-1 0,-1 1-1,1-1 1,0 0-1,0 1 1,0-1-1,0 0 1,-1 1-1,1 0 1,-2 1-25,0 0 0,-1-1 0,1 1 1,0 0-1,0-1 0,-1 0 0,1 1 0,-1-1 0,-4 1 0,-92 30 83,-188 34-1,207-51-40,-358 63 127,335-61-102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6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89 480,'-1'1'58,"0"0"1,0-1-1,0 1 1,0 0-1,0 0 0,0 0 1,1 0-1,-1 0 1,0 0-1,1 0 0,-1 1 1,0-1-1,1 0 1,0 0-1,-1 0 0,1 1 1,0-1-1,-1 0 1,1 0-1,0 1 0,0 1 1,1-2 4,-1 0 1,1-1-1,-1 1 1,1 0 0,0 0-1,-1 0 1,1 0-1,0-1 1,-1 1-1,1 0 1,0-1-1,0 1 1,0 0 0,0-1-1,0 1 1,0-1-1,0 1 1,0-1-1,2 1 1,7 1 287,0 0 0,1 0 1,20 0-1,-25-2-367,89 3-106,0-4 0,1-5 0,-1-3-1,-1-5 1,0-3 0,109-37 0,-150 35-733,-8-1 268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9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1 168 2080,'25'-2'329,"7"-2"255,7 1-336,11 1-128,10-1-152,4-1-16,10-3 0,6-2 8,9-2 40,5-1 24,-1 0-16,-1-3-8,-9-1-120,-3 0-72,-9-1-280,-8 1-193,-12-2 361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3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0 149 504,'78'-17'528,"-3"-1"256,-11 0 145,0 2-185,-7 0-344,-4 2-136,-12 2-432,-8 1-272,-15-2-536,-7-1 487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8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1 108 1312,'213'-21'902,"212"-50"1,-393 61-1395,-27 5-85,-21 5-92,-207 27-178,0 1 2129,192-26-1127,15-1-111,1 0 0,-1 1 0,1 0 0,-29 9-1,44-11-45,-1 0 0,1 0 0,0 1 0,0-1 0,0 0 0,0 1 0,0-1 0,0 0 0,0 1 0,0-1 0,0 0 0,1 0 0,-1 1 0,0-1 0,0 0 0,0 1 0,0-1 0,0 0-1,0 0 1,1 1 0,-1-1 0,0 0 0,0 0 0,0 1 0,1-1 0,-1 0 0,0 0 0,0 0 0,0 1 0,1-1 0,-1 0 0,0 0 0,1 0 0,-1 0 0,0 0 0,0 1 0,1-1 0,-1 0-1,0 0 1,1 0 0,-1 0 0,0 0 0,1 0 0,-1 0 0,0 0 0,0 0 0,1 0 0,-1 0 0,0 0 0,1-1 0,-1 1 0,62 10 128,0-3 0,63-1 1,26 2 13,145 32-411,-23-3-1622,-235-33 1632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9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441 1 416,'-55'12'160,"-6"4"264,1 0 64,0 2 128,3 0-55,7-2-193,6-2-152,13-2-976,8-1 535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442 38 1408,'-22'-15'6223,"19"13"-6023,0 0 0,1 0 0,-1 0 0,0 0 0,0 1 1,0-1-1,0 1 0,0 0 0,0-1 0,0 1 1,0 1-1,-5-2 0,-11 0-75,1 1 0,-1 1 0,0 1 0,0 0 0,1 1 0,-1 1 0,1 1 0,-33 12 0,37-11-133,1 1 0,0 0 0,0 1 0,0 0 0,1 1 0,0 1-1,1 0 1,0 0 0,0 1 0,1 1 0,-18 22 0,27-31-20,-1 1-1,0-1 0,1 1 1,-1 0-1,1-1 1,0 1-1,0 0 1,0 0-1,0 0 0,0 0 1,1 0-1,-1 0 1,1 0-1,0 0 1,0 0-1,0 0 0,0 0 1,0 0-1,1 0 1,0 0-1,-1 0 1,1 0-1,2 5 1,0-3-209,0-1 0,0 1 1,1-1-1,0 1 1,-1-1-1,1 0 1,0-1-1,1 1 0,-1-1 1,1 0-1,0 0 1,6 3-1,27 12-910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5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2625,'0'13'608,"5"-3"632,4 1-160,7 0-272,4-1-200,8 1-327,6-2-105,7 0-128,5 1-40,7-1-56,-3 2-32,3-4-152,0 0-81,1-3-231,2-4-304,1-6 496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9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0 103 1512,'65'12'530,"0"-4"0,0-2 0,1-3 0,-1-3 0,1-3 0,109-19 0,-60 1-1642,149-49-1,-217 54 629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4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1184,'32'9'312,"-2"1"296,0 4-215,-3 4-225,-3-2-40,-8 4-32,-3 1-16,-10-1-64,-1-1-24,-5-1-144,-3 0-160,-4-1 176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28 1352,'2'-2'169,"0"-1"0,0 1 0,1 0 0,0 0 0,-1 0 0,1 0 0,0 0 0,0 1 0,0-1-1,0 1 1,0-1 0,0 1 0,0 0 0,0 1 0,0-1 0,1 1 0,-1-1 0,0 1 0,1 0 0,-1 0 0,4 1-1,6-1-7,-1 1-1,0 1 1,1 0-1,15 5 1,-11 0-218,0 0 1,0 1-1,-1 0 1,0 1-1,0 1 1,-1 1-1,0 0 1,16 17-1,-23-21-8,-1 0 0,0 1 0,0 0 0,-1 0-1,0 0 1,0 1 0,-1 0 0,0 0 0,0 1-1,-1-1 1,-1 1 0,1 0 0,-2 0 0,1 0 0,-1 1-1,0 9 1,-2-15-43,0-1-1,0 1 0,-1-1 1,0 0-1,0 1 0,0-1 1,0 0-1,-1 0 0,1 1 1,-1-1-1,0 0 1,-3 4-1,-16 21-485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0 359 1928,'67'-4'2863,"109"-19"0,-148 18-2894,-1-1 0,0-1 1,-1-1-1,0-2 1,0-1-1,-1 0 1,0-2-1,-1-1 0,-1-1 1,0-1-1,-1-1 1,-1-1-1,0 0 0,35-43 1,-51 55-224,-1 0 1,0 0-1,-1 0 0,1-1 1,-1 1-1,0-1 0,0 1 1,-1-1-1,0 0 1,1-9-1,-3-6-446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8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2216,'9'13'3848,"14"17"-3173,-6-13-670,3 2 128,0 2 0,22 30 0,-38-46-302,-1 0-1,1 0 1,-1 0-1,0 1 0,-1 0 1,1-1-1,-1 1 1,0 0-1,0 0 1,-1 0-1,0 0 1,0 1-1,0-1 1,-1 0-1,0 0 0,-1 10 1,-4 6-659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3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40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280 0 1424,'-9'0'560,"0"2"457,-3 2-345,-4-1-168,-2 3-200,-2 2-32,-3 3-8,-2 3-24,-3 4-80,-2 2-56,-1 1-88,5 2-80,6-2-832,8 1 632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1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0 488,'21'9'72,"2"2"128,5-4-96,-1-2-8,7-1-24,3-2-40,4-4-152,2-3-136,1-4 144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9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463 0 2953,'-24'0'56,"-13"11"-24,-5 5 128,-5 5 304,-2 4-32,1 4-8,3 1-72,3 5-144,3 4-56,8 4-112,3 7-240,10 1-960,6 6 768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5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1 256,'-45'35'112,"5"8"280,-3 3 24,2 9-40,2 5-64,5 11-520,6 0 152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0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73 0 2865,'-30'22'104,"7"4"16,7 3 208,12-5 96,4 5 8,16 3-96,6 3-136,17 6-184,7 0-184,18-4-856,7-3 672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3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 1 1232,'-31'25'136,"14"0"344,8-1 185,11 1 71,8 2-88,15 7-368,5-1-176,16 3-408,10-2-304,11-6 328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1 1544,'-32'23'216,"3"3"184,10 8 73,3 0 71,7 5-64,5 3-40,6 6-280,9 6-88,10 3-144,7-6-112,17-3-656,5-7 536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25 1144,'3'14'288,"15"-1"320,10-3-135,17 3-209,8-2-32,13-1-112,-2 1-40,5-4-56,2 0 0,5-3-16,8-4-8,-1-9-72,-1-2-88,-2-8-64,-2-3-72,-7-8-393,-7-4 465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8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213 1 2096,'-17'41'489,"-6"10"327,3 4-224,-5 7-392,-3 1-136,1-5-112,-1-1-176,5-5-664,1-6 560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0.3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0 1576,'-11'18'448,"10"1"289,4-1-185,17 4-400,8-3-152,20-3-192,9-4-64,10-10-32,6-2 24,11-12 152,-1-6 39,10-9-183,1-3-192,-2-7 240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7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63 1504,'23'-20'368,"3"4"297,3 2-257,6 7-352,4 2-40,4 5-16,0 5-8,-4 11 0,-2 7-8,-3 9 0,-4 0-8,-5 3-56,-4 3-160,-8-1 152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6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0 184,'18'38'24,"-11"-1"16,-4 2-16,-6 4-64,-6 1 32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2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71 944,'23'2'272,"0"0"240,7-2-144,1 0-200,-1-2-39,5-7-57,1-5-72,6-9-393,1-4 273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9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1 104 1584,'7'4'231,"0"1"-1,0-2 0,1 1 0,0-1 1,0 0-1,0 0 0,0-1 0,0 0 0,1-1 1,-1 0-1,16 0 0,1 2 32,7 0-125,0-2 0,0-1 0,-1-1 0,60-11 0,126-38-312,-167 37 73,94-30-953,-79 20 630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2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581 0 1808,'-46'18'224,"0"2"449,0 4-657,0 1 8,1 2-8,3-2 8,3-4 32,5-5 48,5-5 56,1-4 16,-2-7-32,-4-4-88,-2-5-384,1-5-368,-9-5 375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5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2713,'5'0'32,"9"3"64,4 4 256,7 2 304,5 4 112,9 1 32,4 2-144,8 5-256,3 1-160,6-1-408,8 2-112,4-4-192,12-4-224,13-14 440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20 464,'-9'-10'56,"5"1"968,10 13-728,4-3-128,6-1-8,13 0-32,4 0-55,12 0-666,3 0 425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2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1103 1 1736,'-62'9'649,"-3"1"471,-1 10-232,-2 1-128,-1 6-288,-5 1-120,-6 4-144,0 0-56,-6 4-88,1 5-24,4 1-88,1 3-128,7-1-336,2 0-280,9 3 400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5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465 1 376,'-65'42'16,"-3"15"48,3 5-88,1 11 24,1 2 0,5 1 0,10 2-96,14-3 72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9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1 672,'-11'63'80,"9"12"48,2 1-32,7-1-88,1-6 0,4-5 32,2 0 32,-1 0 32,3 2 0,3-4-120,4-2 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1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6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1 792,'-2'28'400,"8"10"272,20 3 81,8 3-33,12 0-136,4 1-88,7 1-264,1-2-112,10-1-104,3 0-72,7-12-680,5-6-328,10-14 496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9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0 1192,'-2'32'552,"10"0"561,6 2-73,14-2-336,6 0-200,10 0-280,8-2-96,8 0-96,8 0-32,12-1-328,3-1-256,6-5-552,-4 0 528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2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8,'27'12'0,"6"1"16,5-1 8,3 3 88,3-1 8,2-2-48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6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2705,'2'20'64,"6"5"-64,14 12 200,6 2 32,17 7-32,8 2-64,18 2-136,9-2-16,17-6-296,3-3-480,6-10 463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1752,'0'30'360,"7"6"257,20 8-209,8 1 8,17 2-144,6 0 16,19 1 160,10 0 72,14-4 0,4-3-96,3-15-432,0-6-272,1-17-600,1-4-336,-4-10 656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4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473 4 280,'-43'-3'168,"-5"3"56,-9 12-24,-3 6 16,-2 9-104,0 8-8,8 8-56,5 3-48,11 9-8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535 0 1392,'-18'9'488,"-3"3"297,-6 8-25,-2 3-16,-1 4-200,0 5-72,-2 5-192,-2 2-88,-6 5-136,-5 8-40,-1 10-56,-4 4-136,1 10-584,4 2-528,6 0 656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5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77 752,'66'-21'320,"7"1"216,14 6-128,3 0-79,3 8-137,-3 5-32,-4 6-80,-5 4-32,-8 7-24,-7 3-8,-15 10-16,-6 3-8,-15 7-296,-7 2-353,-9 3 369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8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1 544,'32'0'264,"7"5"312,4 2 168,1 8 129,-1 1-113,-2 10-232,-6 4-160,-4 9-224,-7 2-56,-8 4-56,-3-1 0,-10 0 0,-3 4-8,-7-5-224,-3 0-360,-5-8 336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5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0 384,'28'2'-8,"3"-4"8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7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1 712,'28'23'-104,"6"-2"72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 1 2328,'-19'30'441,"5"5"231,1 1-24,6-2-80,7-1-200,7-1-112,7 0-56,13 2-104,3 2-32,18-3-56,7 1-216,20-4-1216,7-8 968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32 1648,'9'0'344,"12"-3"281,8 1-201,19 0-200,7 0-40,12-1-40,2-4-16,4 1-64,0 1-24,3 3-16,6 2 0,2 7-8,-3 2-8,-1 7-216,-3 4-320,-14 4 304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8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 2569,'7'-2'136,"2"0"128,9 10-264,3 4 16,11 6 104,0 5 112,7 9 112,-3 5 8,-1 9-96,2 6-96,6 14-632,5 5 344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8:56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 2088,'24'-4'1125,"0"2"-1,39 1 0,984 79 1407,-863-59-2342,351 44 843,-7 37-408,-91 23-542,82 21-47,-186-58 169,-263-64-972,-2 3-1,111 57 0,-144-62-17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9:01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284 60 1656,'-25'-22'2922,"20"17"-2373,0 1 1,0-1 0,0 1-1,0 0 1,-1 1 0,-7-5-1,10 7-427,-1 0 1,1 0-1,0 1 0,0-1 0,0 1 0,-1 0 1,1-1-1,0 2 0,0-1 0,0 0 0,-1 1 1,1-1-1,0 1 0,0 0 0,0 0 1,0 0-1,-3 2 0,4-3-73,1 1-1,0-1 1,0 0 0,-1 1 0,1-1-1,0 1 1,0 0 0,0-1-1,0 1 1,0 0 0,0 0 0,0-1-1,0 1 1,0 0 0,0 0 0,1 0-1,-1 0 1,0 0 0,1 0-1,-1 0 1,0 1 0,1-1 0,0 0-1,-1 0 1,1 0 0,0 1 0,-1-1-1,1 0 1,0 0 0,0 1 0,0-1-1,0 0 1,0 0 0,0 1-1,0-1 1,1 0 0,-1 0 0,0 1-1,1-1 1,-1 0 0,1 0 0,-1 0-1,1 0 1,0 0 0,-1 0-1,1 0 1,1 2 0,6 6-61,0 0 0,0 0 0,1 0-1,12 8 1,-1 0 134,45 42-89,-29-28 16,37 42 0,-43-41 4,21 23 18,-47-51-58,-1 1 0,0 0 1,0 0-1,0 0 1,0 0-1,-1 0 0,0 1 1,0-1-1,2 10 1,-4-13-7,0 0 1,-1 0 0,1-1-1,0 1 1,-1 0 0,0 0-1,1-1 1,-1 1 0,0 0-1,0-1 1,0 1 0,0-1-1,0 1 1,0-1 0,-1 0-1,1 1 1,0-1 0,-1 0 0,1 0-1,-1 0 1,1 0 0,-1 0-1,0 0 1,1 0 0,-1-1-1,-2 2 1,-53 18 157,48-17-123,-134 36 347,69-21-1351,-108 43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1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37 2208,'-21'-24'3338,"20"23"-3135,-2-3 609,2 3-609,0 0 0,0 0 0,0 1 1,0-1-1,0 0 0,0 1 0,0-1 0,-1 1 0,1 0 0,0-1 0,0 1 0,0 0 0,-1-1 0,1 1 1,0 0-1,-1 0 0,-1 0 0,2 1-172,1 0 1,0 0-1,-1-1 1,1 1-1,-1 0 0,1 0 1,0-1-1,0 1 1,0 0-1,-1 0 0,1 0 1,0 0-1,0-1 1,0 1-1,0 0 1,0 0-1,1 0 0,-1 0 1,0 0-1,0-1 1,0 1-1,1 0 0,-1 0 1,1 1-1,11 30 305,-7-21-133,347 788 1913,-332-758-2074,116 231-111,41 86-4985,-137-270 3375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7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5 259 1952,'-1'-1'335,"0"-1"0,0 0 0,1 0 0,-1 0 0,1 0 0,0 0-1,-1 0 1,1 0 0,0 0 0,0 0 0,0 0 0,1 0-1,-1-2 1,0 4-262,2-2 288,-2 2-289,1 0 0,-1-1 0,0 1 0,1 0 1,-1 0-1,1 0 0,-1-1 0,0 1 1,1 0-1,-1 0 0,1 0 0,-1 0 0,1 0 1,-1 0-1,0 0 0,1 0 0,-1 0 0,1 0 1,-1 0-1,1 0 0,-1 0 0,1 0 1,-1 0-1,0 0 0,1 1 0,-1-1 0,1 0 1,48 31 1621,-41-26-1415,221 172 1623,-160-125-1766,-33-23-48,2-2 0,78 43 0,-97-60-68,-12-6-4,0 0 0,-1-1-1,2 0 1,-1 0 0,0-1 0,9 3 0,-14-5-8,-1 0 0,0 0 0,1 0-1,-1 0 1,1-1 0,-1 1 0,0 0 0,1 0 0,-1-1 0,0 1-1,1-1 1,-1 1 0,0-1 0,0 0 0,1 1 0,-1-1 0,0 0-1,0 0 1,0 0 0,0 0 0,0 0 0,0 0 0,0 0 0,-1 0-1,1 0 1,0-1 0,-1 1 0,1 0 0,0 0 0,-1-1 0,0 1-1,1 0 1,-1-1 0,0 1 0,1 0 0,-1-1 0,0 1 0,0-1-1,-1-2 1,17-143 206,14-110 190,-23 197-340,-6 41-95,1 0 0,0 1 0,2-1 0,0 0 0,9-21 0,-13 39-154,1 0-1,-1-1 0,1 1 0,0 0 0,-1 0 0,1 0 1,0 0-1,-1 0 0,1 0 0,0 1 0,0-1 1,0 0-1,0 0 0,0 0 0,0 1 0,0-1 0,2 0 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57"/>
    </inkml:context>
    <inkml:brush xml:id="br0">
      <inkml:brushProperty name="width" value="0.15875" units="cm"/>
      <inkml:brushProperty name="height" value="0.15875" units="cm"/>
      <inkml:brushProperty name="color" value="#33CCFF"/>
    </inkml:brush>
  </inkml:definitions>
  <inkml:trace contextRef="#ctx0" brushRef="#br0">634 271 2841,'0'1'39,"1"-1"0,-1 0 0,0 0 0,0 0 0,0 1 0,0-1 0,1 0 1,-1 0-1,0 1 0,0-1 0,0 0 0,1 0 0,-1 0 0,0 0 0,0 0 1,1 1-1,-1-1 0,0 0 0,1 0 0,-1 0 0,0 0 0,0 0 0,1 0 1,-1 0-1,0 0 0,1 0 0,-1 0 0,0 0 0,0 0 0,1 0 0,-1 0 1,0 0-1,1 0 0,-1 0 0,0 0 0,0-1 0,1 1 0,-1 0 0,1 0 1,3-14 1624,-4-21 1001,-1 34-2505,6-54 1974,-4 48-1953,1 0 0,-1-1 0,-1 1 0,1 0-1,-1-1 1,-1 1 0,1 0 0,-1-1 0,-4-13-1,4 20-162,1 0 0,-1 0-1,0 0 1,1 0 0,-1 0-1,0 0 1,0 0 0,0 0-1,0 0 1,0 0 0,0 0-1,0 1 1,0-1 0,0 0-1,0 1 1,0-1 0,0 1-1,-1-1 1,1 1 0,0 0-1,0-1 1,-1 1 0,1 0-1,0 0 1,-1 0 0,1 0-1,0 0 1,0 0 0,-1 0-1,1 1 1,0-1 0,0 0-1,-1 1 1,1-1-1,0 1 1,0-1 0,0 1-1,0-1 1,0 1 0,0 0-1,-2 1 1,-3 1 30,0 1-1,0 1 0,0-1 1,1 1-1,0 0 1,-6 6-1,2 1 124,1 0 0,0 1 0,0 0 0,1 1 0,-10 27 0,14-31-101,0-1-1,1 1 1,-1 0 0,2 0 0,0 0 0,0 1 0,1-1 0,0 0-1,2 17 1,-1-24-63,0 0 0,-1 0 0,1 0 0,0 0 0,1 0 0,-1 0 0,0 0 0,1-1 0,0 1 0,-1-1 0,1 1 0,0-1 0,0 1 0,1-1 0,-1 0 0,0 0 0,5 3 0,-3-3-1,1 0 1,-1 0 0,1-1-1,0 1 1,-1-1 0,1 0-1,0 0 1,0 0-1,0-1 1,6 0 0,3-1 9,0 0 0,-1-1 1,1-1-1,-1 0 1,1 0-1,-1-2 0,13-5 1,-14 4 0,0-1 1,0 0 0,-1 0-1,-1-1 1,1 0 0,-1-1 0,0 0-1,-1-1 1,0 0 0,13-21-1,-18 26 3,-1 0-1,0-1 0,0 0 1,0 0-1,-1 0 0,1 0 1,-2 0-1,1 0 0,-1 0 0,0-1 1,0 1-1,0-1 0,-1 1 1,0-1-1,-1 1 0,1 0 1,-1-1-1,0 1 0,-1 0 1,1-1-1,-2 1 0,1 0 1,0 0-1,-5-7 0,4 9 1,-1-1 0,1 0 0,-1 1 0,0 0 0,-1 0 0,1 0 0,-1 1-1,1-1 1,-1 1 0,0 0 0,0 0 0,-1 1 0,1 0 0,0 0 0,-1 0 0,1 0 0,-1 1-1,0 0 1,0 0 0,1 1 0,-1-1 0,0 1 0,0 0 0,-9 2 0,7-1-2,-1 0 1,0 1-1,1 0 1,-1 1-1,1 0 1,0 0-1,0 0 1,0 1-1,0 0 1,1 1-1,-1 0 1,1 0-1,0 1 1,1-1-1,-10 12 1,11-10-6,0 0 1,1 1-1,0 0 1,0 0-1,1 0 0,0 0 1,1 0-1,0 0 1,0 1-1,0-1 1,1 1-1,1-1 1,-1 1-1,1 0 0,1-1 1,0 1-1,0-1 1,4 15-1,-4-17-17,1-1 0,0 1 0,0 0 0,0 0 0,1-1 0,0 1 0,0-1 0,0 0 0,1 0 0,0 0 0,0-1 0,0 1 0,0-1 0,1 0 0,0 0 0,0 0 0,0-1 0,0 1 0,0-1 0,1-1 0,0 1 0,-1-1 0,1 0 0,0 0-1,0-1 1,10 2 0,-4-2 4,0-1 0,0 0 0,0-1-1,1-1 1,-1 0 0,0 0-1,-1-1 1,1-1 0,0 0 0,-1 0-1,0-1 1,14-9 0,-18 10 12,0 0 0,-1 0 0,1-1 1,-1 0-1,0-1 0,-1 0 0,1 0 0,-1 0 0,0 0 1,0-1-1,-1 1 0,0-1 0,0 0 0,-1-1 1,0 1-1,0-1 0,-1 1 0,0-1 0,2-14 0,-3 16 1,-1 1-1,0-1 0,0 0 1,-1 1-1,0-1 0,0 1 0,0-1 1,-1 1-1,0-1 0,0 1 0,0 0 1,0 0-1,-1 0 0,0 0 0,0 0 1,0 1-1,-1-1 0,1 1 1,-1 0-1,0 0 0,0 0 0,-1 0 1,-4-2-1,1 1 8,1 1 1,-1 0 0,1 0-1,-1 1 1,0 0 0,0 1-1,-1-1 1,1 2 0,0-1-1,-1 1 1,1 0 0,-1 1-1,1 0 1,-15 2 0,11 0-5,1 0 1,-1 1 0,1 1-1,0 0 1,1 0 0,-1 1-1,1 0 1,-1 1 0,2 0-1,-1 1 1,1 0 0,0 0-1,0 1 1,1 0 0,0 1-1,0 0 1,1 0 0,-10 17 0,11-15-16,0 1 1,1 0 0,0 0 0,0 0-1,2 1 1,-1 0 0,2 0 0,0 0-1,0 0 1,1 0 0,1 0 0,0 0-1,1 0 1,0 0 0,1 0 0,5 18-1,-6-24-8,1-1 0,0 0 0,1 0 0,0 0 0,-1 0 0,2-1-1,-1 1 1,1-1 0,0 1 0,0-1 0,0 0 0,1-1 0,-1 1 0,1-1-1,0 0 1,1 0 0,-1-1 0,1 1 0,-1-1 0,1 0 0,7 2 0,-3-3 7,0 1 1,0-2 0,0 1 0,0-1 0,0-1-1,0 0 1,0 0 0,0-1 0,0 0 0,0-1 0,-1 0-1,1-1 1,10-3 0,-4 0 10,0-1-1,-1 0 1,1-2-1,-2 1 1,1-1 0,-1-1-1,-1-1 1,0 0-1,17-19 1,-25 25 5,-1 0 1,0 0 0,0 0-1,0-1 1,0 0-1,-1 0 1,0 0-1,0 0 1,-1 0-1,0-1 1,0 1-1,0-1 1,-1 1-1,0-1 1,0 0-1,-1 0 1,0 1-1,0-1 1,0 0-1,-1 0 1,0 1-1,0-1 1,-1 0 0,0 1-1,0-1 1,-4-7-1,1 4 5,0 0 0,-1 1-1,0-1 1,-1 1 0,0 1 0,-1-1 0,1 1-1,-1 0 1,-1 1 0,0 0 0,0 0-1,0 1 1,-20-9 0,22 11-14,-1 2 1,1-1-1,-1 1 0,0 0 1,0 1-1,0 0 0,0 0 1,-1 0-1,1 1 0,0 1 1,0-1-1,0 1 0,0 1 1,0-1-1,0 2 0,0-1 1,0 1-1,1 0 0,-13 7 1,10-4-13,0 1 0,0 0 0,1 1 0,0 0 0,0 1 0,1-1 0,0 1 0,1 1 0,0 0 0,1 0 0,-1 0 0,2 1 0,0 0 0,0 0 0,1 0 0,0 1 0,1-1 1,-3 20-1,4-17-2,0 1 0,1 0 0,1 0 1,0-1-1,1 1 0,0 0 1,2-1-1,-1 1 0,2-1 0,0 0 1,1 0-1,0 0 0,1 0 1,13 22-1,-15-30 9,1 0 0,-1 0 1,1-1-1,0 1 0,1-1 0,-1 0 1,1-1-1,0 1 0,0-1 1,0 0-1,1-1 0,-1 0 0,1 0 1,0 0-1,0-1 0,0 1 1,0-2-1,1 1 0,-1-1 0,0 0 1,1-1-1,-1 0 0,0 0 1,1 0-1,10-3 0,-8 1 12,-1 0 0,0-1-1,-1 0 1,1 0 0,0-1-1,-1 0 1,0-1 0,0 1-1,0-2 1,-1 1 0,1-1 0,-1 0-1,-1-1 1,1 1 0,-1-1-1,0-1 1,-1 1 0,0-1 0,8-16-1,-8 14 9,-2 0 0,1 0 0,-2 0 0,1 0 0,-1-1 0,-1 1 0,0-1 0,0 1 0,-1-1 0,-1 1 0,0-1 0,0 1 0,-1-1 0,0 1 0,0 0 0,-5-11 0,1 7-11,0 1 1,-1 0-1,0 0 1,-1 1-1,0-1 0,-1 2 1,0-1-1,-1 2 1,-1-1-1,1 1 0,-13-9 1,12 12-17,0-1 1,0 1-1,-1 1 1,1 0 0,-1 0-1,-1 2 1,1-1-1,-1 1 1,0 1-1,0 0 1,0 1-1,-16 0 1,19 2-8,1 0 0,-1 1 1,0 0-1,0 1 0,1 0 0,-1 1 1,1 0-1,-1 0 0,1 1 1,0 0-1,0 1 0,1 0 0,0 0 1,0 1-1,0 0 0,0 0 0,-10 12 1,7-5 0,0 2 1,1-1 0,0 1 0,1 1 0,1-1 0,0 2 0,2-1 0,0 1-1,0 0 1,2 0 0,0 0 0,1 1 0,0 0 0,1 22 0,1-22 20,1 0 1,1 0-1,1 0 1,0 0-1,2 0 1,0-1 0,0 1-1,2-1 1,0 0-1,1-1 1,1 1 0,0-1-1,1-1 1,12 15-1,-17-24-3,1-1 1,-1 0-1,1-1 0,0 1 0,0-1 0,1 0 0,-1-1 0,1 1 0,0-1 1,0 0-1,0 0 0,0-1 0,1 0 0,6 2 0,-3-3 4,-1 0 0,0 0 0,0-1-1,0 0 1,0 0 0,0-1 0,0-1-1,0 1 1,12-5 0,0-2 10,0-1 0,0 0 0,-1-2 1,0 0-1,-1-1 0,-1-1 0,26-24 0,-33 27 2,0 0-1,-1-1 1,-1 0-1,0 0 0,0-1 1,-1-1-1,-1 1 1,0-1-1,-1-1 1,0 1-1,-1-1 0,0 0 1,4-27-1,-7 29 4,-1-1-1,-1 0 0,0 1 1,0-1-1,-2 1 0,1-1 0,-2 1 1,1-1-1,-2 1 0,0 0 1,0 0-1,-1 1 0,0-1 1,-1 1-1,-1 0 0,-9-13 1,10 16-30,0 1 0,0 1 1,0-1-1,0 1 0,-1 0 1,0 1-1,0-1 0,-1 2 1,0-1-1,0 1 0,0 0 1,0 0-1,0 1 0,-1 0 1,1 1-1,-1 0 0,0 0 1,0 1-1,0 0 1,0 0-1,0 1 0,-17 2 1,16 0-5,-1 0 0,1 0 0,1 1 0,-1 1 1,0 0-1,1 0 0,-1 0 0,1 2 0,1-1 1,-1 1-1,1 0 0,0 0 0,0 1 0,1 1 0,0-1 1,0 1-1,0 0 0,1 0 0,-8 16 0,7-10 2,1-1-1,1 1 0,0 1 0,1-1 1,1 1-1,0-1 0,1 1 0,0 0 1,1 0-1,1 0 0,0 0 0,1 0 1,1 0-1,0-1 0,9 28 0,-8-33 10,0 0 0,0 0 0,1 0 0,0-1 0,1 1 0,0-1 0,0-1 0,1 1 1,0-1-1,0 1 0,1-2 0,0 1 0,0-1 0,0 0 0,1-1 0,0 1 0,0-1 0,0-1 0,1 0 0,-1 0 0,1-1 0,0 0 0,0 0 0,1-1 0,17 2 0,-12-3 10,0-1 0,1-1 0,-1-1 0,0 0 1,0 0-1,1-2 0,-2 0 0,1-1 0,0 0 0,-1-1 0,0 0 0,-1-2 0,1 1 0,-1-2 0,-1 0 1,18-15-1,-22 17 13,0-1-1,0 0 1,-1 0 0,0-1 0,-1 1 0,0-1 0,0-1 0,-1 1 0,0-1 0,0 0 0,-1 0-1,-1 0 1,0-1 0,0 0 0,-1 1 0,0-1 0,-1 0 0,0 0 0,-1 0 0,0 0 0,0 0-1,-2 1 1,-4-22 0,1 14-8,-2 1 1,0-1-1,-1 1 0,-1 1 0,-1-1 0,0 1 0,-1 1 1,0 0-1,-1 1 0,-1 0 0,-1 1 0,0 0 0,-19-13 0,23 19-33,0 1 0,-1 0 0,1 1-1,-1 0 1,0 0 0,0 2 0,0-1-1,-1 1 1,-19-2 0,21 4-3,1 1 0,-1 0 0,1 1 0,-1 0 0,1 1 0,0 0 0,-1 0 0,1 1 1,0 0-1,0 0 0,1 1 0,-1 0 0,-9 7 0,4-1-5,1 0 0,0 2 0,1-1 1,0 2-1,0 0 0,2 0 0,-1 1 0,2 0 0,0 0 0,1 1 0,0 1 1,1-1-1,1 1 0,0 0 0,1 1 0,-5 30 0,8-32 20,-1 1-1,2-1 1,0 1-1,1-1 1,0 1-1,1-1 0,1 1 1,1-1-1,0 0 1,1 0-1,0 0 1,1 0-1,1-1 1,1 0-1,0 0 1,0-1-1,1 1 0,17 18 1,-19-25 6,1 0 0,0 0 0,1-1 0,0 0 0,0-1-1,0 0 1,1 0 0,-1-1 0,1 0 0,0 0 0,1-1 0,-1 0 0,15 2 0,-10-3 1,0-1 0,-1 0-1,1-1 1,0-1 0,0 0 0,0-1 0,0-1-1,24-7 1,-20 4 11,0-1-1,-1-1 1,0 0-1,0-1 0,-1-1 1,0-1-1,-1 0 1,0-1-1,-1 0 1,-1-1-1,1-1 1,-2 0-1,0-1 0,12-19 1,-19 23 9,-1 0 0,1 0 0,-2 0 0,0 0 0,0-1 0,-1 1 0,0-1 0,-1 0 0,0 0-1,-1 1 1,0-1 0,-1 0 0,-1 0 0,1 1 0,-2-1 0,0 1 0,-7-18 0,3 10-25,-1 1 0,0 0-1,-2 0 1,0 1 0,-1 1 0,0 0-1,-2 0 1,0 1 0,-26-23 0,28 29-21,-1 0 0,0 1 0,-1 1 0,0 0 0,0 1 0,0 0 1,-1 1-1,1 0 0,-1 1 0,0 1 0,-1 0 0,1 1 0,-1 0 0,1 1 1,-1 1-1,1 1 0,-1 0 0,-17 3 0,14 0-12,0 0 0,1 1 0,0 1 0,0 0 0,0 2 0,1 0 0,0 0 0,1 2 0,0 0 0,0 1 0,1 0 0,0 1 0,1 0 0,-15 20 0,16-17 18,1 1 0,1 1 0,1 0 0,0 0 0,2 0 0,0 1-1,0 1 1,2-1 0,0 1 0,1 0 0,1 0 0,1 0 0,1 0 0,0 0 0,2 1 0,0-1-1,1 0 1,1 0 0,0 0 0,2 0 0,0-1 0,1 0 0,1 0 0,1 0 0,0-1 0,1 0-1,16 22 1,-18-30 18,0-1-1,0 0 0,0 0 0,1-1 1,0 0-1,1 0 0,0-1 0,0 0 0,0-1 1,1 1-1,-1-2 0,1 0 0,0 0 1,0 0-1,1-1 0,-1-1 0,1 0 1,0 0-1,-1-1 0,1-1 0,0 0 0,0 0 1,-1-1-1,1 0 0,12-4 0,7-1 9,-1-1-1,0-2 0,-1-1 1,0-1-1,0-2 0,28-17 0,-37 19 8,-1-1-1,0-2 0,0 1 0,-2-2 0,0 0 0,0-1 1,-1-1-1,-1 0 0,12-20 0,-22 30-2,1-1 0,-2 0 0,1 0 0,-1 0 0,0-1 0,-1 1 0,0-1-1,0 1 1,-1-1 0,0 0 0,-1 1 0,0-1 0,-1-16 0,-2 13-11,1 1 0,-1-1 0,-1 0 0,0 1 0,-1 0 0,0 0 0,-1 0 0,0 1 0,-9-12 0,2 5-20,0 1 0,-2 1 0,1 0 0,-2 1-1,0 1 1,-1 1 0,0 0 0,-1 1 0,0 0 0,0 2 0,-26-10 0,26 14-11,-1 0 0,1 2 0,-1 0 0,1 1 0,-1 0 0,0 2 0,0 0-1,0 1 1,0 1 0,0 1 0,1 0 0,0 2 0,-1 0 0,-29 13 0,33-11-3,0 0 0,1 0 0,0 2 0,1 0 0,-1 0 0,2 1 0,-1 1 0,2 0 0,-1 1 0,2 0 0,-1 1 0,2 0 0,0 0 0,0 1 0,1 0 0,1 1 0,-9 24 0,13-26 17,0 0-1,0 0 1,1 1 0,1-1-1,0 1 1,1-1-1,1 1 1,0 0-1,0-1 1,2 0 0,0 1-1,0-1 1,1 0-1,0 0 1,2-1 0,9 19-1,-9-20 16,1 0 0,0 0 0,1-1 0,0 0 0,0-1 0,1 0 0,0 0 0,1-1 0,0 0 0,0 0 0,1-2-1,0 1 1,0-1 0,1 0 0,-1-1 0,1-1 0,21 6 0,-9-7 7,-1 0-1,0-2 0,0-1 1,1 0-1,-1-2 1,0 0-1,0-2 0,0-1 1,22-7-1,-7 0 12,0-2 0,-1-2 0,-1-1-1,48-31 1,-53 29 9,-2-1-1,47-44 1,-69 58-7,-1 0 1,1 0-1,-2-1 1,1 0-1,-1 0 0,0 0 1,-1-1-1,1 1 1,-2-1-1,1 0 0,-1 0 1,0-1-1,-1 1 1,0-1-1,0 0 1,1-16-1,-4 17-2,-1-1-1,1 0 1,-2 1 0,1 0-1,-1-1 1,0 1 0,-1 0-1,0 0 1,0 1 0,-1-1-1,0 1 1,0 0 0,-9-9-1,-1 1-38,0-1 0,-1 2 0,-1 0 0,-23-14 0,24 19 7,-1 0 0,1 1 0,-1 1 0,-1 1 0,1 0 0,-1 2 0,0 0 0,0 0 0,-1 2 0,1 0 0,0 2 0,-1 0 0,1 0 0,-1 2 0,1 0 0,0 2 0,-25 7 0,23-6-9,0 2-1,1 1 0,0 0 0,0 1 0,1 1 1,1 1-1,0 1 0,0 0 0,1 1 0,0 1 1,1 0-1,1 1 0,1 1 0,0 0 0,-15 24 1,23-30 17,0 0 1,0 0 0,1 0 0,1 0-1,0 1 1,0 0 0,1-1 0,0 1 0,1 0-1,0 0 1,1 0 0,0 0 0,1 0 0,0 0-1,1-1 1,0 1 0,0 0 0,1-1 0,1 1-1,0-1 1,0 0 0,1 0 0,0-1-1,1 1 1,0-1 0,1 0 0,-1-1 0,2 1-1,-1-1 1,1-1 0,0 0 0,1 0 0,0 0-1,0-1 1,0 0 0,1-1 0,-1 0-1,1-1 1,1 0 0,-1 0 0,0-1 0,1-1-1,17 3 1,-5-3 10,0-1 0,1-1 0,-1-1 0,0-1 0,0-1 0,0-1 0,0-1 0,0-1 0,-1-2 0,0 0 0,27-13 0,-27 10 6,-1-1 0,0-1-1,-1-1 1,0-1 0,-1-1 0,-1 0-1,0-1 1,-2-1 0,0-1 0,23-34 0,-34 45 5,-1-1 0,0 1 1,0-1-1,-1 1 1,0-1-1,0 0 1,-1 0-1,-1-1 1,1 1-1,-2 0 0,1 0 1,-2-15-1,0 11-8,-1 0 0,-1 0 0,0 0 0,-1 0-1,0 1 1,-1-1 0,0 1 0,-10-16 0,6 14-17,0 1 0,0-1 0,-2 1 0,1 1-1,-2 0 1,0 0 0,0 2 0,-1-1 0,0 1 0,-1 1 0,0 1 0,0 0 0,-1 0 0,-28-9 0,29 13 3,-1 1 1,1 1-1,-1 0 0,0 1 0,0 1 1,0 0-1,0 1 0,0 0 1,1 1-1,-1 1 0,1 1 0,-1 0 1,1 0-1,0 2 0,0-1 1,1 2-1,-23 14 0,21-11-12,2 1 0,0-1 0,0 2 0,1 0 0,0 1-1,1 0 1,0 0 0,1 1 0,1 1 0,0-1 0,1 2 0,1-1 0,0 1-1,1 0 1,-5 22 0,7-17 18,0 0 0,2 1-1,0-1 1,2 1 0,0-1-1,1 1 1,1-1 0,1 1 0,1-1-1,1 0 1,1 0 0,1-1-1,1 0 1,0 0 0,2 0-1,22 34 1,-26-45 2,1-2 1,-1 1-1,1-1 0,1 0 0,0 0 0,0-1 1,0 0-1,0-1 0,1 0 0,0 0 1,0-1-1,0 0 0,16 5 0,-11-6 1,0-1 0,0 0 0,0-1 0,0 0 0,0-1 1,0 0-1,0-2 0,27-5 0,-14 0 7,-1-1 0,0-2-1,0-1 1,-1 0 0,0-2 0,-1-1 0,-1-1 0,0-1 0,30-27 0,-42 32-2,0 0 1,-1 0-1,0-1 1,0 0-1,-2 0 0,1-1 1,-2 0-1,0-1 1,0 0-1,8-27 0,-12 29 8,-1 0-1,0-1 1,0 1-1,-2 0 1,1-1-1,-2 1 1,0 0 0,0-1-1,-1 1 1,-1 0-1,0 0 1,0 0-1,-10-21 1,5 15-16,-1-1 0,-1 1 1,-1 1-1,-1 0 1,0 0-1,-1 1 0,0 1 1,-2 0-1,-23-19 1,27 26-9,-1 0 1,1 0-1,-2 1 1,1 1-1,-1 0 0,0 1 1,-1 0-1,1 1 1,-1 0-1,0 1 1,0 1-1,0 0 1,0 1-1,-23 1 1,17 2-8,0 1 0,1 1 1,-1 1-1,1 0 1,0 1-1,1 1 1,0 1-1,0 1 1,0 1-1,1 0 1,1 1-1,0 1 0,0 0 1,1 1-1,1 1 1,0 0-1,1 1 1,1 0-1,-12 19 1,13-18 2,1 0 0,1 1 0,1 0 0,0 1 1,1-1-1,1 1 0,1 1 0,0-1 1,2 1-1,0 0 0,1 0 0,1 0 0,0 0 1,2 0-1,0 0 0,1 0 0,1 0 0,1 0 1,0-1-1,8 19 0,-7-25 11,0-1 0,1 1 0,0-1 0,0-1 0,2 1 0,-1-1 0,1 0 0,1-1 0,-1 0 0,2 0 1,-1-1-1,1 0 0,0-1 0,1 0 0,19 10 0,-15-11-1,-1-1 1,1 0-1,0-1 0,0-1 1,0 0-1,0-1 1,0 0-1,1-2 1,-1 0-1,0 0 1,1-2-1,23-4 1,-17 0 7,-1 0 1,-1-1 0,1-1 0,-1-2 0,0 1-1,-1-2 1,-1-1 0,1 0 0,-2-2 0,0 0-1,-1 0 1,0-2 0,-1 0 0,0 0 0,-2-2-1,0 0 1,-1 0 0,-1-1 0,10-22 0,-17 30 9,-1-1 1,0 1-1,0 0 1,-1-1-1,-1 0 1,0 1 0,-1-1-1,0 0 1,0 1-1,-2-1 1,1 0 0,-1 1-1,-1 0 1,0-1-1,-1 1 1,0 0-1,0 0 1,-11-17 0,3 9-28,-1-1 0,0 2 0,-1 0 0,-1 0 0,-1 2 0,0 0 0,-1 0 0,-32-21 0,35 29-4,0-1 0,-1 2 0,0 0 0,0 0 0,0 2 0,-1 0 0,0 0 0,0 2 0,0 0 0,-1 1 0,1 0 0,-1 1 0,1 1 0,-1 1 0,1 0 1,0 2-1,-22 4 0,24-3-9,1 0 1,-1 1-1,1 0 1,1 1-1,-1 1 1,1 0-1,0 0 1,0 1-1,1 1 1,0 0-1,1 0 1,0 1 0,0 1-1,1-1 1,1 1-1,-1 1 1,2 0-1,0 0 1,0 0-1,-7 21 1,9-15 6,0 1-1,1 0 1,0 0 0,2 0 0,0 0 0,2 0 0,0 1 0,1-1-1,6 38 1,-2-35 24,0 0-1,2 0 1,0-1-1,1 0 0,1 0 1,1 0-1,1-1 1,15 19-1,-20-31-1,0 0 0,1 0 0,0-1 0,0 1 0,1-2 0,0 1-1,0-1 1,0-1 0,1 1 0,0-1 0,0-1 0,0 0 0,1 0 0,-1-1 0,1 0 0,0 0 0,0-1 0,10 1-1,-5-3 3,0 0-1,-1 0 0,1-2 1,-1 0-1,1 0 0,-1-1 1,0-1-1,0-1 0,0 0 0,-1 0 1,25-15-1,-22 11 3,0-1-1,-1-1 1,-1-1-1,0 0 1,0 0 0,-1-1-1,-1-1 1,0-1-1,-1 1 1,0-2-1,-2 1 1,1-1 0,6-19-1,-11 22 11,0 0-1,-1 0 1,-1-1-1,0 1 1,-1-1-1,0 0 1,-1 1-1,-1-1 1,0 0-1,-1 0 1,0 0-1,-1 0 1,-1 1-1,0-1 1,-1 1 0,0 0-1,-12-25 1,8 22-12,-2-1 1,1 2-1,-2-1 1,0 1 0,-1 1-1,-1 0 1,0 1-1,0 0 1,-2 1 0,1 0-1,-29-16 1,31 22-19,0 0 1,0 1 0,0 0-1,-1 1 1,1 1-1,-1 0 1,0 0-1,0 1 1,0 1-1,0 0 1,0 1 0,0 1-1,0 0 1,-1 0-1,2 1 1,-1 1-1,-19 7 1,15-4-9,1 2 1,1 0-1,-1 1 0,1 0 1,1 1-1,0 1 0,0 0 0,1 1 1,1 0-1,0 1 0,1 1 1,0 0-1,1 0 0,0 1 1,1 0-1,1 1 0,1 0 1,0 0-1,-6 21 0,8-22 29,1 0-1,1 0 0,0 1 0,1-1 0,0 1 0,1-1 0,1 1 0,1 0 1,0-1-1,1 1 0,0 0 0,1-1 0,1 0 0,1 0 0,0 0 0,1-1 1,0 1-1,2-1 0,-1-1 0,2 1 0,16 20 0,-17-26 0,0 0 0,0-1 0,0 0-1,1 0 1,0-1 0,1 0 0,0 0-1,-1-1 1,2-1 0,-1 0 0,21 6-1,-15-7 3,0 0 0,0-2-1,-1 1 1,1-2-1,0 0 1,0-1 0,29-6-1,-23 2 5,0-1 0,0 0 0,-1-2 0,0-1 0,-1 0-1,0-2 1,0 0 0,-1-1 0,-1-1 0,0-1 0,0 0-1,15-19 1,-24 24 1,-1 0-1,-1-1 0,0-1 1,0 1-1,-1-1 1,0 0-1,-1 0 0,0-1 1,-1 0-1,5-22 0,-8 25-5,0 0-1,0-1 1,-1 1-1,0 0 1,-1 0-1,0 0 1,0 0-1,-1 0 1,0 0-1,-1 1 1,1-1-1,-2 0 1,1 1-1,-1 0 1,-9-14-1,1 7-12,0-1 0,-1 2 0,0 0 0,-1 0 0,-1 1 0,0 1 0,0 0 0,-1 2 0,-1-1 0,0 2 1,0 0-1,-1 1 0,0 1 0,-32-8 0,33 11-10,1 0 0,-1 2 0,1 0 0,-1 1 0,0 0 1,1 1-1,-1 1 0,0 1 0,1 0 0,-1 1 0,1 1 1,0 1-1,0 0 0,0 1 0,1 0 0,0 2 0,-20 12 1,21-10 2,1 1 1,0 1-1,0 0 1,1 0-1,1 1 1,0 1-1,1 0 1,0 1 0,1 0-1,1 0 1,1 1-1,0 0 1,0 0-1,2 0 1,0 1-1,1 0 1,1 0 0,0 0-1,0 22 1,3-19 12,0 0 1,1 0 0,1-1 0,0 1-1,2 0 1,0-1 0,2 1 0,0-1 0,1-1-1,1 1 1,0-1 0,1-1 0,2 1-1,-1-2 1,2 1 0,21 22 0,-21-28 3,0-1 0,1 0 0,0-1 1,0 0-1,1-1 0,1-1 0,-1 0 0,1-1 1,0-1-1,1 0 0,-1-1 0,1 0 1,0-2-1,0 0 0,17 0 0,-1-1-1,0-1 0,0-2 1,0-2-1,0-1 0,-1-1 0,50-16 0,-64 16-7,1-1-1,-1-1 1,-1-1 0,1 0-1,-2-1 1,1 0 0,-1-1-1,-1-1 1,0-1 0,18-20-1,-26 26 4,-1 0 0,1-1-1,-1 0 1,0 0-1,-1 0 1,0 0 0,0-1-1,-1 1 1,0-1-1,-1 0 1,0 0-1,0 0 1,-1 0 0,0 0-1,0-1 1,-1 1-1,-1 0 1,1 0 0,-1 0-1,-1-1 1,0 1-1,-5-16 1,-2 5-6,0 1 0,-2 0-1,0 1 1,0 0 0,-2 0 0,0 1 0,-2 1 0,1 1-1,-2 0 1,0 0 0,-1 2 0,0 0 0,-1 1-1,0 1 1,-39-18 0,39 21-12,-1 0 1,1 2-1,-1 0 1,0 1-1,0 1 1,0 1-1,-1 1 0,0 0 1,1 2-1,-1 0 1,1 1-1,-1 1 0,1 1 1,-1 0-1,1 2 1,0 0-1,-29 13 1,34-11-2,0 0 0,0 0 0,1 2 1,1 0-1,-1 0 0,1 1 0,1 1 1,0 0-1,-13 17 0,17-19 14,2 0-1,-1 1 0,1-1 1,0 1-1,1 1 1,1-1-1,-1 1 1,1-1-1,1 1 0,0 0 1,1 0-1,0 0 1,1 0-1,0 12 1,2-2 2,0 0 0,1 0 0,1 0 0,2 0 0,0 0 1,1-1-1,0 0 0,22 37 0,-23-47 3,0 1 1,1-1-1,1 0 1,0-1-1,0 0 0,1 0 1,0-1-1,0 0 1,1-1-1,0 0 0,0 0 1,1-1-1,0-1 1,0 0-1,0 0 0,1-1 1,13 4-1,-5-5 5,0-1-1,1-1 1,-1 0-1,0-2 0,1 0 1,-1-1-1,0-1 1,0-1-1,0-1 1,-1-1-1,1 0 0,-1-2 1,-1 0-1,32-19 1,-23 11 5,0-2 1,-1-1-1,-1-2 0,-1 0 1,-1-1-1,-1-1 1,-1-2-1,31-45 0,-45 59 5,-1 0-1,0-1 0,-1 0 0,0 0 1,0 0-1,-2 0 0,1-1 0,-2 1 1,0-1-1,0 0 0,-1 0 1,-1-20-1,-1 17 1,-1 1 0,-1 0 0,-1 0 0,0 0 0,0 0 0,-2 1 0,0-1 0,0 1 1,-15-21-1,9 17-8,0 2 0,-1 0-1,-1 0 1,0 1 0,-1 1 0,-1 0 0,0 1 0,-1 1 0,0 1 0,-1 0 0,0 1 0,-1 1 0,0 1 0,0 0-1,-41-9 1,41 14-22,1 0 0,-1 2 0,-1 0-1,1 1 1,0 1 0,0 1-1,0 1 1,1 0 0,-1 1-1,1 1 1,-1 1 0,2 1 0,-1 0-1,-27 16 1,32-15-8,0 1 0,1 0 0,0 1 1,0 0-1,1 1 0,1 0 0,-1 0 0,2 1 0,0 1 1,0 0-1,2 0 0,-1 0 0,2 1 0,-1 0 0,2 0 0,0 1 1,1 0-1,-4 26 0,6-22 19,1 1 0,0 0 0,2-1 0,0 1 0,2 0 0,0-1 0,1 1 0,1-1 0,0 0 0,2-1 0,0 1 0,1-1 0,1-1 0,1 1 0,20 26 0,-19-29 8,1 0-1,1-1 0,0 0 1,1-2-1,1 1 1,0-2-1,0 0 1,1 0-1,0-2 0,1 0 1,0-1-1,0 0 1,1-2-1,0 0 0,0-1 1,27 4-1,-22-7 6,-1 0 0,1-2 0,0 0 0,0-2-1,-1 0 1,1-2 0,-1 0 0,0-2 0,0 0 0,0-1-1,-1-2 1,0 0 0,-1-1 0,0-1 0,0-1 0,-1 0-1,-1-2 1,0 0 0,-1-1 0,0-1 0,-2 0 0,18-24-1,-27 32 2,-1 0 0,0-1-1,-1 1 1,0-1 0,0 0-1,-1 0 1,0-1 0,0 1-1,-1 0 1,-1-1 0,0 1-1,0-1 1,0-11 0,-3 8 7,1-1 0,-1 0 0,-1 1 0,-1-1 0,0 1 0,0 0 0,-2 0 0,-8-17-1,-2 4-10,0 1-1,-2 0 0,-1 2 0,-1 0 0,0 1 1,-2 0-1,-42-30 0,44 37-28,0 2 0,-1 0 0,0 1 0,-1 1-1,0 1 1,-1 1 0,-37-9 0,43 15 5,0 0-1,0 1 1,0 1 0,-1 0-1,1 1 1,0 1-1,0 1 1,0 1 0,0 0-1,0 1 1,-24 9 0,22-6-7,0 2 1,0 0 0,1 1-1,0 1 1,0 0 0,1 2-1,1 0 1,0 1 0,1 0-1,1 1 1,0 1 0,-22 32-1,26-32 6,1 1 0,1 0-1,0 1 1,1 0 0,1 0-1,1 0 1,0 1-1,1 0 1,2 0 0,0 0-1,0 0 1,2 0 0,0 0-1,4 23 1,-1-25 21,0 1 0,1-1 0,1 0 1,1-1-1,0 1 0,1-1 0,1 0 0,0-1 1,1 1-1,21 26 0,-21-33-1,-1 0 0,1 0 0,1-1 0,-1 0 0,1 0 0,1-1 0,-1-1-1,1 0 1,0 0 0,1-1 0,-1 0 0,1-1 0,0-1 0,0 0 0,1 0 0,14 1 0,-1-4 2,-1 0 1,0-1-1,1-2 1,-1 0-1,-1-2 0,1 0 1,0-2-1,-1-1 1,29-13-1,-24 7 12,0-1-1,-1-1 1,0-2-1,-2 0 1,0-2-1,41-41 1,-61 56-6,-1-1 0,0 0 0,-1-1 0,1 1 0,-1-1-1,-1 0 1,1 1 0,-1-2 0,0 1 0,-1 0 0,1-1 0,-1 1 0,-1-1 0,0 0 0,1-14 0,-3 11 7,0 0 1,0 0-1,-1 0 0,0 1 0,-1-1 0,-1 0 1,1 1-1,-2 0 0,1 0 0,-10-15 0,4 10-16,1 1 0,-2 1-1,0 0 1,-1 0 0,0 1-1,-1 0 1,0 1 0,0 1-1,-1 0 1,-28-14 0,21 14-8,1 2 1,-1 0 0,0 1 0,-1 1 0,1 1 0,-1 2-1,-45-4 1,45 7-14,0 0 0,0 1-1,0 1 1,0 1-1,0 1 1,1 1 0,-1 1-1,1 1 1,0 1-1,1 1 1,0 0 0,0 2-1,1 0 1,1 1 0,0 1-1,0 0 1,1 2-1,-16 17 1,23-18 7,0 0-1,1 1 1,1 0 0,0 0-1,1 1 1,0 0 0,2 0-1,0 0 1,1 1 0,0-1-1,1 1 1,1 0 0,1 0-1,0 1 1,1-1 0,1 0-1,4 22 1,-2-24 17,0-1 0,1 0 0,0 0 0,1-1 0,1 1 0,0-1 0,0 0 0,2-1 0,10 16 0,-11-20-1,0 0 0,0 0 0,1 0 0,1-1 0,-1 0 0,1 0 0,0-1 0,0 0 0,1-1 0,0 0-1,0-1 1,0 0 0,12 3 0,-5-3 4,0-1-1,1-1 1,0-1 0,-1 0-1,1-1 1,0-1-1,0-1 1,-1-1-1,26-6 1,-15 1 6,0-1 0,-1-1-1,0-1 1,-1-2 0,25-15 0,-33 17 0,-1-2 1,0 0-1,-1 0 1,-1-2-1,0 0 0,-1 0 1,-1-2-1,0 1 0,17-31 1,-24 35 5,0 0 1,0-1 0,-1 1-1,-1-1 1,0 0 0,0 0-1,-2-1 1,0 1 0,0-1-1,-1 1 1,-1-1 0,0 1-1,-1-1 1,0 0-1,-7-24 1,2 20-25,-1-1 0,-1 2 1,0-1-1,-2 1 0,0 1 0,-1-1 0,0 2 0,-2 0 1,1 0-1,-2 1 0,0 0 0,-1 2 0,0 0 0,-1 0 0,0 1 1,0 1-1,-2 1 0,1 0 0,-35-11 0,36 15-17,0 0-1,-1 2 0,1 0 0,-1 0 1,0 2-1,0 0 0,0 1 0,0 0 1,0 2-1,-20 4 0,23-3-1,1 1-1,-1 0 1,1 1 0,0 1 0,0 0-1,1 1 1,0 0 0,0 1-1,1 0 1,0 1 0,0 1-1,1-1 1,-12 15 0,9-7 17,1 1 1,0 0-1,1 1 0,1 0 1,1 0-1,1 1 1,1 0-1,0 1 1,2 0-1,0 0 1,1 0-1,1 1 1,1 26-1,1-21 15,2 0 1,1 0-1,1 0 1,2 0-1,0-1 0,2 0 1,1 0-1,0 0 1,3-1-1,13 26 0,-18-40-3,1 0 0,0 0 0,1-1 0,0 0 0,1 0 0,0-1 0,0 0 0,1-1 0,0 0 1,0 0-1,1-1 0,0-1 0,0 0 0,1 0 0,16 5 0,-9-5 2,2-1 1,-1-1 0,0-1 0,1-1-1,-1-1 1,1 0 0,-1-2 0,39-5-1,-28 0-2,0-1-1,0-1 1,-1-1-1,0-2 0,-1-1 1,0-2-1,-1 0 1,-1-2-1,0-1 0,-1-1 1,27-25-1,-39 30 1,-1 0 1,0-1-1,-1-1 0,-1 0 0,0 0 1,-1-1-1,-1 0 0,13-33 1,-17 36 6,-1-1 0,-1 0 0,0-1 0,-1 1 1,0 0-1,-1-1 0,-1 1 0,0-1 0,-1 1 1,0-1-1,-2 1 0,-5-21 0,2 15-3,-1 1 1,-1-1-1,0 1 0,-2 1 1,0 0-1,-1 1 0,-1 0 1,-1 0-1,-28-29 0,23 29-22,-1 1 0,-1 0 0,0 2 0,-1 0 0,0 2 0,-1 0 0,-1 1 0,-25-8 0,28 12-14,-1 1 0,0 1-1,0 1 1,0 1 0,0 0-1,0 2 1,0 1 0,-1 0 0,-32 6-1,37-3-1,1 1 1,-1 1-1,1 0 0,0 1 0,0 1 0,0 0 0,1 2 0,0-1 0,1 2 1,0 0-1,1 0 0,-21 21 0,22-17 16,0 1 0,0 1 0,1-1 0,1 2 0,1-1 0,0 2 0,1-1 0,1 1 0,1 0 0,0 0-1,1 1 1,1 0 0,1 0 0,-1 28 0,3-24 21,2 1-1,0-1 0,1 0 1,1 0-1,2 0 0,0 0 1,1-1-1,2 0 1,0 0-1,1-1 0,18 32 1,-21-45-7,-1 1 0,1-1 0,1 0 0,0-1 0,0 1 0,0-1-1,1-1 1,0 1 0,0-1 0,1-1 0,0 1 0,0-2 0,10 5 0,-5-4 3,0-1-1,0 0 0,1-1 1,-1-1-1,1 0 0,-1-1 1,1-1-1,19-1 0,-2-3 7,0-1-1,-1-2 0,0-1 1,0-1-1,-1-2 0,-1-1 0,48-27 1,-53 26 2,-2-1 1,0-2 0,0 0-1,-2-1 1,0-1 0,-1-1-1,0-1 1,-2-1 0,-1 0-1,15-24 1,-27 37 5,0-1 0,0 0 0,-1 1 0,0-1 0,-1 0 0,0-1 1,0 1-1,-1 0 0,0 0 0,-1-1 0,0-10 0,-2 7 7,0-1 1,0 0-1,-2 0 1,0 1-1,0 0 1,-11-23-1,-1 8-6,0 0-1,-2 1 1,-1 1-1,-1 1 1,-41-39-1,45 49-31,-1 1-1,0 0 1,0 1 0,-2 1-1,1 1 1,-2 0 0,1 2-1,-1 0 1,-1 1-1,1 1 1,-1 1 0,-25-3-1,31 7-7,0 0-1,0 1 0,0 1 0,0 0 0,0 2 0,0-1 0,0 2 0,0 0 0,1 0 1,-1 2-1,1 0 0,0 0 0,1 2 0,-1-1 0,1 2 0,0 0 0,1 0 1,-17 15-1,16-10 6,0 0 0,2 1 0,-1 1 0,2 0 0,0 0 0,1 1 0,0 0 0,1 1 0,1 0 0,1 0 0,0 0 0,2 1 0,0 0 0,0 0 0,2 0 0,0 0 0,2 37 0,1-29 23,2 1-1,0-1 1,1 0 0,2 0 0,1-1 0,1 1 0,1-1 0,1-1 0,1 0 0,1 0-1,29 41 1,-32-54-6,1 0 1,-1-1-1,2 0 0,0 0 0,0-1 0,0-1 0,1 0 0,0 0 0,1-1 0,0-1 1,0 0-1,0-1 0,1 0 0,-1-1 0,1 0 0,0-1 0,1-1 0,-1-1 0,0 0 1,24-1-1,-13-1 4,0-2 1,0 0-1,0-2 1,-1-1 0,0-1-1,0-1 1,0-1-1,-1-1 1,36-21 0,-40 19 2,0 0 1,-2-1 0,0-1 0,0-1 0,-1 0-1,-1-1 1,0 0 0,-2-2 0,0 1 0,-1-2-1,14-26 1,-20 30 6,-1 0 1,0-1-1,-1 0 0,0 0 1,-2 0-1,0 0 0,0 0 1,-2 0-1,0-1 0,-1 1 1,0 0-1,-1 0 0,-1 0 0,-1 0 1,-8-24-1,0 9-8,-1 0-1,-1 1 0,-2 0 1,-1 2-1,-1-1 1,-36-41-1,40 54-21,-1 1 0,0 1 0,-1 0 0,-1 1 0,0 0 0,-1 2 0,0 0 0,-1 1 0,0 1 0,0 1-1,-26-8 1,21 9-9,-1 2-1,0 0 0,0 2 0,0 1 0,0 0 0,-1 2 0,1 1 0,-49 9 0,50-5 11,0 1-1,1 1 0,0 1 0,0 1 1,1 1-1,0 0 0,0 2 1,2 1-1,-26 20 0,30-20 20,1 1 0,1 0-1,0 1 1,1 1 0,1 0-1,0 1 1,1 0 0,1 1 0,0 0-1,2 0 1,-12 36 0,15-36 5,2 0 0,0 1 0,1-1 0,0 1 0,2-1 1,0 1-1,1-1 0,1 1 0,1-1 0,1 0 0,0 0 0,1 0 1,12 28-1,-4-17-14,2-1 0,0 0 0,2-1 1,0-1-1,2 0 0,1-2 1,28 27-1,-35-38 2,1 0 0,0-1-1,1-1 1,0 0 0,1-1 0,0-1 0,1 0 0,0-1 0,0-1 0,1-1 0,0 0 0,0-1 0,24 3-1,-8-5 4,1-1 0,0-1 0,-1-2 0,1-1 0,0-2 0,-1-2 0,0-1 0,0-1 0,-1-2 0,47-21-1,-66 24 8,0-1 0,-1 0 0,0 0-1,-1-2 1,0 1 0,0-2 0,-1 1-1,0-2 1,-1 1 0,0-2 0,12-19-1,-18 24 11,1-1-1,-1 0 0,0 0 1,-1 0-1,0-1 0,-1 1 0,0-1 1,-1 0-1,1 1 0,-2-1 1,1 0-1,-2 0 0,1 0 1,-1 1-1,-1-1 0,0 0 0,0 1 1,-1-1-1,-3-9 0,-6-8-2,-1 1-1,-1 0 1,-1 1 0,-2 1-1,0 0 1,-1 1 0,-2 1-1,0 1 1,-1 1 0,-37-27-1,37 31-46,-1 1 0,0 2 0,-1 0 0,-1 2 0,0 0 0,0 1 0,-1 2 0,0 1 0,0 0-1,-1 2 1,0 1 0,-26 0 0,38 4 12,-1 0-1,1 2 0,0-1 1,0 2-1,0 0 1,1 1-1,-1 0 0,1 1 1,0 0-1,0 1 1,0 1-1,1 0 1,0 1-1,0 0 0,1 0 1,0 2-1,1-1 1,0 1-1,0 1 0,1 0 1,1 0-1,-1 0 1,2 1-1,0 1 0,0-1 1,1 1-1,1 0 1,0 1-1,1-1 0,0 1 1,1 0-1,-2 27 1,3-17 28,2 0 1,1 0-1,1 0 1,1 0-1,1-1 1,0 1-1,2-1 0,13 32 1,-12-35-5,2-1 0,0 0-1,1 0 1,1-1 0,1 0 0,1 0-1,0-2 1,1 0 0,26 24 0,-28-32-3,-1 0 1,1 0 0,1-2 0,0 0-1,0 0 1,0-1 0,0 0 0,1-1-1,0-1 1,0 0 0,0-1 0,21 0-1,0-1 0,0-2 0,1-2 0,63-13 0,-76 10-10,0 0 0,-1-1-1,0-1 1,0-2 0,-1 0 0,-1-1 0,1-1 0,-2 0 0,0-2 0,0-1 0,25-25-1,-34 30 20,0-1-1,-1 0 0,-1 0 0,0-1 0,0 0 0,-1 0 0,-1-1 0,0 0 0,-1 0 1,0 0-1,-1-1 0,0 0 0,-2 1 0,1-1 0,-2 0 0,1-1 0,-2 1 0,0 0 1,-1 0-1,-3-19 0,-2 11 13,0 0-1,-1 0 1,-2 1 0,0 1 0,-1-1 0,-1 1 0,-1 1-1,0 0 1,-26-29 0,21 30-33,0 0-1,-1 1 0,0 0 1,-2 2-1,0 0 1,0 2-1,-1 0 0,-41-18 1,43 24-7,-1 1 0,-1 0 0,1 2 0,-1 0 0,0 1 0,0 1 0,0 1 0,0 1 0,0 1 0,0 1 0,0 0 0,0 2 0,1 1 0,-1 0 0,-21 9 0,26-7 13,0 0-1,0 1 0,1 0 0,0 2 0,1 0 0,0 0 1,0 1-1,1 1 0,0 0 0,1 1 0,1 0 0,0 1 1,1 0-1,0 1 0,1 0 0,1 0 0,1 1 1,-10 26-1,10-16 27,2 0-1,0 0 1,1 0 0,2 1 0,1 0-1,1-1 1,1 1 0,1 0 0,1-1-1,2 1 1,1-1 0,0 0 0,2-1-1,1 0 1,24 46 0,-28-62-21,1 0 1,0 0-1,0-1 0,0 0 1,1 0-1,1-1 1,-1 0-1,1 0 0,0-1 1,1 0-1,-1 0 1,17 7-1,-12-8-1,0 0 1,0-1-1,0-1 1,1 0-1,-1-1 0,1 0 1,0-1-1,0-1 1,15-1-1,-3-1 4,0-1 0,0-1 0,0-1 1,0-2-1,-1 0 0,0-2 0,-1-1 0,35-18 0,-47 21-2,0-1-1,-1 0 1,0-1 0,0 0 0,-1-1 0,0 0-1,14-19 1,-18 21 3,-1-1 0,0 0 0,-1 0 0,1 0 0,-2 0 0,1-1 0,-1 0 0,-1 1 0,0-1 0,0 0 0,0-17 0,-2 15 9,-1-1 0,-1 1-1,0-1 1,-1 1-1,0 0 1,-1 0 0,0 0-1,-1 1 1,0-1 0,-1 1-1,0 0 1,-1 1 0,0-1-1,-10-10 1,1 3-29,-1 0 0,0 1 0,-1 0 0,-1 2 0,-1 0 0,-27-15 0,27 19-14,-1 1 1,0 1-1,-1 1 1,1 1 0,-2 1-1,1 1 1,-1 1 0,1 1-1,-1 1 1,0 1 0,0 0-1,0 2 1,0 1-1,-32 7 1,37-6 19,1 2-1,-1 0 0,1 1 1,0 1-1,1 0 1,-1 2-1,1 0 0,1 0 1,0 1-1,0 1 1,1 1-1,1 0 1,-1 1-1,2 0 0,0 1 1,1 0-1,0 1 1,-14 27-1,19-30 21,1 0 1,0 0-1,1 1 0,0 0 0,1-1 1,1 1-1,0 0 0,0 0 0,2 1 1,-1-1-1,2 0 0,0 0 1,0 0-1,1 0 0,1 0 0,0 0 1,1-1-1,0 1 0,1-1 0,1 0 1,6 12-1,-4-11-3,1 0 1,0-1-1,0 0 0,1-1 1,1 0-1,0 0 1,0-1-1,1-1 0,0 0 1,1 0-1,0-1 1,0-1-1,1 0 0,0-1 1,0-1-1,0 0 0,30 6 1,-20-7 10,1-2 0,0-1 0,-1 0 0,1-2 0,0-1 0,-1-1 0,1-1 0,-1-1 0,27-10 0,-34 10-5,-1-1 0,0-1 1,0 0-1,-1-2 0,0 1 1,0-2-1,-1 0 1,-1-1-1,1 0 0,-2-1 1,0 0-1,0-1 0,17-25 1,-24 30-14,-1-1 0,1 0 0,-1 0 0,-1 0 0,0 0 0,0-1 0,-1 1 0,0-1 0,-1 1 0,0-1 0,0 0 0,-1 0 0,0 0 0,-1 1 0,0-1 0,0 0 0,-1 0 0,-1 1 0,0 0 0,0-1 0,0 1 1,-1 0-1,-1 0 0,0 1 0,-7-11 0,0 2-26,-1 0 0,0 1 0,-2 1 0,0 0 0,-1 0 1,0 2-1,-1 0 0,0 1 0,-1 1 0,-34-16 0,44 23 2,-1 0 0,0 1 0,0 1 0,0-1 0,0 1 0,0 1 0,-1 0 0,1 0 0,0 1 0,-1 0 0,1 1 0,0-1 0,-13 4 0,15-2 10,0 1-1,0-1 1,0 1 0,1 0-1,-1 1 1,1-1-1,0 1 1,0 1 0,0-1-1,0 1 1,1 0 0,0 0-1,0 1 1,0-1 0,1 1-1,0 0 1,-5 10-1,3-4 31,0 1-1,2 0 0,-1 1 1,1-1-1,1 1 1,1 0-1,0-1 0,0 1 1,2 0-1,0 0 0,0 0 1,1 0-1,1 0 0,0 0 1,1 0-1,5 13 0,-2-8-5,1 0 0,1 0-1,1-1 1,0 0-1,1-1 1,1 0 0,1-1-1,0 0 1,1 0 0,24 20-1,-30-30-5,0 0 0,1 0 0,0-1 0,0 0 0,0 0 0,1-1 0,-1 0 1,1 0-1,0-1 0,0 0 0,1-1 0,-1 0 0,0-1 0,1 0 0,-1 0 0,1-1 0,0 0 0,-1-1 0,14-2 0,-13 1-15,0-1 1,0 0-1,0-1 1,0 0 0,-1-1-1,1 0 1,-1 0-1,0-1 1,-1 0-1,0-1 1,1 0-1,-2 0 1,1 0-1,-1-1 1,-1 0-1,1-1 1,5-11-1,-5 9-42,-1-1 0,-1-1-1,0 1 1,0-1 0,-2 0 0,1 0-1,-2 0 1,0 0 0,0-1-1,-1 1 1,-1-1 0,-2-25 0,0 27-70,0 1 0,0 0 0,-1 0 0,0 0 1,-1 0-1,0 1 0,-1-1 0,0 1 0,-1 0 1,0 1-1,0-1 0,-1 1 0,0 1 1,-1-1-1,-12-11 0,-80-51-414,60 44 765,-39-34-1,53 37-66,16 13-105,-1 1 1,0 0-1,-1 1 0,0 0 1,0 1-1,-1 0 0,0 1 1,-21-9-1,32 15-49,-1 1-1,0 0 1,0 0 0,1 0-1,-1 0 1,0 0-1,0 0 1,1 1-1,-1 0 1,0-1 0,1 1-1,-1 0 1,0 0-1,1 0 1,0 1 0,-1-1-1,1 0 1,0 1-1,-1 0 1,1 0 0,0-1-1,0 1 1,0 0-1,1 1 1,-1-1 0,-2 3-1,-5 9 43,0 0 1,1 0-1,-8 20 0,7-14 27,3-9-35,-4 7 56,0 1-1,1 0 0,1 1 1,1 0-1,1 0 1,1 1-1,0-1 1,-1 23-1,5-33-88,1 0-1,0 0 0,0 0 0,1 0 1,1 0-1,-1 0 0,2 0 0,-1-1 1,1 1-1,1 0 0,0-1 0,0 0 1,1 0-1,0 0 0,0-1 0,1 0 1,0 0-1,1 0 0,0-1 0,0 1 0,0-2 1,1 1-1,0-1 0,1 0 0,-1-1 1,1 0-1,16 7 0,-14-9-4,0 0 1,0-1-1,0 0 0,1 0 0,-1-1 1,0-1-1,1 0 0,-1-1 0,1 0 0,-1 0 1,0-2-1,0 1 0,20-8 0,-8 2 14,-1-2 0,1-1 0,-2 0 0,1-2 0,26-20 0,-41 27-7,1 0-1,-1 0 1,0-1-1,0 0 1,-1-1 0,0 1-1,0-1 1,-1-1 0,0 1-1,4-10 1,-7 12-3,0 0-1,0-1 1,0 1 0,-1-1 0,0 1-1,0-1 1,-1 0 0,0 1 0,0-1-1,0 0 1,-1 1 0,0-1 0,0 1-1,-1-1 1,-3-8 0,-5-8-19,-1 0-1,-1 1 1,-1 0-1,-1 1 1,0 1 0,-2 0-1,0 1 1,-2 1 0,0 0-1,-1 1 1,0 1 0,-40-24-1,52 36 0,-1 0-1,0 0 0,-1 1 1,1 0-1,0 0 1,-1 1-1,1 0 1,-1 1-1,0 0 0,0 0 1,0 1-1,1 0 1,-1 0-1,-17 4 0,16-1 8,-1 0-1,1 0 1,0 1-1,0 1 1,0 0-1,1 0 1,0 1-1,0 0 1,0 0-1,1 1 1,-14 14-1,2-1 23,1 2 0,1 0 0,1 1 1,1 1-1,1 1 0,1 0 0,-16 41 0,25-53-8,1 1-1,0 0 1,1 0 0,1 0-1,0 0 1,1 1 0,0-1-1,1 0 1,1 1 0,1-1-1,0 0 1,0 0 0,1 0-1,1 0 1,1 0 0,11 25 0,-9-27-5,0 0 0,0 0 0,1-1 0,1 0 0,0 0 0,0-1 0,1 0 0,0-1 0,1 0 0,0-1 1,0 0-1,1-1 0,0 0 0,0 0 0,1-2 0,0 1 0,16 3 0,-19-6-1,1-1 0,-1 0 0,1 0 0,0-1 0,-1-1 0,1 0 0,0 0 0,0-1 0,-1-1 0,1 1 0,-1-2 0,1 1 0,-1-2 0,0 1 0,0-1 0,0-1 0,-1 0-1,0 0 1,1-1 0,-2 0 0,1-1 0,12-12 0,-13 11-3,0-1-1,-1 0 0,0 0 1,0 0-1,-1-1 1,0 0-1,-1 0 0,0-1 1,-1 0-1,0 0 0,-1 0 1,0 0-1,0 0 0,0-19 1,-2 11-11,-1 0 1,-1 1-1,-1-1 0,-1 1 1,-1 0-1,0-1 0,-1 2 1,-10-25-1,4 14-30,-2-1-1,0 2 1,-2 0 0,-35-47 0,43 66 26,0 0 1,-1 0 0,0 0 0,0 1 0,-1 1-1,0-1 1,-15-7 0,18 11-1,0 0-1,0 1 1,0 0-1,0 0 1,-1 1 0,1-1-1,-1 2 1,1-1 0,-1 1-1,1-1 1,-1 2 0,1-1-1,-12 3 1,9 0-7,0 0 1,1 0-1,0 1 1,-1 0-1,2 1 1,-1 0-1,0 0 1,1 0-1,0 1 1,-7 7-1,-11 12 24,-24 34 0,46-56 2,-8 13 19,0 0 0,2 0 0,-1 1 0,2 0 0,0 1 0,1 0 0,1 0 0,1 0 0,0 1 0,2 0 0,0 0 0,1 0 0,1 0 0,0 0 0,4 28 0,-2-32-16,1 0 0,1-1 0,0 1 0,1-1 0,0 0 0,2 0 0,-1 0 0,2-1 0,-1 0 0,2 0 0,0 0 0,0-1-1,2 0 1,-1-1 0,1 0 0,1-1 0,0 0 0,0 0 0,1-1 0,18 11 0,-20-15-1,0-1 0,1 0 0,0 0 0,0-1 0,-1-1 0,2 0 0,-1 0 0,0-1 0,13 0 0,-1-2 13,0 0 0,0-2 0,32-7 1,-48 8-15,0 0 1,0 0 0,-1-1 0,1 0 0,-1 0 0,1 0 0,-1-1 0,0 0 0,-1 0-1,1-1 1,-1 0 0,10-10 0,-9 7-5,0-1 0,0 0 0,0 0 0,-1-1 0,-1 0 1,1 0-1,4-20 0,-4 11-3,-1-1 1,-1-1 0,-1 1-1,-1 0 1,-1 0-1,-1-1 1,0 1 0,-8-34-1,1 20-30,-1 1 0,-2 0-1,-1 1 1,-31-58 0,36 78 16,0 0-1,-1 0 1,-1 0 0,0 1 0,0 0 0,-1 1 0,-1 0 0,1 0 0,-2 1 0,1 1 0,-1 0 0,-1 0 0,1 2 0,-21-9 0,25 12-3,0 1 1,-1 0-1,1 1 1,0-1-1,-1 2 1,0-1-1,1 1 1,-1 1-1,1-1 1,-1 1-1,1 1 1,-15 4-1,12-2 7,-1 1-1,0 0 1,1 1-1,0 0 1,1 1-1,-1 0 0,1 1 1,-10 9-1,7-4 24,0 1 0,1 0-1,0 1 1,1 0 0,1 1 0,1 0-1,0 0 1,1 1 0,0 0-1,2 1 1,-8 31 0,11-36-1,1 1-1,0 0 1,1 0 0,1-1 0,0 1-1,1 0 1,1 0 0,0-1 0,1 1 0,0-1-1,1 1 1,0-1 0,1 0 0,1-1-1,0 1 1,1-1 0,0 0 0,1-1 0,0 0-1,1 0 1,0 0 0,0-1 0,1-1-1,15 12 1,-6-7-3,0-1-1,0-1 0,1-1 0,0 0 1,1-2-1,0 0 0,1-1 1,0-1-1,36 6 0,-44-11 3,-1 0 1,1-1-1,-1 0 0,1-1 0,0-1 1,-1 0-1,1-1 0,-1 0 0,0-1 1,0-1-1,0 0 0,0 0 0,0-2 1,-1 1-1,0-2 0,0 1 0,17-14 1,-24 15-3,1 0 0,-1 0 0,0 0 0,0 0 0,-1-1 0,0 0 0,0 0 0,0 0 0,-1-1 0,0 1 0,0-1 0,0 0 0,1-8 0,-2 5 1,0 0 0,-2-1 0,1 1 0,-1 0 0,0 0 1,-1 0-1,0 0 0,-4-15 0,-5-7-5,-2 0 0,0 1 0,-3 0 0,-27-44 0,32 58-17,0 0 0,-2 0 0,0 1 0,-23-23 0,26 31 1,0 1 1,0 0-1,-1 0 0,0 1 0,0 0 0,0 0 0,-1 1 0,0 1 0,-14-5 0,14 6-10,0 0 0,-1 1-1,0 0 1,1 0 0,-1 2 0,0-1-1,1 1 1,-21 3 0,25-1 2,-1 0-1,0 0 1,1 1 0,-1 0 0,1 0 0,0 1 0,0 0-1,0 0 1,1 1 0,0 0 0,-1 0 0,1 0 0,-9 11 0,6-4 28,0 1 0,1 0 1,0 0-1,1 1 0,0-1 1,1 2-1,1-1 0,0 1 1,1-1-1,0 1 1,2 1-1,-1-1 0,2 0 1,0 0-1,1 1 0,1-1 1,0 1-1,1-1 1,6 24-1,-4-20 2,1-1 0,1 0 1,0-1-1,2 0 0,0 0 0,1 0 0,0-1 1,1 0-1,1-1 0,1 0 0,0-1 0,1-1 1,0 1-1,1-2 0,27 19 0,-14-16 5,0-2 1,1 0-1,1-2 0,0-1 0,0-1 1,42 6-1,-59-13-8,0-1 0,0-1-1,1 1 1,-1-2 0,0 0 0,0 0 0,0-1 0,0-1 0,0 0-1,0 0 1,-1-1 0,0-1 0,1 0 0,-2 0 0,1-1 0,-1-1-1,0 0 1,0 0 0,0-1 0,-1 0 0,-1-1 0,1 1 0,-1-2-1,-1 1 1,0-1 0,0 0 0,-1-1 0,0 0 0,-1 0 0,0 0-1,-1 0 1,0-1 0,-1 0 0,0 0 0,1-13 0,-2 1-9,-1 0-1,-1 0 1,-2 0 0,0 0 0,-1 0 0,-2 0 0,0 1 0,-2 0 0,-10-25 0,12 34-8,-1 1 0,0 0 0,-1-1 0,0 2 0,-1-1 1,-1 1-1,0 1 0,-1-1 0,0 2 0,0-1 0,-1 1 0,0 1 1,-1 0-1,0 1 0,-26-14 0,30 19-8,-1 0 0,0 0-1,0 1 1,0 0 0,0 0 0,0 1 0,0 0-1,0 1 1,0 0 0,0 0 0,-1 1 0,1 1-1,0-1 1,0 1 0,1 1 0,-1 0 0,0 0-1,1 0 1,-1 1 0,1 0 0,0 1-1,-12 9 1,9-5 14,1 1 0,0-1-1,0 1 1,1 1-1,0 0 1,1 0 0,1 1-1,0 0 1,0 0 0,1 0-1,0 1 1,1 0 0,1 0-1,-4 19 1,4-7 21,1-1 1,1 1-1,1-1 0,1 1 1,1 0-1,1-1 0,1 0 1,2 1-1,0-1 0,2-1 1,18 47-1,-21-63-12,0 0 0,0 1 0,1-1 0,0-1 0,0 1 0,1-1 0,0 0 0,0 0 0,0 0 0,1-1 0,0 0 0,0 0 0,9 4-1,-5-4 2,1 0 0,-1-1 0,1-1-1,0 1 1,1-2 0,-1 0-1,0 0 1,16-1 0,-3-1 5,-1-2 0,0-1 1,1 0-1,-1-2 0,-1-1 1,1-1-1,-1-1 0,37-17 1,-47 18-1,-1-1 0,0 0 0,0 0 0,-1-1 0,0-1 0,-1 0 0,0 0 0,0-1 0,-1 0 0,-1-1 0,1 0 0,-2 0 1,0-1-1,10-24 0,-13 25-3,0 1 0,-1-1 1,0 1-1,-1-1 1,-1 0-1,1 0 0,-2 0 1,0 0-1,0 0 1,-1 0-1,-1 0 0,0 1 1,0-1-1,-1 0 0,-1 1 1,0 0-1,0 0 1,-7-12-1,1 7-22,1 1 1,-2 0-1,0 1 0,-1 0 1,0 1-1,-1 0 1,-25-18-1,31 26-19,-1-1 1,0 1-1,0 1 1,-1-1-1,1 1 1,-1 1-1,0 0 0,0 0 1,0 0-1,0 1 1,0 1-1,-1 0 1,1 0-1,-1 1 0,1 0 1,-13 1-1,20-1-82,0 1-1,1-1 1,-1 0-1,0 1 1,1-1-1,-1 0 1,0 1 0,1 0-1,-1-1 1,1 1-1,-1 0 1,1 0-1,0 0 1,-1 0-1,1 0 1,0 0-1,-1 0 1,1 1 0,0-1-1,0 0 1,0 1-1,0-1 1,0 1-1,1-1 1,-1 1-1,0-1 1,1 1-1,-1 0 1,1-1-1,-1 1 1,1 0 0,0-1-1,0 1 1,0 0-1,0-1 1,0 1-1,0 0 1,0-1-1,1 4 1,5 18-1179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77 0 2921,'-22'48'64,"1"3"-160,1-3-168,6-7 168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9.9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0 139 712,'3'-2'328,"6"-4"344,3-4-88,8-6-167,3-5-73,7-4-208,3-2-240,7-5 64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0 201 936,'35'-20'232,"1"-1"176,1-5-224,2-3-112,1-3-160,5-3-136,-1-3 128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0 147 1504,'21'-10'352,"4"-1"353,4-2-377,-1-2-112,0 0-144,0 1-40,-3-1-16,2-1-16,-8 4-200,-1-4-144,-9 8-305,-8 7 281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0 133 320,'10'-3'96,"7"-5"120,3-2-40,8-4-40,4-1-8,5-5-56,0 2-32,-3 0-40,-6 3-72,-10 4 40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0 896,'0'14'64,"5"-1"24,5-2 40,7-3-16,0 1-32,5-5-72,2 1-120,-1 1 48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2937,'0'0'136,"5"6"152,3 1-32,6 0 232,3 3-16,5-1-112,1 3-80,5 2-200,0-2-128,2 1-344,1-2-280,2-6 336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6209,'0'10'336,"9"4"169,4 1 135,8-1-8,5 2-128,9-2-280,6-1-88,6 0-104,6 0-64,10-5-192,5-1-144,4-7-416,0-2-217,-4-7-471,-3-2-392,-7-3 1080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0 400,'17'6'232,"4"1"192,1-2 0,5 2-224,0-2-184,6 0-32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0 288,'46'6'32,"2"-1"24,-1 0-56,-4-4-16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52 0 608,'-19'52'16,"6"11"56,1 4-168,5 4 88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1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47 1 1048,'-22'44'-224,"-3"9"168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145 1 1568,'-17'28'232,"-2"5"224,-3 5-247,-4 6-346,-3 4-127,-3 2 136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0 351 1320,'17'-14'272,"2"0"280,6-4-287,5 0-41,3-5 64,5-5 72,6-6 40,2 1-16,0-3-160,0 1-120,-8 0-536,-2 3-376,-5 1 400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1 160 3337,'28'-3'128,"6"0"40,11-4-136,1-3 0,-1-1 24,-4-4 8,-2-6-16,-1 0-32,-3-1-264,0-2-232,-7 2 248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0 496,'31'9'112,"7"-4"64,1 0-112,-2-5-64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1 672,'19'9'112,"7"-2"-56,5 0 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0 656,'11'28'152,"8"6"168,4 2-168,4 0-144,6-2 0,6-9-8,5-3-144,8-11 104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8 128,'5'0'16,"-1"0"8,-1-2-48,-1-4 16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10 0 1872,'-6'47'104,"3"9"112,6 17-200,1 6-8,7 2 0,3-6-8,11-15 16,4-12 8,9-12-24,-1-4-152,2-7 104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 0 1088,'-1'3'67,"0"0"0,0 0 0,0 0 0,0 0 0,1-1-1,-1 1 1,1 0 0,0 0 0,0 0 0,0 0 0,0 0 0,0 0-1,1 0 1,-1 0 0,1 0 0,0 0 0,0-1 0,2 6 0,0-4-47,0 0 1,-1 0 0,1 0 0,1-1 0,-1 0-1,0 1 1,1-1 0,0 0 0,0-1 0,8 5-1,0-1-46,0-1 0,0 0 0,0-1-1,1 0 1,-1-1 0,1-1 0,0 0-1,14 0 1,-7-2-143,1-1-1,0-1 1,0-1 0,-1 0-1,37-13 1,-56 16 113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4:58.2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1313 581 4745,'-29'30'7482,"26"-54"-6134,3 1-787,1 8-230,-1-1 1,0 1 0,-1 0 0,-1 0 0,0 0 0,-6-20-1,7 32-279,-1 0-1,1 0 0,0 1 0,-1-1 0,1 1 0,-1-1 0,0 1 1,0 0-1,0-1 0,0 1 0,0 0 0,-1 0 0,1 1 1,0-1-1,-6-2 0,4 2-15,0 1 0,0 0 0,-1 0 0,1 0 0,0 1 1,-1 0-1,1-1 0,0 1 0,-1 1 0,1-1 0,0 1 0,0 0 0,-1 0 0,-3 1 0,-6 3 15,0 1 0,1 0-1,0 1 1,1 0-1,-1 1 1,2 0-1,-1 1 1,1 0-1,0 1 1,1 1-1,0-1 1,1 1-1,0 1 1,0 0 0,-12 24-1,10-14 42,0 0-1,1 1 1,2 0-1,0 0 1,1 1-1,2 0 1,0 1-1,-2 39 1,7-53-62,-1 0 0,2 1 0,-1-1 0,1 0 0,1 1 0,0-1 0,1 0 0,0 0 0,1-1 0,0 1 0,0-1 0,1 1 0,1-1 0,-1-1 0,2 1 0,-1-1 0,1 0 0,1-1 0,0 1 0,0-1 0,0-1 0,1 0 0,0 0 0,0-1 0,1 0 0,0 0-1,0-1 1,1-1 0,-1 1 0,1-2 0,0 1 0,0-2 0,0 1 0,20 0 0,-14-2 0,0-1 0,-1-1 0,1-1 0,-1-1-1,0 0 1,0-1 0,0 0 0,0-1 0,-1-1-1,1-1 1,-2 0 0,1-1 0,-1-1 0,0 0-1,-1 0 1,0-2 0,0 0 0,-1 0 0,-1-1-1,14-17 1,-16 18 22,-1 0 1,0 0-1,-1-1 0,0 0 0,-1-1 0,0 1 0,-1-1 1,0 0-1,-1-1 0,0 1 0,-2-1 0,1 1 0,-2-1 0,0 0 1,0 0-1,-1 0 0,-1 0 0,0 1 0,-1-1 0,-1 0 1,0 1-1,-1-1 0,0 1 0,-9-19 0,6 19-29,0 0 0,-1 1 0,0 0 0,-1 0 0,-1 1 0,1 0 0,-2 1 0,1 0 0,-1 1 0,-1 0 0,0 0 0,0 1 0,-1 1 0,-17-8 0,14 9-29,1 1 1,-2 1-1,1 0 1,0 1-1,-1 0 1,1 2-1,-1 0 1,1 0-1,-1 2 1,0 0-1,1 1 1,-23 6 0,13-2-2,1 1 0,-1 2 1,1 0-1,1 2 0,0 1 1,0 1-1,1 1 0,-39 30 1,53-36 12,0 0 1,0 0 0,1 1 0,0 0 0,1 1-1,0-1 1,0 1 0,1 1 0,0-1-1,1 1 1,0 0 0,1 1 0,0-1 0,1 1-1,0-1 1,1 1 0,0 0 0,1 0-1,0 0 1,1 0 0,0 0 0,2 13 0,3-5 7,0 0 0,0-1 0,2 1 0,1-1 0,0-1 0,1 1 0,1-2 0,1 1 0,0-1 0,2-1 0,21 23 0,-8-13-2,1 0 1,1-2 0,1-1-1,1-1 1,48 25 0,-57-36-10,-1-2 0,2 0 1,-1-1-1,1-1 1,0-1-1,1-1 0,-1-1 1,1-1-1,0-1 1,0 0-1,0-2 0,0-1 1,-1-1-1,28-6 0,-32 4 11,0-1-1,-1-1 0,0 0 0,0-1 0,0-1 0,-1-1 0,0 0 0,-1-1 1,0-1-1,0 0 0,-1-1 0,-1 0 0,0-2 0,-1 1 0,0-1 0,-1-1 0,-1 0 1,11-20-1,-14 23 11,-1-2 0,-1 1 0,1-1 1,-2 0-1,0 0 0,-1 0 0,0-1 1,-1 1-1,-1-1 0,0 1 0,-1-1 0,-1 0 1,0 1-1,-1-1 0,0 1 0,-9-26 1,5 23 1,-1 0 0,-1 0 1,-1 0-1,0 1 0,-1 0 1,-1 1-1,0 0 1,-2 1-1,1 0 0,-1 1 1,-1 0-1,-27-18 0,17 16-40,0 1-1,0 1 0,-2 1 0,0 1 0,0 1 0,0 2 1,-1 1-1,-1 1 0,1 1 0,-1 1 0,0 2 0,0 0 0,1 2 1,-32 4-1,19 1 2,1 1 0,1 2 0,-1 1 1,1 3-1,1 1 0,0 1 0,1 2 0,0 2 1,-44 30-1,59-34 12,0 1 0,2 2 0,0 0 1,0 1-1,2 0 0,0 1 0,-22 36 0,31-42 6,1 0 0,0 0 0,1 0 0,0 1-1,1 0 1,1 0 0,0 1 0,1-1-1,1 1 1,0 0 0,1-1 0,1 1 0,0 0-1,4 25 1,1-15 2,2 0 0,0-1 0,2 0 1,1 0-1,1-1 0,0 0 0,2-1 0,1 0 0,0-1 0,2-1 0,0 0 0,28 24 0,-23-23-1,2-2-1,0 0 0,1-2 0,1-1 0,1 0 0,0-2 0,1-1 0,0-1 0,1-2 0,40 11 0,-46-18 11,0 0 0,0-1 1,1-1-1,-1-1 0,0-1 0,0-1 0,0-1 0,0-1 1,0-1-1,-1 0 0,1-2 0,-1-1 0,-1 0 0,0-2 1,0 0-1,-1-1 0,0-1 0,-1-1 0,22-19 0,-19 13 21,0-1 0,-2-1-1,0 0 1,-1-1 0,-1-1 0,-2-1-1,0 0 1,-1-1 0,-2-1-1,0 0 1,-2-1 0,-1 0-1,-1 0 1,8-50 0,-15 58-26,-1 0 0,0 0 0,-2 0 0,0 0 1,-1 0-1,0 0 0,-2 1 0,0-1 0,-2 1 1,0 0-1,0 1 0,-2 0 0,0 0 0,-1 1 1,-24-30-1,11 17-68,-2 2 0,-1 0 0,-1 2 0,-2 1-1,0 2 1,-1 0 0,-44-23 0,42 29-11,0 2 0,-1 0 0,0 2-1,-1 2 1,0 1 0,-48-6 0,63 13 43,-1 0 0,0 1 0,0 0 0,0 2 1,0 1-1,1 0 0,-1 1 0,1 1 0,-1 1 1,1 1-1,0 1 0,-30 15 0,36-13 11,0 0 1,1 1-1,0 0 0,0 1 1,1 1-1,0 0 0,1 0 1,1 1-1,0 0 0,0 1 0,2 0 1,0 0-1,0 0 0,1 1 1,1 0-1,0 1 0,2-1 1,-4 27-1,2-8 15,3-1-1,1 1 1,1 0 0,2 0-1,1 0 1,2-1 0,16 61-1,-8-52 16,2-1-1,2 0 1,1-2-1,2 0 1,2-1-1,2-1 1,1 0-1,1-3 1,47 48-1,-53-63-2,1-1 0,0-1 1,1-1-1,1-1 0,0 0 0,1-2 0,28 11 0,-32-17-2,0-1-1,0 0 1,0-2-1,1 0 1,0-1-1,0-1 0,0-1 1,0-1-1,0-1 1,21-3-1,-19-1 15,0 0 1,-1-2-1,0-1 0,0 0 0,-1-2 0,0 0 1,-1-1-1,0-2 0,-1 0 0,0 0 0,-1-2 1,0-1-1,-2 0 0,0-1 0,0 0 0,-2-2 1,16-25-1,-16 22 3,-1 0 0,-1 0 1,-1-1-1,-1-1 0,-1 1 0,-1-2 1,-2 1-1,0-1 0,-2 0 0,0 0 0,-2-1 1,0 1-1,-2-1 0,-1 1 0,-8-45 1,-1 33-39,-2 0 0,-1 1 1,-3 0-1,0 1 1,-2 0-1,-2 2 1,-1 0-1,-2 2 0,-1 0 1,-1 1-1,-1 2 1,-2 1-1,-1 1 0,-1 1 1,-47-30-1,52 41-8,1 2 1,-1 0-1,-1 2 0,0 1 0,-1 1 0,1 1 0,-1 1 1,-1 2-1,1 0 0,-1 2 0,1 1 0,-1 1 0,0 2 1,1 1-1,-51 11 0,48-6 0,1 0-1,1 3 1,-1 0 0,2 1 0,0 2 0,0 1-1,2 1 1,-1 1 0,2 2 0,1 0-1,0 1 1,2 2 0,0 0 0,-24 33-1,26-27 4,2 1-1,0 0 0,2 2 0,2-1 0,0 2 0,3 0 0,0 0 0,2 1 0,1 0 0,2 0 0,1 1 0,2-1 0,1 1 1,2 0-1,1-1 0,9 45 0,-1-27 2,3 0 1,2-1-1,3 0 0,40 81 1,-42-101 12,1-1 0,1 0 1,1-1-1,2-1 0,1-2 0,0 0 1,2-1-1,39 30 0,-48-43 11,1-1 0,-1 0 0,2-2 0,-1 0 0,1-1 0,1 0 0,-1-1 0,1-1 0,0-1 0,0-1 0,1 0 0,26 0 0,-22-4 20,1-1-1,0-1 0,-1-1 1,1-1-1,-1-1 0,-1-1 1,1-1-1,35-18 0,-10-1 26,-2-2 0,-1-2-1,-1-2 1,-2-2 0,-2-2 0,-1-2-1,54-68 1,-55 59-11,-3-2 0,-2 0 0,-2-3 0,39-90 0,-57 110-28,-1 0 1,-2 0-1,-2 0 0,-1-1 1,-1-1-1,-2 1 0,-2-1 0,0 0 1,-7-54-1,0 51-45,-3 1-1,-1 0 1,-1 1-1,-2 0 1,-2 1-1,-1 0 1,-1 2-1,-2-1 1,-2 2 0,-1 1-1,-1 0 1,-2 1-1,-44-43 1,46 53-8,-1 0 0,-1 1 1,0 1-1,-1 2 0,-1 0 0,-1 2 1,0 0-1,-1 2 0,0 2 0,-1 0 1,0 2-1,0 1 0,-1 1 0,0 2 1,0 1-1,0 1 0,-45 3 0,50 1-14,0 2-1,1 0 0,-1 2 1,1 0-1,1 2 0,-1 1 0,1 0 1,1 2-1,-35 22 0,41-22 27,2 0-1,0 1 1,0 0-1,1 1 1,1 1-1,0 0 1,0 0 0,2 1-1,0 1 1,1 0-1,0 0 1,1 1-1,-10 31 1,10-14 13,1 1 0,1 0 1,3 0-1,0 0 0,2 0 1,2 1-1,1-1 0,2 0 0,12 50 1,-2-28 22,2-1 1,3 0-1,2-2 0,55 101 1,-49-109 24,2 0-1,3-2 1,1-2 0,2-1 0,1-1-1,3-2 1,60 46 0,-74-66-4,1-2 0,0 0 1,1-2-1,1-1 0,0-1 0,36 11 1,-42-18-4,0 0 1,0-2 0,1 0 0,-1-1-1,1-1 1,-1-2 0,1 0 0,-1-1 0,29-6-1,-24 1-8,1-2-1,-2 0 0,1-1 0,-1-2 0,-1-1 0,0-1 1,-1-1-1,0-1 0,-1-1 0,-1-1 0,-1 0 1,34-41-1,-40 42-14,-2 0 1,0-2 0,-1 1-1,-1-2 1,-1 1 0,-1-1 0,0-1-1,-2 0 1,0 0 0,-2 0-1,0-1 1,-1 1 0,-1-1-1,-1 0 1,-1-1 0,-1 1-1,-3-22 1,-3 11 0,-2 0-1,-1 0 1,-1 1-1,-1 0 0,-2 1 1,-2 0-1,-1 1 1,-37-53-1,24 43-36,-2 2 0,-1 2-1,-2 0 1,-1 2-1,-62-44 1,65 57 11,-1 1 0,0 2 0,-2 1 1,0 2-1,-1 1 0,0 2 0,-1 2 0,0 1 0,0 2 0,-1 1 0,0 2 1,-1 2-1,1 1 0,0 2 0,-39 7 0,19 0-1,0 3 0,1 2 1,0 3-1,1 3 0,1 1 0,1 4 0,1 1 1,1 3-1,-51 36 0,66-37 3,0 1 0,3 2 0,0 1 0,2 2 0,1 1 0,2 1 0,-39 61 0,51-67 6,1 1 1,1 0-1,1 2 0,2 0 0,1 0 0,2 1 1,1 0-1,1 0 0,2 1 0,-1 64 0,8-59 5,2 0-1,1-1 1,2 0-1,1 0 1,2-1-1,2 0 1,1-1-1,2 0 1,2-1-1,1-1 1,1-1-1,2 0 1,1-2-1,2 0 1,1-2-1,30 29 1,-27-32 5,1 0 1,1-2-1,2-2 1,0 0-1,1-2 1,1-2-1,0-1 1,2-2-1,0-1 1,0-1 0,1-3-1,1-1 1,0-1-1,0-3 1,0-1-1,43 0 1,-34-8 20,1-1 0,-1-3 0,0-1 0,0-3 0,-2-1 0,1-3 0,-2-1 0,0-3 0,-1-1 0,72-49 0,-57 29 36,-1-3 0,-2-2 1,-3-2-1,-1-3 0,-3-1 0,67-95 0,-95 117-14,-1-1 1,-1-1-1,-1-1 1,-2 0-1,-2-1 0,-1 0 1,-1-1-1,9-56 1,-17 66-19,-1-1 0,-1 1 0,-1-1 0,-1 0 0,-1 1 0,-2-1 0,0 1 0,-2 0 0,0 0 0,-2 1 0,-1 0 0,-1 0 0,-14-25 0,4 15-33,-1 1 0,-2 1 0,-2 1 0,-1 1 0,0 1 0,-3 1 0,0 2 0,-2 0 0,-63-39 0,52 41-6,-2 2 1,0 1 0,-1 3-1,-1 1 1,0 3-1,-1 2 1,-83-12 0,79 19-7,0 2-1,0 2 1,0 3 0,-1 1 0,2 3 0,-1 2 0,-63 19 0,72-14-8,2 1 1,0 3 0,0 1 0,2 1 0,1 3 0,0 1 0,1 1 0,-63 58 0,82-65 21,-1 1 0,2 1 0,1 0 0,0 1 0,1 1 0,1 0 0,1 1 0,2 0 0,0 0 0,1 2 0,1-1 0,1 1 0,1 0 0,1 0 0,1 1 0,2-1 0,0 1 0,2 0 0,0 0 0,5 30 0,3-7 16,3 0-1,1-1 0,2-1 1,2 0-1,3-1 1,32 60-1,-19-51 5,2-1 0,2-1 0,2-3 0,68 69 0,-80-92 1,1-2-1,0-1 1,2-1 0,1-1 0,1-2-1,0-1 1,1-1 0,1-2-1,1-2 1,0 0 0,0-3-1,1 0 1,1-3 0,-1-1-1,1-1 1,0-2 0,0-2-1,62-5 1,-53-3 17,-1-1 0,0-3-1,-1-2 1,0-1 0,-1-3-1,0-1 1,-2-2 0,63-41-1,-69 38-2,-2-1 0,-1-1 0,0-2-1,-2-1 1,-2-1 0,0-1-1,-2-2 1,-1 0 0,37-69 0,-50 77-3,-1-1 0,0-1 0,-2 1 1,-1-2-1,-2 1 0,0-1 0,-1 1 1,-2-1-1,-2-54 0,-4 45-18,-1 0 0,-1 1 0,-2 0-1,-2 0 1,-1 1 0,-29-61 0,10 39-40,-3 0 1,-2 3-1,-3 0 1,-1 3-1,-3 1 1,-2 2 0,-2 2-1,-56-41 1,66 59 10,0 2 0,-2 2 0,-1 1 1,0 2-1,-2 2 0,0 2 0,-1 1 1,0 2-1,-1 2 0,-1 2 0,1 2 1,-64-2-1,74 8 1,0 1 0,0 2-1,0 1 1,1 2 0,-1 1 0,1 2 0,1 1-1,-1 1 1,2 1 0,-1 2 0,2 1 0,0 2-1,0 1 1,2 1 0,0 1 0,1 1 0,-32 33-1,38-31 8,2 1 0,0 0-1,1 1 1,1 1-1,1 1 1,2 0 0,0 1-1,-15 50 1,18-39 26,1 1 0,2 0-1,2 0 1,1 1 0,4 79 0,5-60 19,3-1 1,2 0-1,3 0 0,2-2 0,3 1 1,2-2-1,2-1 0,54 93 0,-55-113-13,1-1 0,2 0 0,1-2 0,1-1 0,2-1 0,60 49 0,-66-62-10,0-2 0,1 0 0,1-1-1,0-1 1,0-1 0,1-1 0,1-2 0,0 0 0,0-2 0,0-1-1,36 3 1,-34-7-7,0-1 0,0-1 0,0-2 0,0 0 0,-1-2 0,1-1 0,-1-2 0,27-10 0,-20 4 3,-1-2 1,0-1 0,-1-2-1,-1-1 1,46-39 0,-37 23 19,-1-3-1,-2-1 1,-2-1 0,-1-3 0,-3 0 0,-1-2-1,-2-1 1,29-70 0,-42 83-6,-3-1 0,0 0-1,-2-1 1,-2 0 0,-1 0 0,-2-1 0,-2 0 0,-1 1-1,-1-1 1,-3 0 0,0 0 0,-3 0 0,-1 1 0,-2 0-1,-13-39 1,5 30-35,-3 0 1,-1 1-1,-2 1 0,-3 2 0,-1 0 0,-1 1 0,-3 2 0,-1 1 0,-60-56 1,64 69-3,-1 2 0,-1 1 0,-1 1 0,-1 1 0,0 2 0,-1 2 0,-1 0 0,-1 2 0,0 2 1,0 1-1,-1 2 0,0 1 0,-64-4 0,61 10-8,0 2-1,-1 2 1,1 2 0,0 1 0,0 1 0,1 3-1,0 1 1,1 1 0,0 3 0,1 0-1,-58 36 1,67-34 13,0 1-1,2 1 1,0 1 0,1 1-1,1 1 1,1 1-1,1 1 1,1 1 0,1 0-1,2 2 1,0-1-1,2 2 1,1 0 0,-18 57-1,22-49 25,2 1 1,2 0-1,1 0 0,2 1 0,2-1 0,1 0 0,2 0 1,1 1-1,3-2 0,0 1 0,2-1 0,2 0 1,25 56-1,-12-41 13,3-1 1,1-1-1,2-1 0,3-2 1,1-1-1,3-2 1,1-2-1,61 52 1,-66-66-16,0-2 0,2-1 0,1-2 0,1-1 0,1-2 0,0-2 0,2-1 0,0-2 1,0-2-1,65 11 0,-68-18 4,0-1 0,0-2 0,0-2-1,1-1 1,-1-2 0,0-2 0,0-1 0,-1-2 0,0-2 0,0-1 0,-1-1 0,41-21 0,-37 12 13,0-1 1,-2-2 0,0-1 0,-2-2 0,-1-2 0,-1-1 0,-2-1-1,-1-2 1,37-52 0,-52 64-5,0-2-1,-2 0 0,-1 0 1,-1-1-1,-1-1 0,0 0 1,-3 0-1,0-1 1,-1 0-1,-1 0 0,-2 0 1,-1-1-1,-1 1 1,-1-1-1,-1 1 0,-1-1 1,-8-33-1,0 24-25,-1 1-1,-2 0 1,-2 1 0,-1 0-1,-1 1 1,-2 1-1,-1 0 1,-37-42 0,30 42-28,-2 1 0,-2 1 0,0 2 1,-2 0-1,-1 3 0,-1 1 0,-47-25 0,50 35 14,0 0 0,-1 2-1,0 2 1,-1 1 0,0 1 0,0 2-1,-1 2 1,0 1 0,1 1-1,-1 2 1,0 2 0,0 1-1,0 1 1,1 2 0,0 2 0,0 1-1,-55 23 1,59-19 4,0 1 0,1 1 0,0 2 0,1 1 0,1 1 0,1 1 0,1 2 1,1 0-1,1 1 0,1 2 0,0 0 0,2 2 0,2 0 0,0 1 0,2 1 0,1 0 0,1 1 0,-18 58 1,24-56 1,2 0 0,2 0 0,0 1 0,2-1 0,2 1 0,1 0 1,1-1-1,2 1 0,10 43 0,-4-38 7,1 0 1,2-1 0,1-1-1,2-1 1,2 0-1,1-1 1,35 48-1,-42-66 14,1 0-1,1 0 0,0-2 0,2 0 0,-1 0 0,1-1 0,1-1 0,0-1 0,1-1 0,0 0 0,1-1 0,0-1 0,0-1 0,1 0 0,-1-2 0,2 0 0,22 2 0,-9-5 6,-1-1 0,1-1 0,-1-3 0,1 0 0,-1-2 0,0-2 0,-1-1 0,1-1 0,-2-2-1,1-1 1,-2-1 0,1-2 0,44-30 0,-40 22 1,-2-2-1,0-2 1,-1 0-1,-2-3 1,-1 0-1,-2-2 1,-1-1-1,-1-1 1,-2-1-1,28-55 1,-43 72-3,0 1 1,-2-1-1,0 0 1,-1 0 0,-1 0-1,0-1 1,1-30-1,-5 40-9,0 0 0,-1-1 0,1 1 0,-2 0 0,1 1 1,-2-1-1,1 0 0,-1 0 0,0 1 0,-1 0 0,0-1 0,0 1 0,-1 1 0,1-1 0,-2 1 0,1-1 0,-12-9 0,6 7-8,-1 2 1,0-1-1,-1 2 0,1 0 1,-1 0-1,-1 1 0,1 1 1,-1 0-1,0 0 0,0 2 1,-1 0-1,1 1 0,-1 0 1,1 1-1,-17 1 0,-7 1-10,0 2 0,1 1 0,-1 2 0,-61 19 0,58-12-2,0 1 0,1 2 0,1 2-1,1 1 1,-69 48 0,92-57 11,1 1 0,0 1 0,1 0 0,0 1 0,1 0 0,1 1 0,0 0-1,0 1 1,2 0 0,0 0 0,1 1 0,0 1 0,1-1 0,1 1 0,1 0 0,-6 33 0,10-44 8,0 0-1,0 0 1,1 1-1,0-1 1,0 0 0,1 1-1,0-1 1,0 0 0,0 0-1,1 0 1,0 0 0,0 0-1,0 0 1,1 0 0,0-1-1,0 1 1,1-1-1,-1 0 1,1 0 0,0 0-1,0 0 1,1-1 0,-1 0-1,1 0 1,0 0 0,0 0-1,9 4 1,-4-3 7,1-1-1,0 0 1,0-1 0,0 0-1,0-1 1,1 0 0,-1-1-1,1 0 1,-1-1 0,1 0-1,-1-1 1,1 0 0,-1 0 0,16-5-1,-2-2 6,0-1 0,0-2 0,-1 0 0,0-1-1,-1-1 1,0-2 0,-1 0 0,-1-1 0,36-36 0,-20 14 6,-3-1 0,-1-1 0,-3-2 0,31-54 0,-51 79-8,0 0 0,-2 0 1,0-1-1,-1 0 0,6-23 0,-12 37-8,0-1 1,0 1-1,0-1 1,-1 0-1,0 1 1,0-1-1,0 0 1,0 1-1,-1-1 1,0 1-1,0-1 1,0 0-1,0 1 1,-1 0-1,0-1 1,0 1-1,0 0 1,0 0-1,-1 0 0,1 0 1,-1 0-1,0 1 1,0-1-1,-1 1 1,1 0-1,0 0 1,-8-5-1,2 4-5,1-1 0,-1 1 0,-1 1 0,1-1 0,0 2 0,-1-1 0,0 1 0,0 1 0,1 0-1,-1 0 1,0 1 0,0 0 0,0 0 0,0 1 0,1 1 0,-1 0 0,0 0 0,1 1 0,-14 5 0,-5 4-12,0 0 1,1 2-1,1 1 1,1 1-1,-28 22 1,35-24 8,1 0 0,1 1 1,0 1-1,1 0 0,1 1 1,0 0-1,2 2 0,0-1 1,-16 35-1,22-39 6,1 1 0,0 0 0,1 0-1,1 0 1,1 1 0,0-1 0,1 1 0,0-1 0,2 1 0,-1 0 0,2-1 0,0 1-1,1-1 1,8 24 0,-2-15-1,0-1 0,2 1 0,1-2 1,0 0-1,2 0 0,1-1 0,0-1 0,1 0 0,2-2 0,0 1 0,0-2 0,2-1 0,0 0 0,1-2 0,0 0 0,1-1 0,1-1 0,0-1 0,48 15 0,-48-19 3,-1-1 0,1-1 0,0-1 0,1 0 0,-1-2 0,1-1-1,-1-1 1,1-1 0,-1-1 0,0-1 0,0-1 0,0-1 0,0-1-1,0-1 1,-1-1 0,-1-1 0,1-1 0,-1-1 0,-1 0 0,0-2-1,33-27 1,-38 25 12,0 0-1,-1 0 1,-1-2-1,0 0 0,-1 0 1,-1-1-1,-1 0 1,-1-1-1,0 0 1,-1-1-1,-1 0 0,-1 0 1,-1 0-1,-1-1 1,3-38-1,-6 35 1,-1 0 1,-1 0-1,-1 0 0,-1 0 0,-1 1 1,-1 0-1,-1-1 0,-1 2 0,-1-1 0,-1 1 1,-2 0-1,0 1 0,-23-34 0,-13-3-40,-1 2 0,-4 3 0,-1 1 1,-3 4-1,-1 1 0,-95-56 0,112 77 8,-1 3 1,-1 1 0,-1 3-1,-1 1 1,-1 2 0,0 2-1,-1 2 1,-92-12 0,109 22-6,0 0 1,0 2-1,0 1 1,0 2-1,1 0 1,-1 2-1,1 2 1,0 0-1,0 1 1,1 2-1,1 1 1,-1 1-1,2 2 1,-1 0-1,-44 35 1,47-29 5,0 1 0,2 2 1,0 0-1,2 1 0,0 0 0,2 2 1,1 0-1,1 1 0,1 1 0,1 0 1,2 1-1,1 0 0,-8 40 0,10-29 19,2 0 0,1 1 0,3-1-1,1 1 1,2 0 0,1-1-1,3 1 1,1-1 0,20 68 0,-10-59 10,1 0 1,3-2 0,2 0 0,2-1 0,2-1 0,2-2 0,1 0-1,60 64 1,-67-84-6,1-1 0,1-1 0,1-1 0,0-1 1,2-1-1,0-1 0,1-2 0,0-1 0,1-1 0,1-1 0,0-2 0,1-1 0,0-1 0,0-2 0,42 4 0,-38-10-3,-1-1 0,0-2 0,0-2 0,-1 0 0,1-3 0,-1 0 0,0-2 0,-1-2 0,-1-1 0,0-1 0,0-2 0,-1-1 0,-2-1 0,47-38-1,-38 25 14,-1-1-1,-2-2 0,-1-1 0,-2-2 0,-1-1 0,-2-2 0,-2 0 0,-2-2 0,36-84 0,-50 101-1,-2 0 0,-1 0 0,-1-1 0,-1 1 0,-1-1 0,-1-1 0,-1 1 0,-2 0 0,0 0 0,-2-1 0,-1 1 0,-1 0 0,-1 0 0,-2 1 0,0 0 0,-1 0 0,-2 0 0,-1 1 0,-21-36 0,2 15-23,-2 1-1,-2 2 1,-2 1-1,-1 2 0,-2 1 1,-2 2-1,-52-35 0,43 37 7,-2 2-1,-1 2 0,-2 3 0,0 2 1,-2 3-1,-68-19 0,84 32-18,0 1 0,-1 1 1,1 3-1,-1 1 0,0 3 0,0 1 1,0 2-1,0 1 0,1 3 0,0 1 1,-47 16-1,56-12-1,-1 0 0,2 3 1,0 0-1,0 2 0,2 1 1,0 2-1,1 1 0,2 0 1,0 3-1,1 0 0,1 1 1,1 1-1,-36 56 0,40-48 10,1 0 0,2 2-1,1-1 1,2 2 0,2 0 0,1 0-1,2 1 1,2 0 0,1 1-1,0 45 1,6-24 9,2 0-1,2 0 1,3 0-1,3-1 1,33 106 0,-29-123 9,2 0 0,1-1 0,3-1 0,1-1 0,1 0-1,3-2 1,1-1 0,60 62 0,-59-72-3,0-1-1,2-2 0,1 0 0,1-2 1,0-2-1,2-1 0,0-1 0,1-2 1,1-1-1,71 17 0,-73-25 7,-1-1 0,2-1 0,-1-2 0,0-2 1,0-1-1,1-1 0,-1-2 0,0-2 0,-1-1 0,1-1 0,-2-2 0,60-26 0,-47 13 17,-2-1-1,0-2 1,-2-3 0,-1-1-1,-1-1 1,-2-3 0,-1 0-1,39-51 1,-41 43 7,-1-1 0,-2-2 0,-3-2 0,-1 0 0,-2-2-1,33-97 1,-48 113-19,-1 0 1,-2 0-1,-1-1 0,-2 0 0,-1 0 0,-2 0 0,-2-1 0,0 1 0,-3 0 0,0 0 0,-3 0 0,-11-37 0,5 33-25,-2 1 0,-1 0 0,-2 1 0,-1 0 0,-2 2 0,-2 0 0,-1 2 0,-1 1 0,-33-32 0,35 41-2,-1 1-1,-1 0 1,-1 3-1,0 0 1,-1 1 0,-1 2-1,-1 1 1,0 1 0,-1 1-1,0 2 1,-1 1-1,-34-6 1,21 10-12,0 2-1,0 1 1,0 3-1,0 1 1,0 2-1,0 3 1,1 1-1,0 2 1,0 2-1,-70 29 1,64-19 0,1 3 1,0 1-1,2 2 0,1 3 1,2 1-1,1 2 1,2 2-1,-51 57 1,72-70 21,0 1 0,1 2 1,1 0-1,2 0 1,0 2-1,2 0 1,1 0-1,2 1 1,0 0-1,2 1 1,2 0-1,0 1 0,2-1 1,1 1-1,2 0 1,1 0-1,1-1 1,8 49-1,0-38 10,1 0 1,2-1-1,1 0 0,3-1 0,1 0 0,2-2 0,1 0 1,2-1-1,1-1 0,2-1 0,2-2 0,1 0 0,1-2 1,1-1-1,2-2 0,1 0 0,49 29 0,-39-30-2,0-2-1,2-1 0,1-2 0,1-3 0,0-1 1,2-3-1,-1-2 0,1-1 0,1-3 1,0-3-1,0-1 0,0-3 0,1-1 0,64-10 1,-56-1-2,-1-2 0,0-3-1,-1-2 1,-1-2 0,-1-3 0,-1-3 0,-1-1 0,-1-4 0,75-57 0,-92 60 13,-2-2 0,-1-1-1,-1-1 1,-2-2 0,43-64-1,-54 69 6,-2-1 0,-1-1 0,-1 0 0,-1-1 0,-2-1 0,-2 1 0,0-2 0,3-34 0,-9 33-13,-2 0 0,-2 0-1,-1 0 1,-1 0 0,-2 0 0,-1 1 0,-2 0 0,-2 0-1,-1 1 1,-1 0 0,-2 1 0,-22-39 0,4 16-32,-2 2 0,-3 2 1,-1 1-1,-3 2 0,-93-84 1,96 98 11,-3 3 1,0 1 0,-2 2 0,-1 2-1,-1 2 1,-1 2 0,-2 1-1,1 3 1,-59-13 0,71 23-13,-1 1-1,1 2 1,-1 2 0,0 1-1,0 2 1,0 1 0,0 2-1,1 2 1,-1 1 0,1 1-1,0 2 1,1 2 0,-61 27-1,63-21 7,0 2 1,1 0-1,1 2 0,1 2 0,1 0 0,1 2 0,1 1 1,2 1-1,0 1 0,2 2 0,1 0 0,2 1 0,0 0 1,3 2-1,0 0 0,-20 69 0,21-50 33,3 1 0,2 0 0,2 1 0,3 0 0,2 1 0,3-1 0,2 0 0,2 0 0,3 0 0,24 97 0,-12-84 3,3-1 0,2-1 0,4-2 0,2 0 0,3-2 0,3-1 1,2-2-1,62 72 0,-75-102-14,2-1 0,1-1 0,1-2 0,1 0 0,2-2 0,0-2 0,44 22 0,-50-31 0,1 0 0,0-2 0,0-1 0,1-1 0,0-2 0,0 0 0,1-2 0,-1-1-1,1-2 1,45-4 0,-41-1 5,0-2 0,-1-1-1,0-1 1,-1-2 0,0-2-1,0 0 1,-1-2 0,-1-1-1,-1-2 1,0-1 0,-1-1-1,38-36 1,-33 24 14,0-1-1,-2-2 0,-2-1 1,-1-1-1,-2-1 0,-2-1 1,-1-1-1,27-72 0,-36 72 7,-1 0 0,-3 0 0,-1-1 0,-2 0 0,-2 0 0,-2 0 0,-1-1 0,-8-64 0,0 56-23,-2 0 0,-3 0 0,-1 1 0,-3 1 0,-2 1 0,-40-76 0,33 78-22,-1 1 1,-3 1-1,-1 2 1,-2 1 0,-2 1-1,-2 2 1,-1 2-1,-1 1 1,-3 2 0,0 2-1,-2 1 1,-1 2 0,-1 3-1,-1 1 1,-54-18-1,53 26-9,-1 2-1,-1 2 0,0 2 0,0 2 0,0 2 0,-1 3 0,-95 7 0,118-2 4,1 1-1,0 1 1,1 2-1,-1 0 1,1 2-1,1 1 0,-1 1 1,2 0-1,0 2 1,0 1-1,1 1 1,1 1-1,0 0 1,1 2-1,1 0 0,-26 34 1,25-25 7,1 1 0,2 1 1,1 1-1,1 0 0,2 1 1,1 0-1,1 1 0,2 1 0,-6 33 1,9-23 8,1 0 0,3 1 0,1-1 0,2 1 0,2-1 0,14 68 0,-6-61 9,2 0 0,3-1 1,1-1-1,3-1 0,2 0 1,1-1-1,3-2 0,1 0 1,3-2-1,1-1 0,2-2 1,59 55-1,-60-67 1,1-2 0,1-1 0,1-1 0,1-2 1,1-2-1,0-1 0,2-2 0,0-2 0,1-1 0,51 9 0,-60-17 0,0-1 1,1-1-1,-1-1 0,1-2 0,-1-2 0,1 0 0,-1-2 0,0-2 0,0-1 0,0-1 0,-1-1 0,0-2 0,-1-1 0,29-16 0,-21 6 12,-1-2-1,-1-1 1,-1-1-1,-2-2 1,0-1 0,-2-2-1,-1-1 1,35-51 0,-44 53 10,-2-1 0,-1 0 0,-1-1 0,-2-1 0,-1 0 0,-1-1 0,-2-1 0,-2 0 0,-1 0 0,3-56 0,-9 40 3,-2 1 1,-3 0 0,-2 0 0,-2 1-1,-2 0 1,-2 0 0,-3 1 0,-1 1-1,-44-88 1,37 92-42,-2 0 0,-2 2-1,-1 0 1,-2 2 0,-2 2 0,-2 1 0,-1 1-1,-1 2 1,-2 1 0,-47-29 0,52 42-11,-1 1 1,0 2 0,-2 1-1,0 2 1,0 2 0,-1 1-1,-1 1 1,1 2 0,-1 2-1,0 2 1,-1 1 0,1 2-1,0 2 1,0 1 0,0 2-1,-49 12 1,50-7-2,0 1 0,2 1 1,-1 3-1,1 0 0,2 2 0,-1 2 1,2 1-1,1 2 0,0 1 0,2 1 1,0 1-1,2 2 0,1 1 0,1 0 1,2 2-1,-29 48 0,31-40 14,3 0-1,0 1 0,3 1 1,2 1-1,1 0 0,2 1 1,-9 83-1,16-73 16,2 0 1,2 0-1,2 0 1,3 0-1,2 0 0,18 60 1,-11-60 0,2-1 1,3 0-1,1-2 0,3 0 1,2-2-1,2 0 0,2-2 1,2-2-1,1 0 0,3-3 1,1-1-1,2-1 1,78 58-1,-86-76-5,1-1 1,0-1-1,1-2 0,1-1 1,0-2-1,1-1 0,0-2 1,40 7-1,-50-13-3,0-2 1,0 0 0,0-2-1,0 0 1,0-2 0,0 0-1,0-2 1,0-1-1,-1-1 1,0-1 0,0-1-1,41-20 1,-31 8 7,0-2 0,-1-1 0,-1-2 0,-1 0 0,-1-3 0,-2 0 0,27-35 0,-23 22 6,-2-1 0,-2-1 1,-1-2-1,-3 0 0,20-54 0,-31 62 7,-2 0 0,-2 0 0,-1-1 0,-2 0 0,-2-1 0,-1 0 0,-2 1 1,-2-1-1,-1 0 0,-3 1 0,0 0 0,-3 0 0,-1 0 0,-24-61 0,15 53-10,-2 1 0,-2 0 0,-3 2 0,-1 1 0,-1 1 0,-3 1-1,-1 1 1,-2 2 0,-2 2 0,-1 1 0,-43-32 0,52 48-24,0 1 0,-2 0 0,0 3 0,0 0 1,-1 2-1,-1 1 0,0 1 0,0 2 0,-1 1 0,0 2 1,0 1-1,-1 1 0,1 2 0,-1 1 0,1 2 0,-39 6 1,35-1-11,-1 1-1,1 2 1,1 1 0,0 1 0,0 3 0,2 0 0,0 3 0,0 0 0,2 2 0,0 2 0,2 0 0,0 2 0,-47 52 0,50-45 4,1 2 1,2 1 0,1 1 0,2 0 0,1 2 0,2 0 0,-13 43-1,15-30 10,2 0 0,2 0-1,3 1 1,1 1 0,1 66-1,7-60 23,3-1-1,2 1 0,2-1 1,3 0-1,2-1 0,3 0 1,2-1-1,3-1 0,1-1 1,60 98-1,-61-118 2,2-1-1,2-1 1,0-2 0,2 0 0,1-2 0,38 29-1,-46-42-3,1 0 0,0-1 0,1-1 0,1-1 0,0-1-1,0-1 1,1-1 0,0-1 0,1-1 0,44 5 0,-33-9 9,0-3 0,0 0 0,0-3 0,-1-1 0,1-1 0,-1-2 0,0-2 0,-1-1 0,-1-1 0,1-2 0,-2-1 0,0-2 1,-1-1-1,56-44 0,-44 27 3,-2-1 1,-2-2 0,-1-2-1,-2-1 1,-2-2 0,-2-1 0,-2-1-1,-2-2 1,29-65 0,-42 73 2,-1 0 0,-2 0-1,-2-2 1,-2 1 0,-1-1 0,-2 0 0,-2-1 0,-2 1 0,-7-76 0,-5 38-12,-3 0-1,-4 1 1,-3 1-1,-34-83 1,34 105-34,-3 1 0,-2 1-1,-2 1 1,-68-92 0,77 119 6,-2 1 0,-1 1 0,-1 1 0,0 1 0,-2 1 0,0 1 0,-2 1 0,0 2 0,0 0 0,-54-21 0,46 26-13,0 2-1,-1 0 0,0 3 0,0 1 1,0 1-1,-1 3 0,1 0 0,-1 3 1,1 1-1,0 1 0,0 2 1,0 2-1,1 1 0,-38 15 0,39-11 7,0 2 0,0 2 0,2 0 0,0 2 0,1 2 0,1 1 0,1 1 0,1 1 0,1 2 0,1 1 0,1 1 0,2 1 0,-36 58 0,36-43 32,2 0 1,2 1-1,2 1 0,2 0 0,2 1 0,2 1 0,2 0 1,3 0-1,1 1 0,3 0 0,1 0 0,9 66 1,0-59 24,1-1 0,4 0 0,1 0 0,3-2 0,2 0 0,3-1 0,1-1 1,3-1-1,3-1 0,47 63 0,-40-66-19,2-2 0,1-2 0,3-1-1,1-2 1,2-2 0,1-3 0,2-1 0,71 36 0,-84-52-5,1-1 1,0-2 0,1-2 0,1-1-1,-1-2 1,2-1 0,-1-3 0,1 0-1,0-3 1,0-1 0,0-2 0,0-2-1,52-10 1,-35-1-1,0-2 1,-1-2-1,-1-3 0,-1-2 0,-1-2 1,-1-3-1,-1-2 0,-2-2 0,-1-2 1,56-52-1,-70 55 9,0-2 0,-2-1 1,-2-1-1,-1-2 0,-2-1 1,-2-1-1,-1-1 0,-2-1 0,-2 0 1,-1-2-1,-3 0 0,-1-1 1,11-69-1,-21 75-15,-1-1 1,-3 1-1,-1-1 1,-1 0-1,-3 1 0,-1-1 1,-1 1-1,-3 1 1,-1 0-1,-1 0 1,-3 1-1,0 1 1,-3 0-1,0 1 0,-3 1 1,-24-31-1,16 27-15,-1 1 0,-2 2-1,-2 1 1,-1 1 0,-1 2-1,-2 2 1,0 1 0,-2 2-1,-1 2 1,-1 2-1,-1 1 1,-85-26 0,68 31-29,0 3-1,-2 2 1,1 3 0,-1 3-1,0 2 1,0 3 0,0 3 0,1 3-1,0 2 1,0 3 0,1 2 0,0 3-1,1 3 1,1 2 0,-63 35 0,86-37 14,1 1-1,1 2 1,0 2 0,2 1 0,1 1 0,2 2 0,-46 57 0,55-59 15,1 1 1,1 1-1,1 1 0,1 0 1,2 0-1,2 2 1,0-1-1,2 2 1,-9 63-1,14-54 18,2 2 0,2-1 0,2 0 0,1 0 0,3-1 1,1 1-1,20 62 0,-10-54 3,2-1 0,2-1 0,2-1 0,3-2 0,55 78 1,-47-79-8,2-2 1,2-1-1,1-2 0,3-2 1,1-2-1,1-1 1,2-3-1,1-2 1,2-1-1,1-3 1,1-2-1,90 29 1,-103-43 4,1-1 1,0-3-1,0-1 0,0-1 1,0-3-1,1-1 1,-1-2-1,0-2 1,1-1-1,-2-2 0,1-2 1,-1-1-1,63-27 1,-56 17 14,-2-2-1,0-2 1,-2-2 0,-1-2 0,-1-1 0,-1-2 0,-2-2 0,-1-1-1,-2-2 1,48-66 0,-60 71 5,-1 0 0,-2-1 0,-1-1 0,-2-1 0,-1 0 0,-1-1 0,-2 0 0,-2-1 0,9-59 0,-16 63-11,0-1 0,-2 1 1,-2 0-1,0 0 1,-3 0-1,0 0 0,-2 1 1,-1 0-1,-2 0 0,-1 1 1,-19-38-1,3 19-34,-2 1 0,-2 2 0,-2 1 0,-1 1 0,-75-71-1,54 66-26,-1 2 0,-3 2 0,-122-70 0,142 94 29,-1 2-1,0 2 0,-1 2 0,-1 2 0,0 1 1,-1 2-1,0 2 0,0 2 0,-1 2 0,-49 2 1,68 3-4,1 1 1,-1 2-1,0 1 1,1 0-1,0 2 1,0 1-1,1 0 1,-28 16-1,33-14 1,1 1 0,0 1 0,1 0-1,0 1 1,1 1 0,0 0 0,1 1 0,1 1-1,0 0 1,1 1 0,-9 18 0,2 1 2,3 1 0,1 1 0,1 0 0,2 0 0,2 2 0,2-1 0,1 1 0,-2 74 1,9-44 20,2 1 0,3-1 0,4 0 0,21 84 0,-15-94-3,3 0 0,3-1 0,2-1 0,2-1-1,4-1 1,58 88 0,-62-109-7,1-2 0,1-1 0,2-1-1,1-2 1,2-1 0,1-1 0,0-1 0,2-3 0,1 0-1,68 30 1,-82-43 6,1-2 0,0-1 1,1 0-1,0-2 0,0 0 0,0-2 0,0-1 0,1 0 0,-1-2 0,0-1 0,1-1 0,-1-1 1,0-1-1,0-2 0,-1 0 0,1-1 0,-1-1 0,-1-1 0,0-2 0,0 0 0,-1-1 0,37-28 1,-25 13-5,-1-2 1,-1-1 0,-2-2 0,-1-1 0,-2-1 0,-1-1-1,-2-1 1,-2-1 0,-1-1 0,29-77 0,-35 75-32,-2-1 0,-2 0-1,-1 0 1,-2-1 0,-3 0 0,-1 0 0,-1 0 0,-3 0 0,-1-1-1,-3 1 1,-10-47 0,9 64-144,-2 1 0,0 0 0,-1 1 0,-1 0-1,-1 1 1,-1 0 0,-2 0 0,-24-31 0,24 37-135,0 2 1,0 0 0,-1 0-1,-1 2 1,0 0 0,-1 0-1,-1 2 1,1 0-1,-1 1 1,-1 1 0,-24-7-1,-75-16-972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6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0 136 1384,'11'9'320,"7"-2"208,5-1-127,10-6-257,5-4-104,9-7-112,5-6-56,1-4-80,-2-1-1,-7-6 9,-5 1-16,-9-1 136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125 1 936,'-9'14'142,"0"0"0,-1 0 0,-16 18 0,18-25-61,1 1-1,0 0 1,0 1 0,1-1 0,1 1-1,-1 0 1,1 1 0,1-1-1,0 1 1,0 0 0,-2 10 0,5-18-81,1-1 1,0 0-1,0 0 1,0 0-1,0 1 1,0-1-1,0 0 1,0 0-1,0 1 1,0-1-1,0 0 1,1 0-1,-1 0 1,0 1-1,1-1 1,-1 0-1,1 0 1,0 0-1,-1 0 1,1 0-1,0 0 1,-1 0-1,1 0 1,0 0 0,0 0-1,0-1 1,0 1-1,0 0 1,0 0-1,2 0 1,-1 0-37,1-1 1,0 1-1,0-1 1,-1 1 0,1-1-1,0 0 1,0 0-1,0 0 1,-1 0 0,1-1-1,0 1 1,4-2-1,15-6-112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221 214 144,'-24'23'73,"2"0"160,-1-2-1,-1 0 1,-1-2 0,0 0 0,-36 19 0,45-27-554,25-9-146,30-8 325,-15-1 326,30-7 256,-1-3 0,0-2-1,56-29 1,-40 14-38,-37 19-446,0-1 0,47-33 0,-68 39-98,-1 0 1,0 0 0,-1-1 0,0 0 0,-1-1 0,0 0 0,-1 0 0,0-1 0,-1 0-1,5-15 1,-2 4-163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119 1 1232,'-26'32'168,"-2"4"344,1-1-79,9 1-25,2-1-32,13-4-224,3-4-80,11-6-32,3-5-8,7-8 8,2-5-32,3-6-240,3-5-264,3-10 264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84 0 1056,'-21'3'104,"3"1"88,0 2-152,4-2-384,2-1 240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203 1 1088,'-25'8'280,"-3"6"216,-1 4-160,-2 7-336,2 3-136,2 1-216,3 1-224,15-3 336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332 0 1872,'-41'15'56,"0"5"40,4 5-24,-2 0 144,2 4 177,4 1 71,1-4-80,5-1-128,8-3-312,3-1-152,9-1-304,5 2-249,6-2 441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306 4 864,'-18'-4'320,"-6"4"456,-1 2-71,-2 5-129,1 2-112,-2 5-176,-1 4-24,-2 2-16,0 1-32,6 0-112,4-2-56,9-1-104,4-2-128,8-5-320,2-3-128,8-2-272,5-2-129,9-1 633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36 6 912,'-15'8'-96,"4"1"-208,4-2 296,4 0 112,3-3 152,7-1 16,10-2-56,4-1-96,9-4-208,4-2-72,9-2-72,6-2-8,7-6 152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0 504,'28'14'-16,"11"-3"112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1.9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174 0 1168,'-23'12'24,"-2"4"-56,-3 4 24,-4 3-8,-1 3 0,1 0 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1 1800,'-4'34'601,"0"5"399,-1 5-264,-2-3-288,5 5-272,0 2-56,5 2-168,4 3-192,8-4-664,1-3 552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9 0 760,'-8'35'144,"9"8"48,7 3-8,6 2-216,6-2-40,6-7 40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0 1080,'-13'38'160,"4"1"248,7 7-320,2 0 16,6 3-40,2-2-32,7 2-16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1.7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2.1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2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4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6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9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2.4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1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5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7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2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8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8.1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9.1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20.3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05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9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39 976,'-22'-19'4633,"21"19"-4553,1 0 1,-1 0-1,1 0 1,0-1-1,-1 1 1,1 0 0,0-1-1,-1 1 1,1 0-1,0 0 1,-1-1-1,1 1 1,0 0-1,-1-1 1,1 1-1,0-1 1,0 1-1,0 0 1,-1-1-1,1 1 1,0-1-1,0 1 1,0-1 0,0 1-1,0-1 1,0 1-1,0 0 1,0-1-1,0 1 1,0-1-1,0 1 1,0-1-1,0 1 1,0-1-1,0 1 1,1 0-1,-1-1 1,0 1-1,0-1 1,0 1 0,1 0-1,-1-1 1,0 1-1,0 0 1,1-1-1,-1 1 1,0 0-1,1-1 1,-1 1-1,0 0 1,1 0-1,-1-1 1,1 1-1,-1 0 1,1 0-1,-1 0 1,1-1 0,0 1-33,0 1 1,0-1 0,1 0-1,-1 0 1,0 1 0,0-1-1,0 0 1,0 1 0,0-1-1,0 1 1,0 0 0,0-1-1,0 1 1,0 0 0,0-1-1,-1 1 1,1 0 0,0 0-1,0 0 1,0 1 0,19 26 350,-15-21-241,244 386 823,-8-14-210,-20-61-4184,-197-285 2425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94 337 1392,'-29'-26'1011,"-10"-9"2007,14 11 2557,45 31-4204,44 52-716,-33-30-315,40 29 0,-58-49-292,1 0-1,0-1 0,0-1 0,0-1 0,1 0 0,26 8 0,-24-10 2,2 1-34,1-1 0,27 3 0,-43-6 16,-1-1-1,1 1 1,-1-1 0,1 0 0,0-1 0,-1 1-1,1 0 1,-1-1 0,0 0 0,1 0 0,-1 0-1,0 0 1,1-1 0,-1 1 0,0-1 0,0 0-1,0 0 1,0 0 0,0 0 0,3-4-1,-5 4 32,0 0-1,0 0 0,0-1 0,0 1 0,-1 0 0,1 0 0,-1-1 0,1 1 0,-1 0 0,0-1 0,0 1 0,0 0 0,0-1 0,0 1 0,-1 0 0,1 0 0,-1-1 0,0 1 0,1 0 0,-1 0 0,-2-4 0,-30-53 473,15 30-366,4-5-84,2 0 0,-15-63 0,16 55-240,-19-50 1,23 78-411,7 14 482,0-1 0,0 1 0,0 0 1,0 0-1,0-1 0,0 1 0,0 0 0,0 0 1,0-1-1,0 1 0,0 0 0,-1 0 0,1-1 0,0 1 1,0 0-1,0 0 0,0 0 0,-1-1 0,1 1 1,0 0-1,0 0 0,0 0 0,-1 0 0,1 0 1,0-1-1,0 1 0,-1 0 0,1 0 0,0 0 0,0 0 1,-1 0-1,1 0 0,0 0 0,0 0 0,-1 0 1,1 0-1,0 0 0,-1 0 0,1 0 0,0 0 0,0 0 1,-1 0-1,1 0 0,-1 9-930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31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3337,'3'3'97,"0"-1"0,0 0 0,0 0 0,0 0 0,1-1 0,-1 1 0,0-1 0,1 0 0,-1 0 0,1 0 0,-1 0 0,5 0 0,52 3 2469,-7 0-871,-2 7-696,0 3-1,80 32 1,95 58 243,24 10-777,-54-40-379,510 222-34,-611-244-17,118 86 0,76 80 18,-118-86-41,43 24 1,250 205 13,-297-198-28,46 43-18,-55-64 8,193 226 0,-235-240 36,157 134 0,-160-154-12,156 190 0,-4-7 29,-155-177-15,120 160 1,59 159 15,103 151-423,-372-552-229,1-1 0,46 53 0,-17-45-101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49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1256 47 2889,'-1'-2'138,"1"0"1,0 1-1,0-1 0,0 1 1,19-37 8031,-21 77-7132,-80 484 38,72-443-1019,0 140-61,10-209 0,14-34-84,-7 18-23,-10 26 30,-18 45 22,19-62 69,0 0 0,0 0 0,0 0 0,0 0 0,-1 0 0,0 0 0,0-1 0,0 1 0,0-1 0,0 0 0,0 0 0,-1 0 0,-4 3 0,3-6 17,-1 0 1,0 0-1,0 0 1,1 0-1,-1-1 1,1 0-1,-1 0 1,0-1 0,1 1-1,0-1 1,-1-1-1,-7-3 1,11 5-9,-117-31 1124,-190-120-278,35 15-422,221 115-1075,0 1 0,-2 4-1,-74-15 1,99 27-922,10 6 608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4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8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5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11.80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1502 541 1720,'-37'-36'8378,"36"31"-7979,-21-28 1551,16 29-1855,0 1 0,-1-1 0,0 2-1,1-1 1,-1 1 0,0 0 0,0 0 0,0 0 0,0 1 0,0 0 0,-1 1 0,1 0 0,0 0 0,0 0 0,0 1 0,0 0 0,0 1 0,0-1 0,-12 6 0,-3 0-27,2 1 1,-1 1 0,1 1-1,1 1 1,-21 15 0,20-11 38,2 0 0,0 2 1,1 0-1,0 1 0,2 1 1,0 0-1,1 1 0,1 1 0,1 0 1,1 1-1,1 0 0,-12 38 1,18-46-56,0 0 1,1 0 0,1 1-1,1-1 1,0 1 0,1-1-1,0 1 1,1-1 0,5 26-1,-3-29-48,0-1-1,1 1 0,0-1 1,1 0-1,0 0 1,0-1-1,1 1 0,0-1 1,1-1-1,0 1 1,1-1-1,-1 0 0,2-1 1,8 7-1,-6-6-22,0 0-1,1-1 1,0-1-1,0 0 1,0 0-1,1-2 1,0 1-1,0-2 1,0 1-1,0-2 1,1 0-1,15 0 1,-10-2 12,1 0 1,0-2 0,-1-1-1,1 0 1,-1-1 0,0-1 0,34-14-1,-28 8 58,-1-1 1,0-1-1,0-1 0,-2-1 0,0-1 0,-1-1 1,0-1-1,-1-1 0,-1-1 0,-1 0 0,-1-1 0,18-31 1,-29 43 25,0-1 1,-1-1-1,-1 1 0,0 0 1,0-1-1,-1 0 1,0 0-1,-1 0 1,0 0-1,-1-1 1,0 1-1,-1 0 0,0-1 1,-1 1-1,0 0 1,-1-1-1,0 1 1,-1 0-1,0 0 1,-1 1-1,0-1 0,0 1 1,-1 0-1,-1 0 1,0 0-1,0 1 1,-15-17-1,6 10 22,0 0-1,-1 1 1,-1 1-1,-1 1 1,0 0-1,-1 2 1,0 0-1,-38-16 1,28 16-46,0 2 0,0 1 0,-1 2 0,0 1 0,0 1 0,-31 0 0,21 4-37,0 1 0,1 3 0,-1 1 0,1 1 0,0 3 0,1 1 0,0 2 0,0 1 0,2 2 0,-43 25 0,61-30 1,0 1 0,2 0 1,-1 2-1,1 0 1,1 0-1,1 2 0,0 0 1,-19 27-1,26-32-1,1 0 1,0 1-1,1 0 0,0 0 1,1 1-1,1-1 0,-1 1 1,2 0-1,0 0 0,0 0 1,1 0-1,0 0 0,1 0 1,1 0-1,3 23 0,2-12-25,1 0 0,0-1 1,2 0-1,0 0 0,1-1 0,2 0 0,0-1 0,1-1 0,1 0 1,0 0-1,2-1 0,0-1 0,25 20 0,-14-14-63,2-2 0,0 0 0,1-2 0,1-2 0,1 0 0,0-2 0,1-2 0,41 12 0,-51-19 79,0-1 0,0-1 0,0-1 0,1-1 0,0-1 0,-1-1 1,1-1-1,-1-1 0,1-1 0,-1-1 0,0-2 0,0 0 0,0-1 0,-1-1 0,0-1 0,-1-1 0,0-1 0,0-1 0,-2-1 1,1 0-1,-1-2 0,-1 0 0,-1-1 0,0-1 0,28-37 0,-30 34 56,-1 0 0,-1-2 0,-1 1 0,-1-2 0,-1 0 0,-1 0 0,-1 0 0,8-41 0,-13 47-19,-1 0 1,-1-1-1,0 1 0,-1-1 1,-1 1-1,-1 0 0,0-1 0,-1 1 1,-1 0-1,-1 0 0,0 1 0,-1-1 1,-9-16-1,-2 3-18,-2 1-1,0 0 1,-2 2-1,-1 0 1,-1 1 0,-1 1-1,-2 2 1,0 0-1,-1 2 1,-1 1 0,-1 1-1,-1 2 1,-44-20-1,51 28-31,0 0-1,-1 2 0,0 0 1,0 2-1,-1 0 0,0 2 0,0 1 1,-34 1-1,39 3-13,1 0 0,0 1-1,-1 1 1,1 1 0,1 0 0,-1 2 0,1 0 0,0 1-1,1 1 1,0 0 0,-24 19 0,26-17 2,0 1-1,1 0 1,1 1 0,0 1-1,1 1 1,0-1 0,1 2-1,1-1 1,1 2 0,0-1-1,1 1 1,0 0 0,2 1-1,0 0 1,-6 31 0,9-23 4,0 1 0,2 0-1,1 1 1,1-1 0,1 0 0,1-1 0,2 1 0,1 0 0,0-1 0,16 36 0,-8-25-30,3-1 0,0 0-1,3-2 1,0 0 0,3-1 0,0-1 0,2-1-1,38 35 1,-45-48 9,2-2 0,0 0 0,1-1 0,0-1 0,1-1 0,0-1 0,1-1-1,1-1 1,0-1 0,0-1 0,0-1 0,1-2 0,0 0 0,29 2 0,-20-6 40,0-2 1,1-1-1,-1-1 1,0-2-1,0-1 1,0-2-1,-1-1 1,-1-2-1,1-1 1,-2-2-1,0-1 1,0-1-1,-2-1 1,39-30-1,-46 30 33,-1-2 0,-1 0 0,-1 0-1,0-2 1,-2-1 0,0 0-1,-2-1 1,0 0 0,-1-2-1,-2 1 1,0-2 0,-2 0-1,-1 0 1,-1 0 0,-1-1-1,-2 0 1,0-1 0,0-33 0,-5 29-8,-2-1 0,-1 1 0,-2 0 0,-1 0 0,-2 0 0,-1 1 0,-1 0 0,-2 0 1,0 1-1,-3 1 0,0 0 0,-2 2 0,-27-36 0,25 38-51,-1 0-1,-1 2 1,-1 1-1,-1 0 0,-1 2 1,-1 1-1,0 0 1,-1 2-1,-2 2 1,1 0-1,-2 1 1,1 2-1,-59-16 1,57 22 9,0 1 1,-1 2-1,1 1 1,0 2-1,-1 1 1,1 1 0,-1 1-1,1 2 1,1 1-1,-1 1 1,1 2-1,0 1 1,1 1 0,0 1-1,1 2 1,0 1-1,1 1 1,1 1-1,0 1 1,2 1 0,0 1-1,1 1 1,1 1-1,1 1 1,1 1-1,1 1 1,-28 52-1,26-36 7,2 1-1,2 1 0,2 0 0,1 1 0,3 0 0,1 1 0,3 1 0,1-1 0,3 1 0,1-1 0,3 1 0,1 0 0,3-1 0,1 0 0,3 0 0,1-1 0,2 0 0,29 64 0,-30-84-33,0-1 0,2 0 1,0-1-1,2 0 0,0-2 0,1 0 0,2 0 0,0-2 0,32 25 0,-38-33 31,0-2-1,0 1 0,1-2 0,0 0 0,0-1 0,1 0 0,0-1 0,0 0 0,0-1 0,0-1 0,1-1 0,0 0 0,-1-1 0,1-1 0,0 0 1,-1-1-1,23-4 0,-14-2 29,-1 0 1,-1-2-1,0 0 1,0-2-1,0 0 1,-2-1-1,1-2 1,-2 0-1,0-1 1,24-23-1,-11 5 74,-1-1 0,-1-1-1,-2-1 1,36-63-1,-49 69-54,0-1-1,-2-1 1,-2 0-1,-1 0 1,-1-1-1,-2-1 1,-1 1-1,-2-1 1,-1 0-1,-2 0 1,-1 0-1,-1 0 1,-2 0-1,-2 0 1,-1 1-1,-1 0 1,-2 0-1,-2 0 0,-1 1 1,-1 1-1,-1 0 1,-2 1-1,-1 1 1,-2 0-1,0 1 1,-2 1-1,-1 1 1,-46-42-1,49 53-47,0 0 0,-2 2 0,1 0 0,-2 1 0,1 1 0,-2 1 0,1 1 0,-1 1 0,-1 1 0,1 1 0,-31-3 0,23 5-23,-1 2 0,1 2 0,-1 0 0,1 2 0,0 2 0,0 1 0,0 1 0,-42 14 0,44-10 4,0 1-1,1 2 1,1 1 0,0 1 0,0 1 0,2 1 0,0 2-1,-35 33 1,44-36 28,0 2 0,0 1-1,2 0 1,0 0 0,2 1 0,0 1-1,1 0 1,1 1 0,1 0-1,1 0 1,-8 37 0,11-27-14,1-1 0,2 1 0,1 0-1,1-1 1,1 1 0,3 0 0,0-1 0,2 0 0,1 0 0,1 0-1,2-1 1,1 0 0,2-1 0,0-1 0,2 0 0,1 0 0,2-2 0,24 31-1,-22-34 2,0 0-1,2-1 1,0-1 0,1-1-1,1-2 1,1 0-1,0-1 1,2-2-1,0 0 1,0-2-1,1-1 1,1-2 0,0 0-1,0-2 1,1-1-1,0-2 1,0 0-1,61-1 1,-57-6 43,1-2 1,-1-1 0,0-2-1,0-2 1,-1 0-1,0-3 1,60-29 0,-50 19 17,-2-3 0,0-1 0,-2-2 0,-1-2 0,39-39 0,-60 52-10,-1-1 0,0 0 0,-2-2 0,0 0 0,-1 0 0,-1-1 0,-1-1 0,-1 0 0,10-30 0,-15 35 6,-1-1-1,0 0 1,-1 0-1,-1 0 0,-1 0 1,-1-1-1,0 1 1,-2 0-1,0 0 0,0-1 1,-2 2-1,-12-36 0,5 26-29,-1 1 0,-2 1-1,0 0 1,-2 0 0,-1 2-1,0 0 1,-2 1 0,-1 1-1,0 0 1,-2 2 0,0 0-1,-1 2 1,-44-26-1,32 24-46,0 1-1,-1 1 0,-1 3 0,-1 0 1,0 3-1,0 1 0,-1 2 0,-1 2 1,-57-3-1,53 10-5,0 1 0,0 2 1,1 3-1,0 1 0,0 2 1,0 1-1,1 3 0,1 2 1,1 1-1,-67 39 0,79-39 20,0 1-1,1 1 0,1 2 0,1 0 1,1 2-1,1 1 0,1 0 0,1 2 1,1 0-1,2 2 0,0 0 0,2 1 1,1 0-1,-21 61 0,30-65-10,0 0-1,2 1 0,0 0 1,2-1-1,1 1 0,1 0 1,1 0-1,2 0 0,0 0 0,2-1 1,8 30-1,-3-24-113,2 0 0,1-1 0,1 0 0,1-1 0,2-1 0,1 0 0,1-1 0,32 34 0,-28-37 2,0-1 0,2-1 1,1-1-1,1-1 0,0-1 1,1-2-1,1-1 0,42 17 1,-46-24 115,-1-1 1,1 0-1,1-2 1,0-1-1,-1-2 1,1 0 0,0-1-1,1-2 1,-1-1-1,0-1 1,26-5 0,-15-2 132,0-2 1,0-1-1,-2-2 1,0-1-1,0-2 1,-1-2-1,45-32 1,-26 11 104,-2-1 1,-1-3-1,65-75 0,-95 97-144,-2-1-1,0 0 1,-1-2-1,-2 0 0,-1 0 1,0-1-1,-2-1 1,-2 0-1,0-1 1,-1 0-1,-2-1 1,-1 1-1,-1-1 0,-2 0 1,-1-1-1,-1 1 1,-1 0-1,-2-1 1,-1 1-1,-12-52 1,4 40-17,-3 0 1,-1 1 0,-2 1 0,-2 0 0,-2 1-1,-1 1 1,-2 1 0,-1 1 0,-1 2 0,-58-56 0,63 69-52,-1 0 0,-1 2-1,-1 1 1,-1 0 0,0 2 0,-1 1 0,0 1 0,-1 1 0,-1 2 0,0 1 0,0 0 0,-1 2 0,1 2 0,-2 0 0,1 2 0,-49 1 0,49 5-22,0 0 0,0 2 0,1 1 0,-1 1-1,2 1 1,-1 2 0,1 1 0,1 1 0,0 1 0,1 1 0,0 2 0,1 0 0,1 2-1,-28 25 1,27-18-2,1 1 1,1 1-1,1 0 0,1 2 0,1 0 0,2 2 1,1 0-1,2 0 0,1 1 0,1 1 0,-12 56 1,16-44-27,2 0 0,2 0 1,2 0-1,2 1 1,2-1-1,1 0 0,3 0 1,2-1-1,1 1 0,3-2 1,1 1-1,3-2 1,1 0-1,30 52 0,-29-62 11,1-1-1,1-1 1,2 0-1,1-2 0,1-1 1,2 0-1,0-2 1,2-1-1,0-2 1,2 0-1,0-2 0,2-2 1,0 0-1,1-2 1,0-2-1,1-1 0,1-1 1,41 7-1,-48-15 70,-1-1-1,1-1 1,0-2 0,0 0-1,0-2 1,0-2 0,-1 0-1,1-2 1,-1 0-1,0-2 1,46-21 0,-33 10 49,-1-2 0,-1-2 1,-1-1-1,-1-1 0,-1-3 1,52-51-1,-71 62-8,0-1-1,-2 0 1,0-1 0,-1 0-1,0-2 1,-2 1-1,-1-1 1,0 0 0,-1-1-1,-2-1 1,0 1-1,6-39 1,-10 33 10,-2 1-1,0-1 0,-2 1 1,-1-1-1,-1 1 1,-1 0-1,-2-1 1,0 2-1,-2-1 1,-16-37-1,3 20-74,-2 0 0,-2 1 0,-1 2 0,-3 1 0,-1 1 0,-2 1 0,-1 2 0,-2 1 0,-2 2 0,0 2 0,-3 1 0,-66-39 0,81 56-20,0 1 0,0 1 0,-1 2 0,-1 0 0,1 2 0,-1 1 1,-1 1-1,1 1 0,-1 1 0,1 2 0,-45 3 0,39 1-23,0 2-1,1 2 1,-1 0 0,1 3-1,1 0 1,0 2-1,0 1 1,1 2-1,-31 21 1,33-18-1,0 2-1,2 1 1,0 1 0,2 1-1,0 1 1,2 2-1,1 0 1,0 1 0,-15 30-1,22-32 23,1 0 0,2 1 0,0 0-1,2 1 1,1 0 0,1 0 0,1 1-1,2 0 1,1 0 0,1 0 0,2 38 0,2-32-30,3 1 0,1-1 1,1 0-1,2-1 0,1 1 1,1-2-1,2 0 0,2 0 1,1-1-1,1-1 1,1-1-1,2 0 0,25 28 1,-28-38 27,1-1 1,0 0 0,2-1 0,-1-2-1,2 0 1,0 0 0,1-2 0,0-1-1,1-1 1,1-1 0,-1-1 0,2 0-1,-1-2 1,1-1 0,0-1-1,0-2 1,0 0 0,36-1 0,-26-5 47,0-1 0,0-1-1,0-2 1,-1-2 0,-1-1 0,1-2 0,-2-1 0,35-18 0,-13 1 84,-2-2 0,-1-2 0,83-73 0,-113 88-49,-1 0-1,0-2 1,-2 0-1,0-2 1,-2 0-1,0 0 1,-2-2-1,17-37 1,-22 39-14,-2 1 1,0-1 0,-2 0 0,0-1-1,-2 1 1,0-1 0,-2 0 0,-1 1-1,0-1 1,-6-32 0,-2 13-26,-2 0 1,-2 0 0,-2 1-1,-2 0 1,-1 2 0,-2 0 0,-2 1-1,-2 1 1,-1 1 0,-2 1-1,-1 1 1,-2 1 0,-2 2-1,0 1 1,-2 2 0,-2 1-1,-44-29 1,56 45-46,-1 0 0,0 2 1,-1 1-1,0 0 0,0 2 0,0 1 0,-1 1 1,0 1-1,0 2 0,0 0 0,0 2 0,-1 0 1,1 2-1,0 1 0,0 2 0,1 0 1,-39 13-1,35-8-12,0 1 0,1 2 0,1 1-1,-1 0 1,2 3 0,0 0 0,2 1 0,-1 1 0,2 2 0,1 0 0,1 2 0,0 0 0,2 1 0,-25 42 0,22-26 34,3 1 1,1 1-1,3 1 1,1 1 0,2 0-1,2 0 1,2 1-1,2 1 1,-1 56-1,7-36-25,3-1 0,2 0 0,3 0 0,3 0 0,36 115-1,-34-140-73,2 0-1,2-1 1,2 0-1,1-2 1,2 0-1,51 65 0,-59-86 65,0-1 0,0-1-1,1 0 1,1-1 0,1 0-1,0-1 1,0-1 0,1-1-1,0-1 1,1 0 0,0-1-1,0-1 1,1-1 0,0-1-1,0-1 1,28 3 0,-21-6 38,-1-2 0,1-1 0,0-1 0,-1-2 0,0 0 1,0-2-1,0 0 0,-1-2 0,0-1 0,-1-1 0,0-1 0,-1-1 1,0-1-1,23-20 0,2-3 53,-2-3 0,-2-1 0,-2-3-1,-1-1 1,40-60 0,-56 70 17,-2-1 0,-2-1 0,-1-1-1,-2 0 1,-2-2 0,-1 0 0,-2-1 0,-2 0-1,-2-1 1,7-68 0,-14 77-26,-2 0 0,-1 0 0,-1-1 0,-2 1 0,-1 1 0,-2-1 0,-1 1 0,-2 0 0,0 1-1,-3 0 1,0 0 0,-2 2 0,-1 0 0,-23-31 0,17 31-61,-1 1 1,-1 1-1,-2 1 0,0 1 0,-2 1 1,-1 2-1,0 0 0,-2 3 0,0 0 1,-1 2-1,-1 1 0,0 2 0,-1 1 1,-1 2-1,0 1 0,0 1 0,-1 3 1,0 1-1,-1 1 0,1 2 0,0 2 0,-1 1 1,1 2-1,0 1 0,0 2 0,0 1 1,1 2-1,-60 24 0,59-17-1,1 1-1,1 2 1,1 1-1,1 2 1,1 1 0,1 2-1,1 0 1,1 2-1,1 1 1,2 2 0,0 0-1,3 1 1,-31 55-1,34-51 24,2 2-1,1 0 1,2 1-1,2 0 0,1 1 1,3 0-1,0 1 0,3 0 1,1 0-1,2 0 1,2 1-1,9 77 0,-1-74-46,2 0 0,2 0 0,1-2 0,3 1-1,1-2 1,2 0 0,2-1 0,1-1-1,3-1 1,0-1 0,40 42 0,-40-52-11,1-1 1,2-1 0,0-1-1,2-1 1,0-2-1,2-2 1,0 0-1,1-2 1,1-2 0,0-1-1,1-1 1,0-2-1,1-2 1,39 6 0,-32-11 36,-1-2 0,1-2 0,0-2 1,-1-1-1,1-3 0,-1-1 1,0-2-1,-1-2 0,0-2 1,-1-2-1,-1-1 0,0-2 1,-1-1-1,-1-3 0,-1-1 1,56-46-1,-59 42 83,-2-2 0,-2-2 0,0 0 0,-2-2 0,-2-1 0,-1-1 0,28-53 0,-37 57 21,-1-2 0,-1 0-1,-2 0 1,-1-1 0,-2-1 0,-1 0 0,-2 0 0,-2 0-1,0-48 1,-6 42-38,-2-1 0,-2 1 0,-1-1 0,-3 2 0,-1 0 0,-1 0-1,-3 1 1,-1 1 0,-2 0 0,-2 2 0,-1 0 0,-1 1 0,-2 2 0,-39-41 0,34 42-52,-2 0 0,-1 3 0,-2 0 0,0 3 1,-2 1-1,-1 1 0,0 2 0,-2 2 1,-1 1-1,0 3 0,-1 1 0,0 2 0,-65-11 1,61 19-48,-1 3-1,0 1 1,1 2 0,-1 3 0,1 1 0,0 3-1,0 1 1,1 2 0,0 3 0,1 1 0,1 2 0,0 2-1,1 2 1,2 2 0,0 2 0,1 1 0,2 2 0,1 1-1,1 2 1,1 2 0,2 1 0,2 1 0,-31 45-1,44-53 29,1 1 0,1 1 0,1 0 0,2 1 0,1 0 0,1 0 0,2 2 0,1-1 0,1 1 0,2 0 0,1 0 0,2 0 0,2 36 0,4-28-42,0-1 0,3-1 0,1 1 0,2-1 0,1-1 0,3 0 0,0-1 0,2 0 0,44 64 0,-34-61-2,2-2-1,2 0 1,1-2-1,2-2 1,1-1-1,2-2 0,1-1 1,49 28-1,-52-37 49,1-1 0,0-3 0,1 0 0,1-3 0,0-1 0,1-2 0,0-1 0,1-2 0,79 2 0,-64-11 34,0-2 1,0-3 0,-1-3 0,0-1 0,-1-3-1,-1-3 1,0-1 0,-1-3 0,-1-2-1,-1-2 1,-1-3 0,-2-1 0,-1-2 0,-1-3-1,-2-1 1,-1-2 0,-2-2 0,58-73 0,-75 79 16,0-1 1,-3-1 0,-1-1 0,-1-1 0,-2 0 0,-2-1-1,-1 0 1,-2-1 0,-2-1 0,-1 1 0,-3-1-1,-1 0 1,-1 0 0,-3 0 0,-1 0 0,-2 0 0,-2 0-1,-12-44 1,9 48-34,-2 0-1,-1 1 1,-2 0-1,-2 1 1,-1 0 0,-1 2-1,-2 0 1,-1 1-1,-2 1 1,-1 1-1,-1 2 1,-1 0 0,-1 1-1,-2 2 1,0 1-1,-2 1 1,0 2-1,-2 1 1,-52-23-1,49 29-38,-1 1 0,0 2 0,-1 1 0,0 2 0,0 2 0,0 1 0,-1 2 0,0 2 0,1 2 0,-1 1 0,1 2 0,-62 16 0,67-13 6,1 3 0,0 0 0,1 2 0,0 1 0,1 2 0,1 1 0,0 1 0,2 2 0,0 0 0,1 2 0,1 1 0,1 1 0,1 1 0,-34 49 0,36-39 47,1 1 0,1 0 0,3 2 0,1-1 1,1 2-1,3 0 0,-11 59 0,15-47-14,2-1-1,3 1 1,1 0-1,3 0 1,14 85-1,-7-84-43,3-1-1,2 0 0,2-1 0,3 0 0,1-2 1,3 0-1,1-1 0,3-2 0,2 0 0,1-2 1,3-2-1,64 65 0,-66-78 10,0-2 1,2-2-1,1-1 1,0-1-1,2-2 1,48 20-1,-59-30 23,1-1-1,0-1 0,1-1 1,0-2-1,0 0 0,0-2 1,0-1-1,1-1 0,-1-2 1,38-5-1,-33 1 20,-1-2-1,0-2 0,-1-1 1,0-1-1,0-1 1,-1-2-1,-1 0 0,0-3 1,34-25-1,-30 16 50,-1-2 0,-1 0 0,-1-3-1,-1 0 1,-3-1 0,38-61 0,-35 42 21,-1 0 1,-3-2-1,-3-1 1,-1-1-1,-3 0 1,-3-2-1,-2 0 1,-2 0-1,-3-1 1,-1-91-1,-7 102-40,-3 1-1,-1-1 0,-3 1 1,-1 0-1,-3 1 0,-1 0 1,-2 1-1,-26-50 1,28 67-32,-2 1 1,-1 1-1,0 1 1,-2 0 0,-1 1-1,-1 1 1,-1 1-1,-1 0 1,0 2 0,-2 1-1,0 0 1,-1 2-1,-54-25 1,40 25-50,0 2-1,-2 2 1,1 2-1,-1 1 1,-1 3-1,0 1 1,0 2-1,0 1 1,0 3-1,1 1 1,-1 3 0,-63 14-1,66-10 1,1 2 1,0 1-1,1 2 0,0 2 0,2 1 0,0 2 1,1 2-1,1 1 0,0 1 0,2 2 1,1 1-1,1 1 0,-33 41 0,34-30 6,2 1 0,1 1 0,3 1 0,1 1 0,2 1 0,2 1 0,2 0 0,2 1 0,1 1 1,3 0-1,2 0 0,2 1 0,1 56 0,4-61-1,2 1 1,2 0 0,1-1 0,3 0 0,1 0 0,2 0 0,2-2 0,2 1 0,2-2 0,1 0 0,2-1-1,1-1 1,2-1 0,45 53 0,-46-66 21,0-2 1,2 0-1,0-2 0,1 0 0,1-2 0,1-1 0,0-1 1,1-1-1,1-2 0,0-1 0,1-1 0,0-1 0,0-2 1,0 0-1,1-3 0,0 0 0,0-2 0,1-2 0,-1-1 1,0-1-1,0-1 0,0-2 0,58-17 0,-44 7 55,0-2-1,0-2 0,-2-2 1,-1-1-1,0-3 0,-2-1 1,-1-2-1,-1-2 1,-2-2-1,-1 0 0,-1-3 1,49-65-1,-62 69 29,-1 0-1,-1-1 0,-2-2 1,-1 1-1,-2-2 1,-1 0-1,11-48 1,-18 52-17,-1 1 0,-2-1 0,-1 0 1,-1 0-1,-2 1 0,-1-1 0,-1 0 1,-2 0-1,-12-44 0,2 31-29,-2 0 0,-2 0 0,-1 2 0,-3 1-1,-1 0 1,-2 2 0,-49-58 0,32 49-53,-2 2 0,-1 2 0,-3 2 0,-1 2 0,-57-33 0,72 52-1,-1 1-1,-1 2 1,-1 2-1,0 1 1,-1 2 0,0 2-1,-1 2 1,0 1-1,-1 2 1,1 2 0,-1 1-1,0 2 1,0 3-1,0 0 1,0 3 0,1 2-1,0 1 1,0 2 0,1 1-1,0 3 1,1 1-1,1 2 1,0 1 0,1 2-1,1 1 1,1 2-1,-35 31 1,40-27 37,0 1-1,2 2 0,2 0 1,0 2-1,2 1 1,2 1-1,1 0 1,1 2-1,-14 39 0,16-27-1,2 0-1,2 1 1,2 0-1,2 1 1,3 0-1,0 88 1,7-79-29,3 0 0,3 0 0,2-1 1,3 0-1,2-1 0,2 0 1,4-1-1,1-1 0,3-1 1,2-1-1,3-2 0,67 92 0,-77-118 1,2-2-1,1-1 0,0 0 1,2-2-1,0 0 0,1-2 1,43 24-1,-50-33 17,2 0 0,-1-1 0,1-1 0,0-1-1,1-1 1,-1-1 0,1 0 0,0-2 0,0 0 0,0-2 0,41-3 0,-33-2 26,1-2-1,-1 0 1,-1-2 0,1-2 0,-2 0 0,1-2 0,-2-1 0,0-1-1,0-1 1,-2-1 0,0-1 0,-1-2 0,40-43 0,-29 26 20,-3-3 1,-1 0-1,-1-2 1,-3-1 0,-2-1-1,-1-1 1,26-78-1,-35 78 2,-3-1 0,-1 0 0,-3-1 0,-2 0 0,-1 0 0,-3 0 0,-2 0-1,-9-66 1,2 60-24,-2 0 0,-3 1 0,-2 0 0,-2 1 0,-2 1 0,-3 1 0,-30-51 0,40 79-22,-2 0-1,0 2 1,-1 0-1,-1 0 1,-1 2-1,0 0 0,-2 1 1,-33-23-1,36 29-12,0 0-1,-1 2 1,0 0-1,-1 1 1,0 1-1,0 1 1,0 0-1,0 1 1,-1 1-1,0 1 0,-32 0 1,26 3-24,0 1 1,0 2-1,0 0 1,1 2-1,-1 0 1,1 2-1,1 0 1,0 2-1,-38 21 1,34-14-3,0 1 0,1 2-1,1 1 1,1 0 0,1 2 0,1 1 0,-20 27-1,18-18 18,2 0 0,2 2 0,1 0 0,1 1 0,3 1 0,0 0 0,3 1 0,1 0 0,2 1 0,1 1 0,2-1 0,-1 72 0,10-61 30,2 0 0,2-1 0,2 1 0,2-2 0,2 0 0,3 0 0,1-1 0,29 54 0,-28-66-12,2 0 0,2 0 0,0-2 1,3-1-1,0-1 0,2-1 1,1-2-1,2 0 0,0-2 0,58 38 1,-66-52 1,0 0 1,1-2-1,0 0 1,1-2-1,0 0 1,0-2-1,1-1 1,-1 0-1,1-2 1,0-1-1,0-1 0,31-3 1,-27-1 4,0-1 0,1-2 1,-2-1-1,1-2 0,-1 0 0,-1-2 1,1-1-1,-2-1 0,0-1 0,27-20 1,-15 7 36,-2-1 0,-1-2-1,-1-2 1,-1-1 0,-2-1 0,-2-2 0,-1-1 0,40-70 0,-54 80-4,-1-1-1,-1 0 1,-1 0-1,-1-1 1,-2-1-1,-1 0 1,-2 0-1,0 0 1,-2-1-1,-2 1 1,0-1-1,-2 1 1,-2-1-1,-6-35 1,3 40-30,-1 0 1,-1 1-1,-1-1 1,-1 2-1,-2-1 1,0 1-1,-1 1 1,-2 1-1,0 0 1,-1 0-1,-2 2 1,0 0-1,-1 1 1,0 1-1,-2 1 1,0 0-1,-1 2 1,-1 0-1,0 2 1,0 0-1,-2 2 1,1 1-1,-2 1 1,1 0-1,-1 2 1,0 2-1,-1 0 1,1 1-1,-30 1 1,22 3-38,-1 1 0,0 2 1,1 1-1,-1 2 0,1 2 1,1 1-1,0 1 1,0 2-1,1 1 0,0 2 1,-46 29-1,54-28 10,1 0 1,1 2-1,1 1 1,1 0-1,0 2 0,2 0 1,0 1-1,1 1 0,1 0 1,2 2-1,0-1 1,2 2-1,0 0 0,-13 46 1,18-39 16,0 0 1,3 1 0,0-1 0,2 1-1,2 0 1,1 0 0,2 0-1,1 0 1,1-1 0,2 0 0,2 0-1,0 0 1,3-1 0,0-1 0,2 0-1,2-1 1,24 37 0,-23-42-8,1 0 1,1-2 0,2 0 0,0-1-1,1-1 1,1-1 0,1-1 0,40 24-1,-41-31 3,0 0-1,0-2 0,1 0 0,0-2 0,1-1 0,0 0 0,0-2 0,0-1 0,1-1 0,46-1 0,-39-4 15,1-2 0,-1-1 1,0-2-1,0-1 0,-1-2 0,0-1 0,-1-1 0,0-2 0,-1-1 0,30-20 0,-25 12 25,0-2 1,-2-1-1,-1-1 0,-1-2 0,-2-1 1,-1-2-1,39-55 0,-52 62 6,0 0-1,-2-1 1,-2-1-1,0 0 1,-1-1-1,-2 0 1,-1 0-1,-1-1 1,-1 0-1,-2 0 1,-1 0-1,-1 0 1,-2 0-1,-1-1 1,-1 1-1,-1 1 1,-1-1 0,-11-31-1,8 36-19,0 0 1,-2 0-1,0 1 0,-2 0 0,0 1 1,-2 0-1,0 1 0,-1 1 0,-2 0 1,0 1-1,-1 1 0,0 1 0,-1 0 1,-2 1-1,1 2 0,-2 0 0,0 1 1,0 1-1,-1 1 0,-46-15 0,36 17-22,0 3-1,-1 1 0,0 1 1,0 2-1,0 1 0,0 2 1,0 1-1,1 2 1,-1 1-1,1 1 0,0 3 1,-38 13-1,39-10-17,1 1-1,1 1 0,0 1 1,1 2-1,0 1 0,2 2 1,0 0-1,2 2 1,0 0-1,1 2 0,2 1 1,-27 36-1,31-32 14,1 1 1,1 0-1,2 1 0,1 1 1,2 0-1,0 0 0,3 1 0,1 1 1,1-1-1,1 1 0,3 0 1,0 0-1,6 61 0,-1-67 3,1-1 0,2 0 0,0-1 0,2 1 0,0-1 0,2-1-1,1 0 1,1 0 0,1-1 0,1 0 0,2-1 0,0-1 0,1-1 0,1 0-1,1-1 1,0-1 0,37 26 0,-41-34 9,2 0-1,0-1 1,0-1 0,0-1 0,1-1-1,0 0 1,1-1 0,0-1-1,0-1 1,0 0 0,0-2 0,0 0-1,1-1 1,-1-1 0,1-1-1,-1 0 1,0-2 0,0 0 0,0-1-1,0-1 1,0-1 0,-1-1-1,0 0 1,0-1 0,-1-1 0,0-1-1,22-17 1,-11 5 23,-1-1 1,-1-1-1,-1-1 0,-1-2 1,-2 0-1,0-2 0,-2 0 1,-2-1-1,0-1 0,-2-1 1,-1 0-1,-2-1 0,15-58 1,-25 72-10,-1-1 0,0 1 0,-1 0 0,-2-1 0,0 1 0,-1 0 0,-1-1 0,0 1 1,-2 0-1,0 1 0,-1-1 0,-1 1 0,-1 0 0,0 1 0,-1 0 0,-18-25 0,20 32-15,0 0 0,-1 0 0,-1 1 0,1 0 0,-1 0 0,-1 1 0,0 0 0,0 1 0,0 0 0,-1 1 0,0 0-1,-1 0 1,1 1 0,-1 1 0,0 0 0,0 0 0,0 1 0,0 1 0,-1 0 0,1 1 0,-1 0 0,1 1 0,-1 0 0,1 1 0,-1 1 0,-15 3-1,8 2-28,-1 0 0,1 2 0,1 0 0,-1 1 0,2 1 0,-1 1 0,2 0 0,-1 2 0,2 0 0,0 0 0,1 2 0,-18 22 0,11-11-2,1 1 1,2 1 0,1 1 0,1 1-1,2 0 1,-22 65 0,29-68 16,2 1 1,0 0-1,2 0 1,1 0-1,2 0 0,3 44 1,-1-56 8,1-1 1,0 0-1,1 0 0,1-1 1,1 1-1,0-1 1,1 0-1,1 0 1,0 0-1,1-1 1,0 0-1,1-1 1,12 14-1,-16-22 9,-1 0 0,1 0 0,0 0 0,0-1 0,1 0 0,-1 0 1,1-1-1,0 0 0,0 1 0,0-2 0,1 1 0,-1-1 0,1 0 0,-1 0 0,1-1 0,-1 0 0,1 0 0,0-1 0,0 1 1,-1-2-1,1 1 0,0-1 0,0 0 0,-1 0 0,1 0 0,-1-1 0,1 0 0,8-5 0,0 0 14,0-2 0,-1 0-1,0-1 1,0 0 0,-1-1 0,-1 0-1,0-1 1,0 0 0,-1-1 0,12-18-1,5-12 32,-1-1-1,-2-2 1,30-75-1,-45 94-20,-1 0 0,-1-1-1,-1 0 1,-1-1-1,-2 1 1,-1-1 0,-2-56-1,-1 76-16,-1 1-1,0 0 0,-1 0 1,0 0-1,0 0 1,-1 0-1,0 0 1,0 1-1,-1-1 0,0 1 1,0 0-1,-1 0 1,0 0-1,0 1 0,-1 0 1,1 0-1,-10-8 1,9 10-13,0 1 1,1 0 0,-1 0-1,0 0 1,0 0-1,-1 1 1,1 0 0,0 1-1,-1-1 1,1 1-1,-1 0 1,0 1 0,1 0-1,-1 0 1,1 0 0,-1 1-1,0 0 1,1 0-1,-1 1 1,1-1 0,0 1-1,-9 4 1,0 2-20,0 0 0,1 0 0,0 1 0,0 1-1,1 0 1,0 1 0,1 1 0,0 0 0,1 0 0,1 1 0,0 1 0,0-1 0,1 2 0,-11 24 0,14-26 10,0 0 0,1 0 0,0 1 0,2 0 0,-1-1 0,2 1 0,-1 1 0,2-1 0,0 0 1,1 0-1,0 1 0,1-1 0,1 0 0,0 0 0,1 0 0,1 0 0,7 20 0,-5-22 9,0 1 0,1-1-1,0 0 1,1-1-1,0 1 1,1-2-1,0 1 1,1-1 0,0-1-1,1 1 1,0-2-1,0 0 1,0 0 0,15 6-1,-18-10 12,1 0-1,1-1 1,-1 0 0,0-1-1,1 0 1,-1 0 0,1-1-1,0 0 1,-1-1 0,1 0-1,0-1 1,0 0 0,-1 0-1,1-1 1,-1 0 0,1-1-1,-1 0 1,0 0 0,0-1-1,0 0 1,9-7 0,3-4 13,0-1 0,0-1-1,-2-1 1,0-1 0,-1 0 0,-1-1 0,-1-1 0,-1-1 0,-1 0 0,-1-1 0,19-46-1,-28 62-9,-1 0-1,-1-1 0,1 1 1,-1 0-1,-1-1 0,1 0 0,-1 1 1,0-1-1,-1 0 0,0 1 0,0-1 1,-1 0-1,0 0 0,0 1 0,-1-1 1,0 1-1,0-1 0,-1 1 1,0 0-1,0 0 0,0 0 0,-1 0 1,0 1-1,-1-1 0,1 1 0,-1 0 1,-1 0-1,1 1 0,-1-1 0,0 1 1,0 1-1,-8-6 0,5 5-20,0-1 1,-1 1-1,0 1 0,0-1 0,0 2 1,0-1-1,-1 2 0,1-1 1,-1 1-1,0 1 0,-16 0 0,11 1-22,0 1-1,0 1 1,0 1-1,1 0 0,-1 1 1,1 1-1,-18 7 1,7 0-14,0 2 1,1 0-1,0 2 1,1 0-1,1 2 1,1 0-1,0 2 1,-24 29-1,32-31 32,1 0-1,1 1 0,1 1 0,0-1 0,1 2 0,2-1 0,0 1 0,1 1 1,1-1-1,1 1 0,1 0 0,1 0 0,1 1 0,1-1 0,1 0 0,1 1 1,5 30-1,-4-36 4,1 0 0,1 0 0,1 0 1,0-1-1,1 1 0,1-1 0,1-1 1,0 1-1,1-1 0,0-1 1,1 1-1,1-2 0,0 1 0,1-2 1,1 0-1,0 0 0,0-1 0,1 0 1,0-2-1,1 1 0,0-2 0,27 11 1,-28-14 5,1-1 0,1 0 0,-1-2 0,0 0 0,1 0 0,-1-1 0,1-1 0,-1-1 1,1 0-1,-1-1 0,0-1 0,1 0 0,-1-1 0,-1-1 0,1 0 0,26-14 0,-4-1 15,-2-1-1,0-2 0,-2-2 0,0-1 0,32-34 1,-32 29 23,-2-3 1,-2 0 0,-1-2 0,36-61 0,-52 77-5,-2-1 0,0 0 1,-1 0-1,-1-1 0,-1 0 1,-1 0-1,-1 0 1,-1-1-1,-1 0 0,1-43 1,-5 53-17,-1 0 0,0 0 0,0 0 0,-2 1 0,1-1 0,-1 1 0,-1 0 0,0 0 0,-1 0 0,-1 1 0,1 0 0,-2 0 0,1 1 0,-2-1 0,1 2 0,-1-1 1,-1 1-1,1 1 0,-2 0 0,1 0 0,-1 1 0,0 0 0,-1 1 0,-17-7 0,7 4-34,-1 1-1,0 1 1,-1 1-1,0 1 1,1 1 0,-1 1-1,-1 2 1,1 0-1,0 1 1,0 2 0,0 0-1,-31 8 1,27-3-10,0 1 0,1 2 0,0 1 0,1 1 0,0 1 0,1 1 1,1 2-1,0 0 0,1 1 0,1 2 0,-27 27 0,39-35 16,0 1-1,0-1 0,1 2 1,0 0-1,1 0 1,1 0-1,0 1 1,1 0-1,0 0 1,1 1-1,1-1 1,0 1-1,1 0 0,1 0 1,0 1-1,1-1 1,1 0-1,0 1 1,1-1-1,0 0 1,2 0-1,7 27 1,-1-15 9,1-1 1,1-1 0,1 0 0,2-1 0,0 0 0,1-1 0,2 0 0,0-2 0,2 0-1,0-1 1,1 0 0,1-2 0,45 31 0,-49-39-7,1 1-1,0-2 1,1 0-1,0-2 1,0 0-1,1-1 1,0-1 0,0 0-1,0-2 1,0 0-1,0-2 1,1 0-1,-1-1 1,1-1 0,-1-1-1,0 0 1,0-2-1,0-1 1,31-10-1,-26 4 15,-1-1 0,0-1 0,0-1 0,-2-1 0,1-1 0,-2-1 0,0-1 0,-2-1 0,0-1 0,-1 0 0,18-26 0,-15 16 54,-2-1 0,-1 0 0,-1-2 0,-1 0 0,-3 0 0,0-2 1,14-66-1,-24 86-25,-1 0 0,-1 0 1,0 0-1,-1 0 1,0 0-1,-2 0 1,1-1-1,-2 2 1,0-1-1,-1 0 1,0 0-1,-2 1 0,1 0 1,-2 0-1,1 1 1,-2 0-1,0 0 1,-19-23-1,14 21-22,-1 1-1,-1 0 0,0 1 1,-1 1-1,-1 1 0,0 0 1,0 1-1,-1 0 1,0 2-1,-1 0 0,1 1 1,-2 1-1,-36-7 0,17 8-17,0 2-1,0 1 0,-1 2 0,1 2 0,0 1 1,0 3-1,0 1 0,1 1 0,0 2 1,0 2-1,-39 19 0,19-5-27,2 3 0,1 2 1,2 3-1,1 2 0,2 2 0,-57 55 1,87-73 29,0 1 0,1 1 0,1 0 0,1 1 0,1 1 0,1 1 0,1 0 0,-14 37 0,24-51 5,0 0 1,1 0-1,0 0 1,1 0-1,0 1 1,1-1-1,0 1 1,1-1-1,0 1 1,1 0-1,0-1 1,1 1-1,0-1 1,1 0-1,0 0 1,1 0-1,0 0 1,1 0-1,0-1 1,1 0-1,0 0 1,0 0-1,10 10 1,-2-5 1,2-1 1,-1 0-1,2-1 0,0-1 1,0 0-1,1-1 0,0-1 0,1-1 1,0-1-1,1-1 0,0 0 1,0-1-1,30 4 0,-14-4-20,0-2-1,1-1 1,-1-2 0,1-2-1,-1-1 1,69-13-1,-52 1 12,0-3 0,-1-1 0,-1-3 0,-1-3 0,-1-1 0,-1-2 0,-2-3 0,-1-1 0,-1-3 0,-1-1 0,-3-2 0,43-50 0,-55 55 46,-1-2 1,-2 0-1,23-42 1,-42 66-17,-1 0 0,0 0 0,-1 0 0,0 0 0,0-1 0,-1 1 0,-1-1 1,1 0-1,-2 0 0,0 0 0,0 0 0,-1 0 0,0-1 0,-1 1 0,0 0 0,-1 0 0,-4-16 0,-2 11 3,1 1 1,-2 0-1,0 0 0,-1 1 0,0 0 0,-1 1 0,0 0 0,-1 1 0,-1 0 0,0 0 1,-1 2-1,0 0 0,-21-12 0,8 7-32,-1 1 0,0 2 0,-1 0 1,-1 2-1,0 1 0,-47-7 0,38 11-19,0 2-1,1 2 1,-1 1-1,0 2 1,1 2-1,-1 1 1,1 2 0,0 2-1,1 1 1,-38 16-1,36-9-6,1 1 1,0 1-1,1 3 0,1 1 1,1 1-1,2 2 0,0 1 0,-55 61 1,76-73 33,0 0 1,1 0-1,1 1 1,0 1-1,1 0 1,1 0-1,0 0 1,2 1-1,0 0 1,1 1-1,0-1 1,2 1-1,-2 37 1,5-31 1,1 0 1,1 0 0,2 0-1,0-1 1,2 1-1,0-1 1,2 0 0,1-1-1,1 0 1,14 25 0,-11-25-10,0-1 1,2 0 0,1-1-1,0 0 1,2-2-1,0 0 1,1-1 0,1-1-1,1 0 1,0-2 0,30 17-1,-30-21 0,0-2 0,1 0 1,0-1-1,1-1 0,-1-1 0,1-2 0,0 0 0,0-1 0,1-1 0,-1-1 0,1-1 0,-1-2 0,26-3 0,-12-3 0,1-1 0,-1-1 0,-1-2 0,0-2 0,-1-1 0,0-2 0,-2-2 0,0 0 0,-1-2 0,-1-2 0,39-35 1,-40 29 35,-1-1 0,-2-1 0,-1-2 0,-1 0 0,-2-2 0,-1-1 0,-2 0 0,-1-1 0,-2-1 0,15-54 0,-26 75-7,-2 0 1,0 0-1,-1 0 0,-1-1 0,-1 1 0,0-1 0,-1 1 0,-1-1 0,-1 1 0,0-1 0,-2 1 0,1 0 1,-2 0-1,-1 1 0,0-1 0,0 1 0,-2 0 0,0 1 0,-1 0 0,-1 0 0,0 0 0,-1 2 0,0-1 1,-1 1-1,0 1 0,-1 0 0,-1 1 0,0 1 0,-27-16 0,13 12-40,-1 1 0,0 2 0,-1 0 0,0 2 0,-1 2 0,0 1 0,0 1 0,0 1 0,-1 2 0,-52 3 0,40 2-30,1 1 0,0 3 0,1 2 0,0 1 0,0 2 1,1 2-1,-52 25 0,60-22 30,0 1 1,2 2 0,0 1-1,1 2 1,1 1 0,1 1 0,2 1-1,0 1 1,-41 58 0,52-60 35,0-1 1,2 2-1,0 0 0,2 0 1,1 1-1,1 1 1,1-1-1,2 1 1,1 1-1,1-1 1,1 1-1,1 0 1,4 39-1,-1-48-13,2-1 0,0 1 0,1 0 0,1-1 0,1 0 0,0 0 0,2 0 0,0-1 0,1 0 0,22 32 0,-20-37-5,-1 0 0,2-1 0,-1 0 0,2-1 1,-1-1-1,2 0 0,-1 0 0,1-2 0,1 1 0,0-2 0,0 0 0,0-1 0,24 7 0,-8-7-1,1 0-1,0-2 1,-1-2-1,1-1 1,0-1-1,0-1 1,0-2-1,-1-2 1,1-1-1,-1-1 1,-1-1-1,55-24 1,-36 11-2,-1-2 0,-1-3-1,-2-1 1,0-3 0,-2-1 0,74-71 0,-97 81 11,0 0 0,-1-1 0,-2-1 0,0 0 0,-2-2 0,25-51 0,-35 67 2,-1-1 0,-1 0 0,0-1-1,0 1 1,-1-1 0,0 1 0,-1-1 0,0 0-1,-1 1 1,0-1 0,0 0 0,-1 0 0,-1 1-1,0-1 1,0 1 0,-1-1 0,0 1 0,-1 0-1,0 0 1,-1 1 0,-10-17 0,0 7-1,-2 0 0,0 1 0,-1 1 1,0 1-1,-2 0 0,1 2 0,-2 0 1,0 1-1,-24-10 0,0 1-55,-1 3-1,0 2 1,-76-17-1,81 26 28,0 2 0,-1 1-1,0 3 1,1 1-1,-1 2 1,0 2 0,0 1-1,-79 21 1,85-15 1,2 1-1,-1 2 1,1 1 0,1 2 0,1 2 0,0 0-1,1 2 1,2 2 0,0 1 0,-38 38 0,53-46 24,0 0 1,2 1-1,0 1 1,1 0 0,0 1-1,2 0 1,0 0 0,1 1-1,0 0 1,2 0-1,0 1 1,2 0 0,-4 28-1,7-30 0,0 1 0,2-1 0,0 1 0,1-1 0,0 0 0,2 1 0,0-1 0,1-1-1,1 1 1,1-1 0,0 0 0,1 0 0,1-1 0,21 30 0,-10-23-28,0 0 1,2-2-1,0 0 1,1-1-1,1-2 1,1 0-1,1-2 1,0 0-1,1-2 1,1-1-1,0-1 1,0-2-1,1-1 1,1-1-1,-1-1 1,33 3-1,-21-5 13,0-2 0,0-1 0,1-2 0,-1-2 0,0-2 0,0-2 0,0-1 0,-1-2-1,0-2 1,-1-1 0,52-25 0,-47 13 47,0-2 0,-2-2 0,-1-2 0,-1-1 0,-2-3 0,-1-1 0,-2-1 0,-1-2 0,-3-1 0,0-2 0,-3-1 0,-2-1 0,39-85 0,-56 106-19,0 0 0,-2-1 0,-1 0 0,0-1-1,-2 1 1,0-1 0,-2 0 0,-1 0-1,0 0 1,-2 0 0,-1 0 0,-1 0 0,-1 0-1,-1 1 1,-1 0 0,-1 0 0,-1 0 0,-1 1-1,-1 0 1,-1 0 0,0 2 0,-2-1 0,-1 1-1,0 1 1,-1 1 0,-1 0 0,-1 0-1,-1 2 1,0 0 0,-1 2 0,0 0 0,-2 1-1,-30-15 1,22 14-41,-2 2 0,0 1-1,0 2 1,-1 1 0,0 1-1,0 2 1,-1 1 0,-49 0-1,42 6-18,0 1 0,0 1 0,1 3 0,0 1 0,0 2 0,-67 26 0,72-21 5,0 1 0,0 2 1,2 2-1,0 0 0,2 3 0,0 0 1,-33 34-1,42-35 16,2 1 1,0 0-1,1 2 1,1 0-1,2 1 1,0 0-1,2 1 1,1 1-1,-13 43 1,17-38 31,1 1 0,2 0 0,1 0 0,2 0 0,1 1 0,1-1 0,2 0 0,2 0 0,1 0-1,2 0 1,1-1 0,1 0 0,21 48 0,-21-60-16,1 0 0,1-1 0,1-1 0,0 0-1,2 0 1,0-1 0,1-1 0,0 0-1,2-1 1,0-1 0,0 0 0,2-2-1,0 0 1,0-1 0,1-1 0,1 0-1,-1-2 1,2 0 0,-1-2 0,1 0 0,25 4-1,-26-9 2,-1 0 0,1 0 0,0-2 0,0-1 0,-1-1 0,1 0 0,-1-1 0,39-13-1,-31 7 2,-1-2-1,0-1 0,-1-2 0,-1 0 0,44-33 0,-35 20 5,-2-2 1,-1-1-1,-1-1 0,-2-2 1,-1-1-1,-2-1 1,-1-1-1,30-62 0,-40 69 3,-2 0-1,-2 0 1,0-1-1,-2 0 1,-1-1-1,-2 0 1,0 0-1,-3 0 1,0 0-1,-2 0 1,-1-1-1,-2 1 0,-1 0 1,-2 0-1,0 1 1,-2-1-1,-2 2 1,0-1-1,-2 1 1,-1 1-1,-2 0 1,-1 1-1,0 0 1,-2 2-1,-1 0 1,-1 1-1,-1 1 1,-2 0-1,0 2 1,-40-28-1,41 34-39,-1 0 0,0 2 0,-1 1 0,-1 1 0,0 1 0,0 1 1,-1 1-1,0 2 0,0 0 0,-1 2 0,1 1 0,-1 1 0,0 1 0,0 1 0,0 2 0,1 0 0,-1 2 0,1 1 0,-1 1 0,-43 17 1,36-9-6,2 2 1,0 2-1,0 0 1,2 2-1,0 2 1,2 0 0,0 2-1,-29 33 1,27-23 28,2 1 1,2 2-1,1 1 1,1 0-1,3 2 1,-21 51-1,23-42 26,3 0 0,2 1 1,2 1-1,2 0 0,2 0 0,3 1 0,2-1 0,2 1 0,2 0 0,3 0 0,2 0 0,16 66 0,-17-97-9,2 0-1,0-1 0,1 0 0,1 0 0,1-1 0,0 0 0,2-1 0,17 23 0,-20-31-1,0 0 1,1-1-1,0 0 0,0-1 0,1 0 1,0-1-1,0 0 0,1 0 0,-1-1 1,2-1-1,-1 0 0,1-1 0,-1 0 1,22 3-1,-6-4 1,1-1-1,-1-2 1,1-1 0,-1-1 0,0-1-1,0-1 1,0-2 0,0-1-1,-1-1 1,0-2 0,0 0 0,-1-2-1,-1 0 1,37-26 0,-17 8 37,-1-3-1,-2-1 1,-2-2 0,-1-2-1,-2-1 1,58-79 0,-79 95-9,-1 0 1,-1-1 0,-1-1 0,-1 0 0,-1-1 0,-1 0 0,-1-1-1,5-29 1,-11 39-14,-1 1 1,-1-1-1,0 1 0,-1-1 0,-1 1 1,-1-1-1,0 1 0,-1-1 0,-1 1 1,0 0-1,-1 0 0,-1 1 0,0-1 0,-16-25 1,9 21-24,-1 0 1,0 1-1,-1 1 1,-1 0 0,-1 2-1,-1-1 1,0 2-1,-1 1 1,0 0 0,-1 1-1,-1 1 1,0 1-1,-34-12 1,42 18-43,0 1 1,0 0-1,0 1 0,-1 1 1,0 0-1,1 1 0,-1 0 1,0 1-1,0 1 1,1 0-1,-1 1 0,0 0 1,1 1-1,0 1 0,-1 0 1,1 1-1,1 0 1,-1 1-1,1 0 0,0 1 1,0 0-1,1 1 0,0 1 1,-15 14-1,20-17-104,0 0 0,0 1 0,1 0 0,0 0 0,0 0 1,1 0-1,0 1 0,0 0 0,1-1 0,0 2 0,0-1 0,0 0 0,-1 15 0,3-17-208,1 0 0,0 1 0,1-1 0,-1 0 0,1 1 0,0-1 0,0 0 0,1 0 0,0 1 0,0-1-1,1-1 1,3 8 0,28 39-1816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2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 1240,'3'-2'344,"1"2"256,0 3-191,-1 3-345,2-1-16,-1 4 240,1 2 88,6 1 208,1 2 40,11-1-240,8-4-96,10-6-272,6-5-96,12-5-488,0-5-168,-1-4-392,-4-4 447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3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0 192 1408,'13'-14'192,"-3"1"240,1-1-7,-2-2 7,1 0-64,-4 0-160,-1 0-176,0 2-336,-3-2-208,2-2-257,-2 1-15,1-5 416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79 1200,'9'-9'1513,"-1"1"-1,0-1 1,-1-1-1,0 0 1,10-19 0,-17 29-1491,0 0 0,0 0 0,0 0 1,0-1-1,0 1 0,0 0 1,0 0-1,0 0 0,0 0 1,0 0-1,0-1 0,0 1 0,0 0 1,0 0-1,1 0 0,-1 0 1,0 0-1,0 0 0,0 0 1,0 0-1,0-1 0,0 1 0,0 0 1,1 0-1,-1 0 0,0 0 1,0 0-1,0 0 0,0 0 1,0 0-1,1 0 0,-1 0 0,0 0 1,0 0-1,0 0 0,0 0 1,0 0-1,1 0 0,-1 0 0,0 0 1,0 0-1,0 0 0,0 0 1,0 0-1,1 0 0,-1 0 1,0 0-1,0 0 0,0 1 0,0-1 1,0 0-1,0 0 23,1 0-23,-1 0 0,0 0 1,0 0-1,0 1 0,0-1 0,6 14 553,0 18-4,-6 22-69,-3 0 0,-2-1 0,-21 92 1,16-96-360,-144 695 429,-50 277-562,175-868-646,-12 76-5347,36-187 4463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4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183 1 2497,'-18'26'40,"4"1"32,2 0 80,3-2 32,0-2 24,2-2 8,-2 2-24,-3 2-48,-1 0-48,-1 0-240,-2-4-168,0 4-320,-2 3-145,2 1 393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60 160,'-21'-5'7467,"9"42"-4398,11 5-2581,2-1 0,2 0 1,14 69-1,-12-83-394,7 30 34,30 85 1,6 23-16,-47-164-112,2 16 3,2 0 0,0 0 1,7 17-1,-10-31-5,-1 1 0,0-1 1,1 0-1,0 0 0,-1 0 1,1 0-1,0-1 0,1 1 1,-1 0-1,0-1 0,1 0 1,-1 1-1,1-1 0,0 0 1,0 0-1,0-1 0,0 1 1,0 0-1,0-1 0,0 0 1,0 0-1,1 0 0,3 1 1,-5-3 1,0 1 0,0-1 0,0 1 0,0-1 0,0 1 0,0-1 0,0 0 0,0 0 0,0 0 0,-1 0 0,1-1 0,0 1 0,-1 0 0,1-1 1,-1 1-1,1-1 0,-1 1 0,0-1 0,1 0 0,-1 1 0,0-1 0,0 0 0,0 0 0,0-3 0,21-55 70,-20 52-66,25-69 45,4 2-1,3 1 0,47-74 0,5-13-32,-18 35-335,-19 47-3572,-40 65 2589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6.6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372 240 3017,'18'-9'7133,"-18"8"-6987,11-35 1678,-8 25-964,-1 7-671,-1-1 1,1 0-1,-1 1 0,-1-1 0,1 0 1,-1 0-1,1 1 0,-1-1 0,-1 0 1,-1-9-1,2 13-146,0 0 0,0 0-1,0 0 1,-1 0 0,1 1 0,0-1 0,-1 0-1,1 0 1,-1 0 0,1 1 0,-1-1 0,1 0-1,-1 1 1,0-1 0,1 0 0,-1 1 0,0-1-1,0 1 1,1-1 0,-1 1 0,0-1 0,0 1 0,-1-1-1,1 1-15,-1 0 0,0 0 0,0 0 0,1 1 0,-1-1 0,0 0 0,1 1 0,-1-1 0,1 1 0,-1 0 0,0 0 0,1-1 0,-1 1 1,1 0-1,0 0 0,-1 0 0,-1 2 0,-6 6 104,0-1 0,1 1 0,0 1 0,0 0 0,1 0 0,0 0 0,1 1 0,0 0 0,-4 13 1,6-15-76,1 0 0,0-1 0,0 1 0,1 0 1,0 0-1,1 1 0,0-1 0,0 0 0,1 0 1,1 1-1,-1-1 0,4 15 0,-3-21-52,-1-1 0,1 1 0,0-1 0,0 0 0,0 0 0,0 1 0,0-1-1,1 0 1,-1 0 0,1 0 0,-1 0 0,1 0 0,0-1 0,0 1 0,-1 0-1,1-1 1,1 0 0,-1 1 0,0-1 0,0 0 0,4 2 0,-2-2 3,0-1 1,0 1-1,0-1 1,0 0-1,1 0 1,-1 0 0,0 0-1,0-1 1,0 1-1,0-1 1,8-3-1,-1 0 10,1-1-1,-1 0 1,0-1-1,-1 0 1,1-1-1,-1 0 1,14-13-1,-19 15-5,-1-1 0,0 1 0,0-1 0,0 1 0,0-1 0,-1 0 0,0 0 0,0-1 0,-1 1 0,0-1 0,0 1 0,0-1 0,-1 0 0,0 1 0,0-1 0,-1 0 0,0 0 0,0 0 0,-1 0 0,1 1 0,-4-13 0,2 14-4,1 0 0,-1 0-1,0 0 1,0 1-1,-1-1 1,1 1-1,-1 0 1,0 0 0,0 0-1,-1 0 1,1 0-1,-1 1 1,1-1-1,-1 1 1,-1 0-1,1 0 1,0 0 0,0 1-1,-1 0 1,0 0-1,1 0 1,-1 0-1,0 1 1,0-1-1,0 1 1,0 1 0,0-1-1,0 1 1,0-1-1,-7 2 1,4 0 1,-1 1 0,0 0 0,1 0 1,-1 1-1,1 0 0,0 0 0,0 1 0,0 0 1,0 1-1,0-1 0,1 2 0,0-1 0,0 1 1,1 0-1,0 0 0,0 1 0,0 0 0,1 0 1,-1 0-1,-5 12 0,7-12 11,0 0 1,0 1-1,0-1 1,1 1-1,0 0 1,0 0-1,1 0 1,0 0-1,1 0 1,0 1-1,0-1 0,0 0 1,1 1-1,1-1 1,-1 1-1,1-1 1,1 0-1,-1 0 1,2 0-1,-1 0 1,7 14-1,-6-18-14,1 1-1,-1-1 1,1 0-1,1 0 1,-1 0 0,1 0-1,-1-1 1,1 0-1,0 0 1,0 0 0,0 0-1,0-1 1,1 0-1,-1 0 1,1 0 0,-1-1-1,1 0 1,0 0-1,0-1 1,-1 1 0,1-1-1,0 0 1,0-1-1,8-1 1,1 0 5,0 0 1,0-1-1,-1-1 0,1 0 1,-1-1-1,0-1 0,0 0 1,17-11-1,-23 12 0,0-1 1,0-1-1,-1 1 1,0-1-1,0-1 0,0 1 1,-1-1-1,0 0 1,-1-1-1,0 1 1,0-1-1,-1 0 0,0 0 1,4-14-1,-6 18-4,-1-1 0,0 1 0,0-1 0,-1 1 0,0-1 0,0 1 0,0-1 1,0 1-1,-1-1 0,0 1 0,0 0 0,-1-1 0,1 1 0,-1 0 0,0 0 0,-1 0 0,1 0 0,-1 0 0,0 1 0,0-1 0,0 1 0,-1-1 0,0 1 0,1 0 0,-2 1 0,1-1 0,-7-4 0,3 3-7,-1 1-1,1 0 0,0 0 1,-1 1-1,0 0 0,0 1 0,0-1 1,0 2-1,0-1 0,0 1 1,0 1-1,-1 0 0,1 0 1,0 1-1,0 0 0,0 0 0,-1 1 1,2 1-1,-1-1 0,0 1 1,0 1-1,1 0 0,0 0 1,0 0-1,0 1 0,0 0 0,1 1 1,-12 11-1,12-11 9,0 1 0,1 0 0,-1 0 0,2 0 0,-1 1-1,1 0 1,0 0 0,1 1 0,0-1 0,0 1 0,1 0 0,-4 14 0,6-16-2,0 0 1,0 1-1,1-1 1,0 0 0,0 0-1,1 1 1,0-1-1,0 0 1,0 0-1,1 0 1,0 0-1,1 0 1,0 0-1,0 0 1,0-1-1,1 0 1,6 10-1,-5-11-3,-1 1-1,1-1 0,0-1 0,0 1 0,0-1 1,0 0-1,1 0 0,0 0 0,0-1 0,0 0 0,0 0 1,0 0-1,11 2 0,-5-2 3,-1-1 1,0 0-1,1-1 0,-1-1 1,1 0-1,0 0 0,19-4 1,-17 2 12,0-1-1,0 0 1,0-2 0,0 1 0,-1-2 0,0 0 0,0 0 0,0-1 0,-1-1 0,0 0 0,-1-1 0,1 0 0,13-15-1,-20 18-4,-1 0 1,0 0-1,0 0 0,-1-1 0,1 1 0,-2-1 0,1 0 0,-1 0 0,1 0 0,-2-1 0,1 1 0,-1 0 0,-1-1 0,1 1 0,-1-1 0,0 1 0,-1 0 0,0-1 0,0 1 0,0 0 0,-1-1 0,0 1 0,-1 0 0,1 0 0,-6-8 0,3 5-7,-1 0-1,0 0 1,0 1-1,-2 0 1,1 0-1,-1 0 1,0 1-1,0 0 1,-1 1 0,0 0-1,-1 0 1,0 1-1,0 0 1,0 0-1,-17-5 1,12 6-24,-1 1 0,1 0 0,-1 1 0,1 1 0,-1 0 0,0 1 0,0 1 0,0 1 0,-22 2 0,32-2 15,0 1 0,1-1 0,-1 1 0,0 0 0,0 0 0,1 0-1,-1 1 1,1 0 0,0 0 0,0 0 0,0 1 0,0 0 0,1 0-1,-1 0 1,1 0 0,0 1 0,0-1 0,1 1 0,-1 0 0,1 0-1,0 1 1,0-1 0,1 1 0,0-1 0,0 1 0,0 0 0,-1 9-1,1-1 4,0-1-1,1 1 0,0 0 1,2-1-1,-1 1 0,2 0 1,0-1-1,0 1 0,1-1 1,1 0-1,0 1 0,8 14 1,-9-21 1,1-1 1,-1 0 0,1 0 0,1 0 0,-1 0 0,1-1 0,0 1 0,0-1-1,1 0 1,-1-1 0,1 0 0,0 1 0,0-2 0,1 1 0,-1-1 0,1 0-1,0 0 1,-1-1 0,1 0 0,0 0 0,1-1 0,-1 1 0,0-2 0,12 1-1,-1-1 9,-1-1-1,0-1 0,0-1 1,0 0-1,0-1 0,-1-1 1,0-1-1,0 0 0,0-1 0,0-1 1,19-13-1,-29 17 1,0 0-1,0-1 1,0 1-1,-1-1 1,0 0 0,0-1-1,0 0 1,-1 1-1,0-1 1,0-1 0,0 1-1,-1 0 1,0-1-1,0 0 1,-1 0 0,0 0-1,0 0 1,0 0-1,-1 0 1,0 0 0,0-1-1,-1 1 1,0 0-1,-1-1 1,1 1 0,-1 0-1,-1 0 1,1-1-1,-4-8 1,2 7-10,-1 0 1,1 1-1,-2-1 1,1 1-1,-1 0 1,0 1-1,0-1 0,-1 1 1,0 0-1,-1 0 1,1 1-1,-1-1 1,0 2-1,-1-1 1,0 1-1,0 0 0,0 1 1,0-1-1,0 2 1,-1-1-1,0 1 1,0 1-1,0-1 1,0 1-1,0 1 0,0 0 1,-1 0-1,1 1 1,0 0-1,-15 3 1,12-2-11,-1 1 1,1 0-1,-1 1 1,1 0-1,0 1 1,0 1 0,1 0-1,-1 0 1,1 1-1,0 1 1,1 0-1,-1 0 1,1 1-1,1 0 1,0 1 0,0 0-1,0 0 1,1 1-1,1 0 1,0 1-1,0-1 1,-6 14 0,9-11 9,0-1 0,1 0 1,0 1-1,1 0 1,0-1-1,1 1 1,0 0-1,1 0 0,1 0 1,0 0-1,1 0 1,0-1-1,1 1 1,0-1-1,1 1 0,1-1 1,0 0-1,8 14 1,-9-18 1,1 0 0,0 0-1,0 0 1,1-1 0,0 0 0,0 0 0,1-1 0,0 1 0,0-1 0,1-1-1,-1 0 1,1 0 0,0 0 0,1-1 0,-1 0 0,1-1 0,-1 1 0,1-2-1,0 1 1,0-1 0,1-1 0,-1 0 0,0 0 0,0-1 0,18-1 0,-14-1 6,0-1 0,-1 0 0,1 0 0,-1-1 0,1-1 0,-1 0 0,-1-1 0,1 0 0,-1-1 0,0 0 0,0-1 0,-1 0 0,18-19 0,-21 20 4,0-1 0,-1 0 0,0-1 0,0 1-1,-1-1 1,0 0 0,-1-1 0,0 1 0,0-1-1,-1 0 1,0 0 0,-1 0 0,0 0 0,0 0-1,-1 0 1,-1 0 0,0-1 0,-1-11 0,-1 7-6,0 1 1,-1 0 0,-1 0-1,0 0 1,-1 0 0,-1 1-1,0 0 1,-1 0 0,0 0-1,-1 1 1,0 0 0,-12-14-1,12 18-15,-1 1 0,1-1 0,-1 1 0,0 1 0,0-1 0,-1 2 0,0-1 0,0 1 0,0 1 0,-1 0 0,0 0 0,0 1 0,0 0 1,0 1-1,0 1 0,-12-1 0,10 1 2,1 1 1,-1 0 0,1 1-1,-1 1 1,1 0 0,0 1-1,0 0 1,0 0 0,0 1 0,0 1-1,1 0 1,0 1 0,0 0-1,0 1 1,1 0 0,0 0 0,0 1-1,1 1 1,0-1 0,1 2-1,0-1 1,0 1 0,1 0-1,0 1 1,0-1 0,2 1 0,-1 1-1,1-1 1,1 1 0,0 0-1,1 0 1,0 0 0,1 0-1,0 1 1,0 20 0,2-16 8,1 0 0,0 0 0,1 0 0,1-1 0,1 1 0,0-1 0,1 0 0,1 0 0,0-1 0,1 1 1,16 24-1,-20-34 2,1-1 0,0 1 1,1-1-1,-1 0 0,1 0 1,0-1-1,0 0 0,0 1 1,1-1-1,-1-1 0,1 1 1,0-1-1,0 0 1,0-1-1,1 1 0,-1-1 1,0 0-1,1-1 0,0 0 1,-1 0-1,1 0 0,0-1 1,-1 0-1,1 0 0,0-1 1,-1 1-1,1-1 0,0-1 1,-1 0-1,1 0 1,9-4-1,0-1 5,0-1 0,0 0 0,-1-2 0,0 1 0,-1-2 0,0 0 0,-1 0 0,0-2 0,-1 1 0,0-2 0,-1 1 0,-1-1 0,0-1 0,8-17 0,-13 23-1,0-1-1,-1 0 0,0 0 0,-1 0 0,0 0 0,-1 0 1,0-1-1,-1 1 0,0-1 0,0 1 0,-1-1 0,0 1 1,-1-1-1,-1 1 0,1-1 0,-2 1 0,1-1 0,-1 1 1,-1 0-1,0 1 0,0-1 0,-1 0 0,-1 1 0,-9-14 1,5 12-16,0 0 0,-1 1 0,0 0 0,0 0 0,-1 2 0,-1-1 1,1 2-1,-1-1 0,0 2 0,-1 0 0,0 0 0,0 1 0,0 1 1,0 0-1,-1 1 0,1 1 0,-1 0 0,-18 1 0,21 0-3,-1 1 0,1 1 0,-1 0 0,1 1 0,0 0 0,0 1 0,-1 0 0,2 1 0,-1 0 0,0 1 0,1 0 0,0 1 0,0 0 0,0 1 0,1 0-1,0 1 1,1 0 0,0 1 0,0 0 0,0 0 0,-12 19 0,16-20 16,2 1-1,-1-1 1,1 1-1,0-1 0,1 1 1,0 0-1,1 0 1,0 0-1,0 0 1,1 0-1,0 0 1,0 0-1,1 1 1,0-1-1,1 0 1,0-1-1,0 1 1,1 0-1,0-1 0,9 16 1,-3-6 2,0 0-1,2-1 1,0 0 0,1-1-1,0-1 1,2 0 0,-1 0-1,26 19 1,-28-26-19,0-1-1,0-1 0,0 0 0,1-1 1,0 0-1,0-1 0,0 0 1,0 0-1,1-2 0,-1 1 1,1-2-1,0 0 0,0 0 1,-1-1-1,1-1 0,0 0 0,0-1 1,16-4-1,-6 0-385,-1 0 0,0-2-1,0-1 1,-1 0 0,0-2-1,-1 0 1,0-2 0,-1 0 0,22-19-1,2-13-2006,-9-8 905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3 3793,'5'-2'400,"0"4"344,2 3-96,0 6 440,1 5 81,-7 7 207,-1 7 24,-3 14-392,-4 4-215,0 13-385,-2 1-184,0 2-224,2-2-64,3-7-168,-1-5-136,3-13-473,0-7-479,-1-7 728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0 6617,'-2'1'312,"0"0"0,-1 0 0,1 0 0,0 0 0,0 1 0,0-1 0,-1 1 1,1-1-1,1 1 0,-1 0 0,0-1 0,0 1 0,1 0 0,-1 0 0,1 0 0,-1 1 0,0 1 0,2-2-202,1 0 0,-1-1 0,1 1 1,0 0-1,-1-1 0,1 1 1,0 0-1,0-1 0,0 1 0,0-1 1,0 1-1,1-1 0,-1 0 1,0 1-1,1-1 0,-1 0 0,0 0 1,1 0-1,0 0 0,-1 0 1,1-1-1,-1 1 0,1 0 0,0-1 1,0 1-1,1 0 0,19 7 74,1 0 0,-1-1 0,2-1-1,-1-2 1,0 0 0,44 1 0,144-12-1340,-83-10-1866,-69 5 1840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0.6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243 254 2497,'2'0'289,"0"0"1,0-1 0,0 1 0,0 0 0,0-1 0,0 0 0,0 1 0,-1-1 0,1 0 0,0 0 0,0 0 0,-1 0 0,1 0 0,0 0 0,-1 0 0,1-1 0,-1 1 0,0-1 0,1 1 0,-1-1 0,0 1-1,0-1 1,0 0 0,0 1 0,0-1 0,-1 0 0,1 0 0,0 0 0,-1 0 0,1 0 0,-1 0 0,0 0 0,0 0 0,0-3 0,1 3-199,-1 0 1,-1 0-1,1 0 0,0-1 1,0 1-1,-1 0 1,1 1-1,-1-1 1,1 0-1,-1 0 0,0 0 1,0 0-1,0 0 1,0 1-1,0-1 0,0 0 1,-1 1-1,1-1 1,0 1-1,-1-1 0,1 1 1,-1 0-1,0-1 1,1 1-1,-1 0 0,0 0 1,0 0-1,0 1 1,0-1-1,1 0 0,-1 1 1,0-1-1,0 1 1,0 0-1,-3-1 0,-2 2-37,0 0 0,0 0 0,0 0 0,0 1 0,0 0 0,1 1 1,-1-1-1,1 1 0,-1 0 0,1 1 0,0 0 0,0 0 0,1 0 0,-1 1 0,1-1 0,0 1 0,0 0 0,0 1 0,1-1 0,-5 9 0,0-2-16,1 0-1,0 1 1,1 1 0,1-1 0,0 1 0,1 0 0,0 1 0,-4 24-1,8-31-19,0 0 1,0-1-1,1 1 0,0 0 0,1 0 0,0-1 0,0 1 0,0 0 0,1-1 0,0 1 0,1-1 0,0 0 1,0 0-1,0 0 0,1 0 0,0 0 0,10 12 0,-9-15-13,0 1 0,0 0 0,1-1 0,-1 0 0,1 0 0,0-1 0,0 0 0,0 0 0,0 0 0,1-1 0,-1 1 0,1-2 0,0 1 0,-1-1 0,1 0 0,0 0 0,0-1 0,0 0 0,0 0 0,11-2 0,-4-1 22,1-1 0,0 0 0,-1-1 0,0 0 0,0-2 0,0 1 0,-1-2-1,0 0 1,0 0 0,-1-1 0,0-1 0,-1 0 0,0-1 0,0 0 0,-1 0 0,15-25 0,-20 29 3,-1 0 0,0-1 0,0 0 0,0 0 0,-1 0 0,-1 0 0,0 0 0,0-1 0,0 1 0,-1-1 1,0 0-1,-1 1 0,0-13 0,-1 14-10,-1-1 1,0 1 0,0 0-1,-1 0 1,1 0-1,-2 0 1,1 1 0,-1-1-1,0 1 1,0 0-1,0 0 1,-1 0 0,0 0-1,-1 1 1,1 0 0,-1 0-1,-9-6 1,6 5-29,0 0-1,-1 0 1,0 1 0,0 1 0,0 0 0,0 0 0,-1 1 0,1 0 0,-1 0-1,0 2 1,0-1 0,0 1 0,0 1 0,0 0 0,0 0 0,-19 5-1,22-4 10,1 1-1,0 0 0,0 1 0,0-1 0,1 1 1,-1 1-1,1-1 0,0 1 0,-1 1 0,2-1 1,-1 1-1,0 0 0,1 0 0,0 0 0,0 1 1,1 0-1,-1 0 0,1 0 0,1 0 0,-1 1 0,1-1 1,0 1-1,1 0 0,-1 0 0,-1 12 0,2-7 10,0 0 0,1-1-1,1 1 1,0 0 0,0 0-1,1 0 1,1 0 0,0-1-1,0 1 1,1-1 0,1 1-1,0-1 1,1 0 0,0 0-1,0-1 1,1 1 0,12 15-1,-12-19-6,0 0 0,0 0 0,1 0-1,0-1 1,0 1 0,1-2 0,0 1 0,0-1 0,0 0-1,1-1 1,-1 0 0,1-1 0,0 1 0,0-2 0,0 1-1,1-1 1,-1 0 0,1-1 0,-1 0 0,1-1-1,-1 0 1,12-2 0,-9 1 9,0-2 0,1 1-1,-1-2 1,0 1 0,-1-2 0,1 1-1,-1-2 1,0 1 0,0-2-1,-1 1 1,1-2 0,-2 1 0,1-1-1,-1-1 1,16-18 0,-20 20 7,0-1-1,0 0 1,0 0-1,-1 0 1,0 0 0,-1-1-1,0 0 1,0 0-1,-1 0 1,0 0 0,0 0-1,-1 0 1,-1 0 0,1 0-1,-2-1 1,1 1-1,-1 0 1,0 0 0,-1 0-1,0 0 1,-1 0 0,-3-10-1,2 11-16,0 0 0,-1 0 0,0 0 0,0 0 0,-1 1 0,0 0 0,0 0 0,-1 0 0,1 1 0,-1 0 0,-1 0 0,1 1 0,-1 0 0,0 0 0,0 1 0,-1 0 0,1 0 0,-1 1 0,0 0 0,0 1 0,0 0 0,0 0 0,0 1 0,-14 0 0,11 0-12,0 0 0,1 1 1,-1 1-1,0 0 1,0 1-1,0 0 1,1 1-1,-1 0 1,1 0-1,0 2 1,0-1-1,0 1 0,1 1 1,0 0-1,0 0 1,0 1-1,1 1 1,-15 14-1,16-12 15,1 1 1,0 0-1,1 1 0,0 0 0,1 0 0,1 0 0,-1 0 1,2 1-1,0-1 0,0 1 0,2 0 0,-1 0 1,1 0-1,1 0 0,1 0 0,0 0 0,0 0 0,1 0 1,1 0-1,0-1 0,6 17 0,-5-19-2,1 1 0,-1-1-1,1 0 1,1-1 0,0 1-1,0-1 1,1 0 0,0-1-1,1 0 1,0 0 0,10 8 0,-11-11-2,1 0 1,-1 0 0,1-1-1,-1-1 1,1 1 0,1-1-1,-1-1 1,0 1 0,0-1-1,1-1 1,0 1 0,-1-2-1,1 1 1,-1-1 0,14-2 0,-6 0 6,-1 0 0,0-2 0,0 0 0,0 0 1,-1-1-1,1-1 0,-1-1 0,0 0 0,-1-1 0,0 0 1,0-1-1,-1 0 0,0-1 0,-1-1 0,20-22 1,-23 23 8,-1 0 0,0 0 0,-1-1 1,0 0-1,0 0 0,-2 0 0,1-1 1,-1 0-1,-1 0 0,0 0 0,-1 0 1,0 0-1,0 0 0,-2-1 0,0 1 1,0-1-1,-1 1 0,0 0 1,-1 0-1,-5-17 0,3 18-16,0 1 0,0 0 0,-1 0 0,-1 1 0,1 0 0,-2 0 0,1 0 0,-1 0 0,-1 1 0,1 0 1,-1 1-1,-1 0 0,1 0 0,-1 0 0,-1 1 0,1 1 0,-1 0 0,0 0 0,0 1 0,0 0 0,0 0 0,-14-1 0,11 1-21,0 2-1,0 0 1,0 1-1,0 0 1,0 0-1,0 2 1,-1 0-1,1 0 1,0 1-1,1 1 1,-1 0-1,0 1 1,1 0-1,-1 1 1,1 0-1,1 1 1,-1 0-1,-14 11 1,20-12 8,0 0 1,1 0-1,-1 1 1,1 0-1,1-1 1,-1 2-1,1-1 1,0 0-1,0 1 1,1 0-1,0 0 1,0 0-1,1 0 1,0 0-1,-3 15 1,4-11-2,1-1-1,0 1 1,0-1 0,1 1-1,0 0 1,1-1 0,0 1 0,1-1-1,0 0 1,7 16 0,-5-15-6,0 0 0,1 0 1,0-1-1,0 0 0,1 0 0,1-1 1,-1 0-1,1 0 0,1-1 1,0 0-1,0 0 0,1-1 0,-1 0 1,1-1-1,1 0 0,-1-1 1,1 0-1,0 0 0,1-1 0,20 4 1,-18-7 6,-1-1 1,0 0 0,1-1 0,-1-1-1,0 0 1,1-1 0,-1 0-1,-1-1 1,1-1 0,-1 0-1,1 0 1,-1-1 0,-1-1-1,1 0 1,-1-1 0,0 0-1,-1 0 1,18-20 0,-22 22 35,0-1 0,0 1 0,-1-1 0,0-1 0,-1 1 0,1-1 0,-1 0 0,-1 0 0,0 0 0,0 0 0,0 0 0,-1-1 0,0 0 0,-1 1 0,0-1 0,0 0 0,-1 1 0,0-1 0,0 0 0,-1 0 0,0 1 0,-1-1 0,0 0 0,-1 1 0,1 0 0,-1-1 0,-1 1 0,0 0 0,-8-12 0,6 11-11,-1 0 1,0 0-1,-1 1 0,0 0 0,0 0 0,-1 1 1,0 0-1,-1 1 0,1 0 0,-1 0 1,0 1-1,0 0 0,-1 1 0,1 0 0,-1 1 1,0 0-1,0 0 0,-1 1 0,1 1 0,0 0 1,0 1-1,-1 0 0,-14 2 0,9-1-7,1 2-1,-1 0 1,1 1-1,0 0 1,0 1-1,0 1 0,0 1 1,1 0-1,0 1 1,1 0-1,0 2 1,0-1-1,1 2 0,0 0 1,-13 14-1,14-10 11,0 1 0,1 0 0,1 1-1,0 0 1,1 0 0,1 1 0,1 0-1,1 0 1,0 1 0,-3 19-1,7-24-4,0-1-1,0 1 1,1-1-1,1 1 0,0 0 1,1-1-1,1 1 0,0 0 1,1-1-1,0 0 0,1 0 1,0 0-1,1 0 0,1-1 1,7 13-1,-10-19-8,1 0 1,0-1-1,1 0 0,-1 0 0,1 0 1,0 0-1,1 0 0,-1-1 0,1 0 0,-1-1 1,1 1-1,0-1 0,1 0 0,-1 0 1,0-1-1,8 2 0,-3-2 2,0 0 0,1-1 0,-1 0-1,0-1 1,0 0 0,0-1 0,0-1 0,0 1-1,14-5 1,0-2 15,0-1 0,-1-1 0,0-1-1,0-1 1,-1-1 0,-1-2 0,37-29 0,-46 31 9,-2 1 0,0-2 1,0 0-1,-1 0 0,-1-1 0,0 0 1,-1 0-1,-1-1 0,0 0 0,-1 0 1,-1-1-1,-1 1 0,0-1 1,-1 0-1,-1-1 0,0 1 0,-2 0 1,0-1-1,-2-20 0,0 25 2,0-1 0,-1 1 0,0 0-1,-1-1 1,0 2 0,-1-1 0,-1 0 0,0 1-1,0 0 1,-17-22 0,16 26-30,0 0 1,-1 1-1,1 0 0,-2 0 1,1 0-1,-1 1 0,0 1 1,0-1-1,0 1 0,-1 1 1,0 0-1,0 0 1,0 1-1,0 0 0,-14-1 1,11 2-23,0 0 1,0 1-1,0 1 0,0 0 1,-1 1-1,1 0 1,0 1-1,0 1 1,0 0-1,1 1 1,-1 0-1,1 1 1,0 0-1,0 1 1,0 0-1,1 1 1,0 0-1,0 1 0,-13 13 1,12-10 8,2 1 0,0 0 0,0 1 0,1 0-1,1 0 1,0 1 0,1 0 0,0 1 0,1 0 0,1 0 0,0 0 0,1 0 0,1 1 0,0 0 0,-1 29-1,4-23 18,0-1-1,2 1 1,0-1-1,1 0 0,1 1 1,2-1-1,0-1 0,1 1 1,10 21-1,-13-34 4,0 0 0,0 0-1,1-1 1,0 0 0,0 0 0,1 0 0,0 0-1,0-1 1,0 0 0,1 0 0,0-1 0,0 0 0,0 0-1,1-1 1,0 0 0,0 0 0,0-1 0,0 0 0,0 0-1,1-1 1,-1 0 0,1 0 0,-1-1 0,18 1 0,-5-3 8,-1 0 1,0-1 0,0-2 0,1 1 0,-2-2 0,1-1 0,-1-1 0,0 0 0,0-1 0,25-16 0,-34 18-2,0-1 1,0 0-1,-1-1 0,0 0 1,-1 0-1,0-1 1,0 0-1,-1-1 1,0 0-1,0 0 0,-1 0 1,-1-1-1,0 0 1,0 0-1,-1 0 1,0 0-1,-1-1 1,3-23-1,-4 20 2,-2 0 0,0 0 1,0 0-1,-1 0 0,-1 0 1,-1 0-1,0 0 0,-1 0 0,0 1 1,-1 0-1,-1 0 0,0 0 0,-1 0 1,0 1-1,-1 0 0,-14-16 0,15 21-26,0 0 0,0 1 0,-1 0 0,0 0 0,0 1 0,-1 0 0,0 0 0,0 1 0,0 0 0,0 1 0,-1 0 0,0 0 0,0 1 0,0 1 0,0-1 0,-1 2 0,1-1 0,0 1 0,-1 1 0,1 0-1,-1 0 1,1 1 0,-1 1 0,-14 3 0,13-1 7,-1 1 0,1 0 0,0 0 0,0 1 0,1 1 0,0 0 0,0 0 0,1 1 0,0 1 0,0 0 0,0 0 0,2 1 0,-1 0 0,1 0-1,1 1 1,-1 0 0,2 1 0,0-1 0,0 1 0,1 0 0,1 1 0,0-1 0,0 1 0,-1 15 0,2-15 10,1-1 0,0 1 0,1 0 0,1 0 0,0 0 1,1-1-1,0 1 0,1 0 0,0 0 0,1-1 0,1 1 0,0-1 0,0 0 0,1 0 1,1-1-1,0 1 0,0-1 0,1-1 0,1 1 0,0-1 0,0 0 0,1-1 0,0 0 1,19 15-1,-17-18 1,-1-1 1,0 0 0,1 0-1,0-1 1,0 0-1,1-1 1,-1 0 0,1-1-1,-1-1 1,1 1 0,0-2-1,-1 0 1,1 0-1,0-1 1,-1 0 0,1-1-1,-1-1 1,1 1 0,-1-2-1,0 0 1,0 0-1,0-1 1,10-6 0,-8 4 2,-1 0 0,0-1 0,0-1 0,0 0 0,-1 0 0,0-1 0,-1-1 0,0 0 0,-1 0 0,0 0 0,-1-2 0,0 1 0,-1-1 0,0 0 0,-1 0 0,0 0 0,-2-1 0,5-16 0,-7 18 1,0 0 1,-1-1 0,-1 1-1,1-1 1,-2 1 0,0-1-1,0 1 1,-2 0 0,1 0-1,-1 0 1,-1 0 0,0 0-1,-1 0 1,-8-14 0,9 19-24,-1-1 1,0 2-1,-1-1 1,1 1 0,-1 0-1,-1 0 1,1 0-1,-1 1 1,0 0 0,0 0-1,0 1 1,-1 0 0,1 0-1,-1 1 1,0 0-1,0 0 1,-1 1 0,1 0-1,0 0 1,-1 1-1,-15-1 1,12 3-9,-1-1 1,0 2-1,0-1 0,0 2 0,0 0 1,1 0-1,0 1 0,0 1 0,0 0 1,0 1-1,1 0 0,-1 0 1,2 2-1,-1-1 0,1 1 0,0 1 1,1-1-1,0 2 0,-15 18 0,17-19 21,1 0 0,0 1-1,0 0 1,1 0-1,1 0 1,-1 0 0,2 1-1,-1 0 1,2 0-1,-1 0 1,1 0 0,1 0-1,0 0 1,1 0 0,0 1-1,0-1 1,2 0-1,-1 0 1,1 0 0,1 0-1,0 0 1,0 0-1,6 11 1,-6-16 6,-1-1 0,1 0-1,0 0 1,0 0 0,1 0 0,0 0-1,0-1 1,0 1 0,0-1 0,1 0-1,-1-1 1,1 1 0,0-1 0,0 0-1,0 0 1,1 0 0,10 3 0,-8-4 3,0 0 0,1-1 0,-1 0 0,0-1 1,1 0-1,-1 0 0,0-1 0,1 0 0,-1 0 1,0-1-1,14-5 0,-7 2 0,0-1 1,0-1-1,0-1 1,-1 0-1,0-1 1,0 0-1,-1-1 1,-1-1-1,0 0 0,0-1 1,-1 0-1,15-21 1,-22 27-10,-1 0 1,0 0-1,-1 0 1,1-1-1,-1 1 1,0 0-1,-1-1 0,0 1 1,0-1-1,0 0 1,-1 0-1,0 1 1,0-1-1,0 0 1,-1 1-1,0-1 1,-1 1-1,0-1 1,-4-11-1,4 14-10,0 0-1,0 0 0,0 0 1,-1 0-1,1 1 1,-1-1-1,0 1 1,0-1-1,0 1 0,-1 0 1,1 1-1,-1-1 1,0 0-1,0 1 1,1 0-1,-1 0 1,-1 0-1,1 0 0,0 1 1,0 0-1,-1 0 1,1 0-1,-1 0 1,1 1-1,0-1 1,-1 1-1,1 0 0,-1 1 1,1-1-1,-5 2 1,-3 0-14,0 2 0,1 0 1,0 0-1,0 1 1,0 0-1,0 1 0,1 0 1,0 1-1,0 0 0,1 1 1,0 0-1,-13 15 0,16-18 25,1 1-1,0 0 0,0 1 1,1-1-1,-1 1 1,1 0-1,1 0 0,0 0 1,0 0-1,0 1 0,1-1 1,0 1-1,0 0 0,1-1 1,0 1-1,0 0 0,1 0 1,0 0-1,0 0 0,2 9 1,-1-14 5,0 1 0,0-1 0,0 0 0,0 0 0,0 0 0,1 0 0,-1 0 0,1 0 0,0 0 1,0-1-1,0 1 0,0 0 0,1-1 0,-1 0 0,1 1 0,-1-1 0,1 0 0,0-1 0,0 1 0,-1 0 1,1-1-1,0 1 0,1-1 0,-1 0 0,0 0 0,0 0 0,1-1 0,-1 1 0,0-1 0,0 0 1,1 0-1,-1 0 0,1 0 0,-1 0 0,0-1 0,0 1 0,5-3 0,4 0 9,0 0 0,0-1 1,-1-1-1,0 0 0,0 0 0,0-1 0,-1-1 0,0 0 0,11-9 0,-12 7 1,0 0 0,0-1 0,-1 0 0,0 0 0,0-1 0,10-22-1,-15 27-9,0-1 0,0 0 0,0 1 0,-1-1 0,-1 0 0,1 0 0,-1 0 0,0-1 0,0 1 0,-1 0 0,0 0 0,-1-1 0,-2-13-1,3 19-12,-1 0 0,0 0 0,0-1 0,0 1 0,0 0 0,0 0 0,0 0 0,0 0 0,-1 0 0,1 0 0,-1 1 0,1-1 0,-1 0 0,0 1 0,0-1 0,0 1 0,0 0 0,0-1 0,0 1 0,0 0 0,0 0 0,0 0 0,-1 1 0,1-1 0,0 1 0,-1-1 0,1 1 0,0 0 0,-1-1 0,1 1 0,0 0 0,-1 1 0,1-1 0,0 0 0,-1 1 0,1-1-1,0 1 1,-4 1 0,-2 1-16,0-1 0,0 2 0,0-1 0,0 1-1,1 0 1,-1 1 0,1-1 0,0 2 0,-8 7-1,7-4 19,1 0-1,0 0 1,0 1 0,1 0-1,0 0 1,1 0-1,0 1 1,-5 16-1,8-22 8,1-1-1,-1 1 1,1 0 0,0 0-1,1 0 1,-1 0-1,1 1 1,0-1 0,0 0-1,1 0 1,0 0-1,-1 0 1,2 0 0,-1 0-1,0 0 1,1-1-1,0 1 1,0 0 0,1-1-1,-1 1 1,6 6-1,-7-9 4,1-1-1,0 1 1,0 0-1,-1-1 1,1 1-1,0-1 0,1 0 1,-1 0-1,0 1 1,0-1-1,0-1 1,1 1-1,-1 0 0,0 0 1,1-1-1,-1 0 1,0 1-1,1-1 1,4 0-1,-3-1 2,1 0 1,-1 0-1,0 0 1,1 0-1,-1-1 0,0 1 1,0-1-1,0 0 1,0-1-1,4-2 0,-1 0 0,0 0-1,0-1 0,-1 0 1,0 0-1,0-1 0,0 1 1,-1-1-1,0-1 0,0 1 0,5-14 1,-8 17-11,0-1 0,-1 0 0,1 0 0,-1 0 0,-1 0 0,1-1 0,-1 1 1,1 0-1,-1 0 0,-1 0 0,1 0 0,-1 0 0,0 0 0,0 0 0,-1 0 0,1 0 0,-1 0 0,0 0 1,0 1-1,-1-1 0,1 1 0,-5-6 0,4 7-6,0 0-1,-1 0 1,1 0 0,-1 1 0,1-1-1,-1 1 1,0 0 0,0 0-1,0 0 1,0 1 0,0 0 0,-1-1-1,1 1 1,0 1 0,0-1-1,-1 1 1,1-1 0,-1 1 0,1 0-1,0 1 1,-1-1 0,1 1 0,0 0-1,-1 0 1,1 0 0,-5 3-1,-1 0 12,0 1 0,1 1 0,0 0 0,0 0 0,0 1 0,1 0 0,0 0 0,0 1 0,1 0 0,0 0 0,0 1 0,1 0 0,0 0 0,1 0 0,0 1 0,-7 19 0,8-20 10,0 0 0,1 0 1,0 1-1,1-1 0,0 1 0,0 0 1,1 0-1,0-1 0,1 1 1,0 0-1,1 0 0,0 0 0,1-1 1,-1 1-1,2-1 0,-1 1 1,2-1-1,7 17 0,-8-21-11,0-1-1,0 1 0,1-1 1,0 1-1,0-1 1,0 0-1,0-1 0,1 1 1,0-1-1,-1 0 1,1 0-1,0 0 0,1 0 1,-1-1-1,0 0 1,1 0-1,-1-1 0,7 2 1,-3-2-1,-1-1 0,1 0 1,-1 0-1,1-1 0,-1 1 0,1-2 1,-1 1-1,0-2 0,1 1 0,-1-1 1,11-5-1,-8 3-73,0-1 0,-1 0 0,0-1 0,0 0 0,-1-1 1,1 0-1,-2 0 0,9-10 0,-12 12-79,0 0 1,0-1-1,-1 0 1,0 1-1,0-1 1,-1-1-1,0 1 1,0 0-1,0-1 1,-1 0-1,-1 1 0,2-10 1,-3 10-341,0 0-1,0 0 1,-1 0-1,1 0 1,-2 1-1,1-1 1,-1 0 0,-3-7-1,-12-21-1091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6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94 2000,'-16'-16'10921,"15"14"-10747,-1-1 0,1 0 0,-1 0 0,1 0-1,-1 1 1,0-1 0,0 1 0,0 0-1,0-1 1,-1 1 0,1 0 0,0 0 0,-1 0-1,0 1 1,1-1 0,-1 1 0,0-1 0,0 1-1,0 0 1,0 0 0,-5-1 0,4 2-77,0 0 1,-1 0-1,1 1 1,-1-1 0,1 1-1,0 0 1,0 0-1,-1 1 1,1-1-1,0 1 1,0 0 0,0 0-1,-5 4 1,-4 3 14,1 1 1,1 0-1,-1 1 1,2 0-1,-1 0 1,2 1-1,-15 23 1,17-23 17,1 0 1,1 1 0,0-1-1,0 1 1,2 0-1,-1 1 1,2-1 0,0 1-1,-1 18 1,3-28-103,0-1-1,0 1 1,0 0 0,0-1-1,1 1 1,0 0 0,-1-1-1,1 1 1,1-1 0,-1 1-1,0-1 1,1 0 0,0 1-1,0-1 1,0 0 0,0 0-1,0 0 1,1 0 0,-1-1 0,1 1-1,0-1 1,0 1 0,0-1-1,0 0 1,0 0 0,0-1-1,0 1 1,1 0 0,-1-1-1,1 0 1,-1 0 0,1 0-1,-1 0 1,1-1 0,0 1 0,-1-1-1,1 0 1,7-1 0,-1 1 2,-1-2 0,1 1 0,0-2 1,-1 1-1,0-1 0,0 0 1,0-1-1,0 0 0,0-1 0,-1 0 1,1 0-1,-1-1 0,-1 0 1,1 0-1,11-13 0,-11 10 7,0 1 0,0-1 0,-1-1 1,0 0-1,-1 0 0,0 0 0,-1 0 0,0-1 0,-1 0 0,0 0 0,0 0 0,3-22 0,-7 28-20,1 0 0,-1 1-1,0-1 1,-1 0-1,1 0 1,-1 0-1,0 0 1,0 1 0,-1-1-1,1 0 1,-1 1-1,0-1 1,0 1-1,0 0 1,-1-1 0,0 1-1,0 1 1,0-1-1,0 0 1,-7-6-1,3 5-3,0 0 0,0 1 0,0-1 0,-1 2 0,0-1 0,0 1 0,0 0 0,0 0 0,0 1 0,0 0 0,-15-1 0,12 2-11,0 1 0,0 0 0,0 0 0,0 1 0,0 0 0,0 1 0,0 1 0,1-1 0,-12 6 0,16-6-6,1 0 1,-1 1-1,1 0 1,-1 0-1,1 1 1,0-1-1,0 1 1,1 0-1,-1 0 1,1 1-1,0-1 1,0 1-1,0 0 1,1 0-1,-1 0 1,-2 7 0,3-4 1,1-1 1,0 1 0,0 0 0,1 0 0,0 0 0,0 0 0,1 0 0,0 0 0,0 0-1,1 0 1,0 0 0,0 0 0,3 9 0,0-5 1,0 0 0,1 0 0,0-1 1,1 0-1,0 0 0,1 0 0,0-1 0,11 14 0,-10-16 4,0 0 1,0 0-1,1-1 0,0 0 0,0 0 0,0-1 0,1 0 0,0-1 1,14 6-1,-17-8 2,0-1 1,0 0-1,0-1 1,0 1 0,1-2-1,-1 1 1,0-1-1,0 0 1,1 0-1,-1-1 1,0 1-1,0-2 1,0 1-1,0-1 1,7-3 0,-9 3 8,0-1 1,0 1-1,0-1 1,0 0-1,-1 0 1,1-1 0,-1 1-1,0-1 1,0 0-1,0 0 1,-1-1-1,1 1 1,-1-1 0,0 0-1,0 0 1,-1 0-1,1 0 1,-1 0-1,0 0 1,-1 0-1,1-1 1,-1 1 0,0-1-1,-1 0 1,1 1-1,-1-1 1,0 1-1,0-1 1,-1 0 0,0 1-1,0-1 1,-3-8-1,2 5 0,0 0-1,-1 0 1,0 0-1,-1 1 1,0-1-1,0 1 1,-1 0-1,0 0 1,-1 1 0,1-1-1,-1 1 1,-1 1-1,1-1 1,-1 1-1,-1 0 1,1 0-1,-1 1 1,0 0-1,-11-5 1,11 7-17,0 1 0,-1 0 1,0 0-1,1 1 0,-1 0 1,0 1-1,0 0 0,1 0 1,-1 0-1,0 1 0,0 1 1,1 0-1,-1 0 0,1 0 1,0 1-1,0 0 0,-1 1 1,2 0-1,-1 0 0,1 1 1,-1 0-1,1 0 0,-12 12 1,13-11-4,1-1-1,0 1 1,0 0 0,1 0 0,0 0-1,0 1 1,0 0 0,1-1 0,0 1-1,0 1 1,1-1 0,0 0 0,0 0-1,1 1 1,-1-1 0,2 1 0,-1 0-1,1-1 1,0 1 0,1-1 0,0 1-1,0-1 1,0 1 0,1-1 0,0 1-1,1-1 1,0 0 0,3 7 0,-1-6-2,0-1 1,0 1-1,1-1 0,0 0 1,0 0-1,1 0 1,0-1-1,0 0 1,0-1-1,1 0 1,-1 0-1,1 0 0,1-1 1,-1 0-1,0 0 1,1-1-1,0-1 1,0 1-1,16 1 1,-8-2 5,0 0 1,0-1 0,0-1 0,0-1-1,0 0 1,1-2 0,-2 1 0,1-2 0,29-10-1,-37 10 12,1-1 0,-2 0-1,1 0 1,-1 0-1,0-1 1,0-1 0,0 1-1,-1-1 1,0-1 0,0 1-1,-1-1 1,0 0 0,-1-1-1,1 1 1,-1-1-1,-1 0 1,0 0 0,0-1-1,-1 1 1,0-1 0,-1 0-1,0 1 1,0-1 0,-1-15-1,0 16 1,-1 0-1,0 0 0,0 0 1,-1 0-1,-1 0 1,1 1-1,-1-1 0,-1 1 1,0-1-1,0 1 1,-1 0-1,1 0 1,-2 0-1,1 0 0,-1 1 1,0 0-1,-1 0 1,0 0-1,0 1 0,0-1 1,-1 2-1,0-1 1,0 1-1,0 0 1,-1 0-1,0 1 0,-14-6 1,8 5-18,1 1 1,0 1 0,-1 0-1,1 1 1,-1 1 0,0 0-1,0 0 1,0 2 0,1 0-1,-1 0 1,0 1 0,1 1-1,-1 0 1,-15 6 0,22-6-1,-1 0 1,1 1-1,0 0 0,0 0 1,0 1-1,0-1 0,1 1 1,0 1-1,0-1 0,0 1 1,1 0-1,0 1 0,0-1 1,0 1-1,1 0 0,0 0 1,0 0-1,1 1 0,0-1 1,0 1-1,1 0 0,0 0 1,0 0-1,1 0 0,-1 10 1,2-7 1,1 1 0,0-1 0,1 0 0,0 1-1,1-1 1,0 0 0,0-1 0,1 1 0,1-1 0,0 1 0,0-1 0,1 0 0,0-1 0,1 0 0,0 0 0,0 0 0,1-1 0,0 0 0,1 0 0,0-1 0,0 0 0,0-1-1,1 0 1,0 0 0,0-1 0,16 5 0,-16-6 4,0 0 0,1-1-1,-1-1 1,1 1 0,-1-2 0,1 1-1,0-2 1,0 1 0,-1-2-1,1 1 1,0-1 0,15-4 0,-18 2 6,1 0 1,-1 0-1,0 0 0,-1-1 1,1 0-1,0-1 1,-1 0-1,0 0 1,0 0-1,-1-1 1,0 0-1,0 0 1,0-1-1,-1 0 1,1 0-1,7-14 1,-8 11 3,0 1 0,0-1 0,-1 0 0,-1 0 0,1 0 0,-2 0 0,1-1 1,-1 1-1,-1-1 0,0 1 0,-1-1 0,0 0 0,0 1 0,-1-1 0,0 0 0,-1 1 1,-1-1-1,1 1 0,-2 0 0,1 0 0,-1 0 0,-1 0 0,0 1 0,0 0 0,-1 0 1,0 0-1,0 0 0,-1 1 0,0 0 0,-1 1 0,0 0 0,0 0 0,0 0 0,-1 1 0,0 0 1,0 1-1,-1 0 0,0 0 0,1 1 0,-20-5 0,17 6-16,0 1 0,-1 0 0,1 1 0,0 0 0,0 1 0,-1 0 0,1 1 0,0 1 0,0 0 0,0 0 0,0 1 0,0 1 0,0 0 0,1 0 0,0 1 0,0 1 0,0 0 0,0 0 0,1 1 0,0 0 0,1 1 0,-1 0 0,2 1 0,-1 0 0,1 0 0,1 1 1,-1 0-1,2 0 0,-1 0 0,1 1 0,1 0 0,0 1 0,1-1 0,0 1 0,0 0 0,2 0 0,-1 0 0,2 0 0,-1 0 0,2 0 0,0 14 0,0-16-1,1 1 1,0-1 0,1 0 0,0 0-1,0 0 1,1-1 0,0 1 0,1-1-1,0 1 1,1-1 0,0 0 0,0-1-1,9 11 1,-10-14 4,0-1 1,1 1-1,-1-1 0,1 0 1,1-1-1,-1 1 0,0-1 1,1 0-1,-1 0 1,1-1-1,0 0 0,0 0 1,0 0-1,0 0 0,1-1 1,-1 0-1,0-1 0,0 1 1,1-1-1,-1 0 0,0-1 1,8-1-1,-4 0 11,-1 0-1,1-1 1,-1 0 0,0 0-1,0-1 1,0 0-1,0-1 1,-1 0 0,0 0-1,0-1 1,0 0 0,-1-1-1,0 1 1,0-1 0,0-1-1,-1 1 1,0-1-1,-1 0 1,8-14 0,-10 16-2,0-1 1,-1 1 0,0 0-1,0-1 1,0 0 0,0 1 0,-1-1-1,-1 0 1,1 0 0,-1 0-1,0 0 1,0 1 0,-1-1-1,0 0 1,0 0 0,-1 1-1,0-1 1,0 1 0,0-1 0,-1 1-1,0 0 1,0 0 0,-1 0-1,0 0 1,0 0 0,0 1-1,0 0 1,-9-8 0,5 6-56,-1 0 1,0 1-1,0 0 1,0 0-1,0 1 0,-1 0 1,0 1-1,0 0 1,0 0-1,-1 1 1,1 1-1,-1 0 1,1 0-1,-1 1 0,0 0 1,0 1-1,0 0 1,1 1-1,-1 0 1,0 0-1,-13 5 1,4 8-2060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67 4769,'19'-20'1126,"-13"15"-460,-1 0 0,0-1 0,0 1-1,-1-1 1,0 0 0,5-8 0,-70 199 3987,44-115-5174,3 1 0,-4 78 1,14-104-3976,3-34 2811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 8618,'0'-2'6195,"24"1"-3769,46 0-1787,-57 1-86,273-9 774,-96-11-5272,-157 16 2863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16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341 227 1072,'-1'-1'171,"0"0"0,0 0 1,0-1-1,1 1 0,-1 0 0,0-1 0,0 1 0,1-1 0,-1 1 0,1-1 0,-1 1 0,1-1 1,0 0-1,0 1 0,0-1 0,0 1 0,0-1 0,0 0 0,0 1 0,0-1 0,1-2 1,16-39 1205,-15 38-877,1-1 0,-1 1 1,0-1-1,0 1 1,0-1-1,1-11 1,-2 15-352,-1-1 0,0 0 0,0 1 0,0-1 0,-1 0 1,1 1-1,0-1 0,-1 1 0,0-1 0,0 0 0,1 1 0,-1 0 1,-1-1-1,1 1 0,0 0 0,-1-1 0,1 1 0,-1 0 0,0 0 1,1 0-1,-1 0 0,0 0 0,0 1 0,0-1 0,-1 1 0,1-1 1,-4-1-1,2 2-51,1 1 0,-1-1 1,1 1-1,-1 0 1,0 0-1,1 0 0,-1 1 1,1-1-1,-1 1 0,1 0 1,-1 0-1,1 0 0,0 0 1,-1 1-1,1-1 0,0 1 1,0 0-1,0 0 0,0 0 1,-4 4-1,-1 1-37,1 1 0,0 1 0,0 0 0,0 0 0,1 0-1,1 0 1,0 1 0,0 0 0,0 0 0,2 1 0,-1-1 0,-3 21 0,6-26-35,0 0-1,1 0 1,-1 0 0,1 1-1,0-1 1,1 0 0,-1 0 0,1 0-1,0 0 1,1 0 0,-1 0-1,5 9 1,-4-11-17,0 0-1,0 0 1,0 0-1,0-1 1,1 1-1,-1-1 1,1 1-1,0-1 1,0 0-1,0 0 1,0 0-1,0-1 0,0 1 1,0-1-1,1 1 1,-1-1-1,1 0 1,-1-1-1,0 1 1,7 0-1,-1-1 9,0 0 1,1 0-1,-1-1 0,0-1 0,0 0 0,0 0 0,0 0 0,0-1 0,-1-1 1,1 1-1,-1-2 0,0 1 0,0-1 0,0 0 0,-1 0 0,11-11 0,-9 9 12,-1-1 0,0 0 0,0-1 0,-1 0 0,0 0 0,0 0 0,-1-1 0,0 0 0,-1-1-1,0 1 1,-1-1 0,6-21 0,-9 29 4,0 0 0,-1 0-1,1 0 1,-1-1 0,0 1-1,0 0 1,0 0 0,-1 0 0,1 0-1,-1 0 1,0 0 0,1 0-1,-1 0 1,-1 0 0,1 0-1,0 0 1,-1 1 0,1-1 0,-1 1-1,0-1 1,-2-2 0,0 2 18,0 0 1,1 0 0,-1 1-1,0 0 1,-1-1 0,1 1-1,0 1 1,0-1 0,-1 1-1,1 0 1,-1 0 0,-8-1-1,1 1 0,0 0-1,0 1 0,-1 1 0,1 0 0,0 1 0,0 0 0,1 1 0,-1 0 0,0 1 0,-13 6 0,18-7-45,1 1-1,0 0 1,0 0 0,0 0 0,1 1-1,-1-1 1,1 1 0,0 1 0,1-1 0,-1 1-1,1-1 1,0 2 0,0-1 0,1 0-1,0 0 1,0 1 0,1 0 0,-1 0-1,1 0 1,1 0 0,-1 0 0,1 0-1,1 0 1,-1 0 0,1 0 0,0 0-1,1 1 1,0-1 0,0 0 0,0 0-1,1 0 1,0 0 0,1-1 0,-1 1 0,1 0-1,1-1 1,-1 0 0,1 0 0,0 0-1,0 0 1,1 0 0,0-1 0,0 0-1,0 0 1,0 0 0,1-1 0,0 0-1,0 0 1,0 0 0,0-1 0,1 1-1,-1-2 1,1 1 0,0-1 0,0 0-1,0 0 1,11 1 0,-11-3-1,-1 1 1,0-1-1,1 0 0,-1 0 1,1 0-1,-1-1 0,0 0 1,0 0-1,1-1 1,-1 0-1,0 0 0,0 0 1,-1-1-1,1 0 0,0 0 1,-1 0-1,0-1 0,0 0 1,0 0-1,0 0 1,6-7-1,-8 6 14,0 0 0,0 0 0,0 0 0,-1 0 0,0-1 0,0 1 0,0-1 0,0 1-1,-1-1 1,0 0 0,0 1 0,-1-1 0,0 0 0,0 0 0,0 1 0,0-1 0,-1 0 0,0 0 0,0 1 0,-1-1 0,0 0 0,1 1 0,-6-9 0,4 6-2,-1 1 0,-1 0 1,1-1-1,-1 1 0,-1 1 0,1-1 1,-1 1-1,0 0 0,0 0 1,-1 1-1,0 0 0,0 0 0,0 0 1,0 1-1,-1 0 0,0 0 1,0 1-1,0 0 0,0 1 0,0 0 1,0 0-1,-1 0 0,1 1 1,-1 1-1,1-1 0,-1 1 0,1 1 1,-1 0-1,-16 3 0,15-2-23,-1 1 0,1-1 0,-1 2 0,1 0 0,0 0 0,0 1 0,1 0 0,-1 0 0,1 1 0,0 0 0,1 1-1,-1 0 1,2 1 0,-1-1 0,1 1 0,0 1 0,0-1 0,1 1 0,0 1 0,1-1 0,0 1 0,0 0 0,-3 12-1,6-14 10,1 0-1,0 1 1,1-1-1,0 0 0,0 0 1,1 0-1,0 0 0,0 0 1,1 1-1,0-2 0,0 1 1,1 0-1,0 0 0,0-1 1,1 0-1,0 1 0,0-1 1,1-1-1,0 1 0,0-1 1,0 0-1,1 0 0,11 9 1,-9-8-4,1 0 1,0 0 0,0 0 0,1-2 0,0 1 0,0-1-1,0 0 1,0-1 0,1-1 0,0 1 0,0-2-1,0 1 1,0-2 0,0 1 0,0-1 0,20-2-1,-21 0 22,-2-1 0,1 0 0,0 0 0,0-1-1,-1 0 1,1-1 0,-1 0 0,0 0-1,0-1 1,-1 0 0,1 0 0,-1-1-1,0 0 1,0 0 0,-1-1 0,0 0 0,0 0-1,-1 0 1,0-1 0,0 1 0,0-1-1,-1 0 1,-1-1 0,1 1 0,-1-1-1,-1 0 1,3-8 0,-3 7-1,-1 0 0,0 1 0,0-1 0,-1 0 0,0 0 0,-1 0 1,0 1-1,0-1 0,-1 0 0,0 1 0,-1-1 0,0 1 0,-1 0 0,0 0 0,0 0 0,-1 1 0,0-1 0,0 1 1,-1 0-1,0 1 0,0-1 0,-1 1 0,0 0 0,-1 1 0,-8-7 0,7 8-31,-1 0 0,0 0 1,0 1-1,0 0 0,0 0 0,-1 1 1,0 1-1,1 0 0,-1 0 0,0 1 0,0 1 1,0 0-1,0 0 0,0 1 0,0 0 1,0 1-1,0 0 0,1 1 0,-1 0 0,1 1 1,0 0-1,-16 9 0,19-10 7,1 1-1,-1 0 1,1 0 0,0 0 0,0 1-1,0 0 1,0 1 0,1-1-1,0 1 1,0 0 0,1 0-1,-1 1 1,1-1 0,1 1-1,-1 0 1,1 0 0,0 0-1,1 0 1,0 0 0,0 1-1,0-1 1,1 1 0,0 0-1,1-1 1,0 1 0,0 0-1,0-1 1,1 1 0,0-1-1,1 1 1,0-1 0,4 13-1,-1-10 14,-1 0-1,1-1 1,0 1-1,1-1 0,0 0 1,1-1-1,0 0 1,0 0-1,0 0 0,1-1 1,1 0-1,-1-1 1,1 0-1,0 0 1,0 0-1,1-2 0,-1 1 1,1-1-1,0 0 1,0-1-1,1 0 0,-1-1 1,1 0-1,-1-1 1,1 0-1,0 0 1,17-2-1,-16 0 5,0 0-1,0 0 1,0-1-1,0-1 1,0 0-1,-1 0 1,1-1 0,-1-1-1,0 0 1,0-1-1,-1 0 1,1 0 0,-2-1-1,1 0 1,-1-1-1,0 0 1,0-1 0,-1 1-1,0-2 1,0 1-1,-1-1 1,-1 0 0,0-1-1,7-15 1,-10 19 0,-1-1-1,0 0 1,0 0 0,0 0 0,-1 0 0,-1 0 0,1 0 0,-1 0 0,-1 0 0,1-1-1,-1 1 1,-1 0 0,0 0 0,0 0 0,0 1 0,-1-1 0,0 1 0,0-1 0,-1 1-1,0 0 1,-1 0 0,1 0 0,-1 1 0,-1 0 0,1 0 0,-1 0 0,0 0-1,0 1 1,-9-6 0,4 4-25,0-1 0,0 2-1,0-1 1,-1 2-1,0-1 1,0 2 0,-1 0-1,1 0 1,-1 1 0,0 0-1,0 1 1,0 1 0,0 0-1,0 1 1,0 0-1,0 1 1,-22 5 0,23-3-6,-1 1 0,1 0 0,-1 1 1,2 0-1,-1 1 0,0 1 0,1 0 0,0 0 0,1 1 1,0 1-1,0-1 0,1 2 0,-11 12 0,16-16 22,0 0-1,0 0 1,1 1-1,-1-1 0,2 1 1,-1 0-1,1 0 0,0 0 1,0 0-1,0 1 1,1-1-1,1 0 0,-1 1 1,1-1-1,0 1 1,1-1-1,0 0 0,0 1 1,0-1-1,1 0 0,0 0 1,1 0-1,-1 0 1,1 0-1,5 6 0,-2-2 7,1-1 0,0 1 0,0-2 0,1 1 0,1-1 0,0 0 0,0-1 0,0 0 0,1 0 0,1-1 0,-1 0 0,1-1 0,0 0 0,0-1 0,1 0 0,0-1 0,0 0 0,18 3 0,-22-6 1,2 1 0,-1-1-1,0-1 1,0 0 0,0 0-1,0-1 1,0 0 0,0 0 0,0-1-1,0 0 1,0-1 0,-1 0 0,1 0-1,-1-1 1,0 0 0,0-1-1,0 1 1,0-1 0,-1-1 0,0 0-1,0 0 1,0 0 0,-1-1 0,0 0-1,-1 0 1,6-8 0,-7 7-1,0 1 1,0 0-1,-1-1 1,0 0 0,0 0-1,-1 0 1,0 0-1,0 0 1,-1 0-1,0-1 1,-1 1-1,0 0 1,0-1-1,-1 1 1,0 0 0,0 0-1,-1 0 1,0-1-1,0 1 1,-1 1-1,0-1 1,0 0-1,-1 1 1,0 0-1,-1-1 1,-7-9 0,5 9-17,1 0 1,-1 0 0,-1 0 0,0 1-1,0 0 1,0 1 0,-1 0 0,1 0-1,-1 1 1,-1 0 0,1 0 0,-1 1-1,0 1 1,0 0 0,0 0 0,0 0-1,-1 2 1,1-1 0,0 1 0,-19 1-1,15 1-18,1 1 0,-1 0 0,1 1 0,-1 1 0,1 0-1,0 0 1,1 2 0,-1-1 0,1 2 0,0-1 0,0 2-1,1 0 1,-12 10 0,15-10 16,0 1 0,0-1-1,1 1 1,1 1 0,0-1 0,0 1-1,0 0 1,2 0 0,-1 1 0,1-1-1,1 1 1,-1 0 0,2 0 0,0 0 0,0 1-1,0 15 1,2-16 13,1-1-1,-1 1 0,2-1 1,-1 1-1,2-1 1,-1 0-1,1 0 1,1 0-1,0 0 1,0 0-1,1-1 1,0 0-1,1 0 1,0 0-1,0-1 1,1 0-1,15 15 1,-17-18 0,1 0 1,0-1 0,1 0-1,-1 0 1,1 0 0,-1-1-1,1 0 1,0 0 0,0 0-1,1-1 1,-1 0 0,0-1-1,1 0 1,-1 0 0,1 0-1,-1-1 1,1 0 0,-1-1-1,1 0 1,-1 0 0,1 0-1,-1-1 1,0 0 0,1 0-1,10-6 1,-3-1 8,-1 0 0,0-1 0,0 0 0,-1-1 0,0-1 0,-1 0 0,0 0 0,-1-2 0,0 1 0,-1-1 0,-1-1 0,0 0 0,12-28 0,-17 31 1,1 0-1,-2 0 1,1 0 0,-2 0-1,1-1 1,-2 1 0,0-1-1,0-21 1,-2 26-6,0 0 0,-1 0 0,1 0 0,-1 1 0,-1-1 0,1 1 0,-1-1 0,-1 1 0,1 0 0,-1 0 0,-1 1 0,1-1 0,-1 1 0,-9-9 1,8 9-17,-1 0 0,-1 1 0,1 0 0,-1 1 0,1 0 0,-1 0 0,-1 0 0,1 1 0,0 0 1,-1 1-1,1 0 0,-1 0 0,0 1 0,0 0 0,0 1 0,-17 0 0,16 1-12,0 0 0,-1 0 1,1 1-1,0 1 0,0 0 0,0 0 0,0 0 0,1 1 0,-1 1 0,1 0 0,0 0 0,1 1 0,-1 0 0,-9 9 0,14-10 14,0 0-1,0 0 0,0 0 1,1 1-1,0-1 1,0 1-1,0 0 1,1 0-1,0 0 1,0 0-1,0 0 1,1 1-1,0-1 1,0 1-1,1-1 1,0 0-1,0 1 0,0-1 1,1 1-1,0-1 1,0 0-1,0 1 1,3 5-1,0-1 8,-1-1-1,1 0 0,1 0 0,0-1 1,0 1-1,1-1 0,0 0 0,1-1 1,0 0-1,0 0 0,0 0 0,18 13 1,-17-16 6,1 0 0,0 0 1,1-1-1,-1 0 0,1-1 0,0 0 1,0 0-1,0-1 0,0-1 0,0 1 1,0-2-1,0 1 0,0-1 0,1-1 1,-1 0-1,0 0 0,0-1 0,17-6 1,-18 6-79,-1-1 1,1-1 0,-1 0-1,0 0 1,-1 0-1,1-1 1,-1 0-1,0-1 1,0 1 0,0-2-1,-1 1 1,0-1-1,0 1 1,-1-2 0,0 1-1,0 0 1,0-1-1,-1 0 1,0 0 0,-1-1-1,5-15 1,-8 21-159,1-1 0,0 0 1,-1 0-1,1 0 0,-1 0 1,0 0-1,-1 0 0,1 0 1,-1 0-1,1 1 0,-1-1 1,0 0-1,-1 0 0,1 1 1,-1-1-1,1 0 0,-1 1 0,0 0 1,0-1-1,-5-4 0,-20-14-1071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35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84 1448,'-1'0'31,"1"-1"1,0 1-1,0 0 0,-1 0 0,1 0 0,0 0 0,-1 0 0,1 0 0,0 0 0,0 0 0,-1 0 1,1 1-1,0-1 0,-1 0 0,1 0 0,0 0 0,0 0 0,-1 0 0,1 0 0,0 1 0,0-1 1,-1 0-1,1 0 0,0 0 0,0 0 0,0 1 0,-1-1 0,1 0 0,0 0 0,0 1 0,0-1 1,0 0-1,0 0 0,-1 1 0,1-1 0,0 0 0,0 1 0,0-1 0,0 0 0,0 0 0,0 1 1,2 4 1061,9-11-261,-7 3-262,0-1 1,0 0 0,-1 0 0,1 0-1,-1 0 1,0 0 0,3-7 0,-5 10-451,-1 0 0,1 0 0,0 0 0,-1 0 0,1 0 0,-1 0 0,1 0 0,-1-1 0,0 1 0,0 0 0,1 0 0,-1 0 0,0-1 0,0 1 0,0 0 0,0 0 0,0-1 0,0 1 0,-1 0 0,1 0 0,0-1 0,-1 1 0,1 0 0,-1 0 1,1 0-1,-1 0 0,0 0 0,1 0 0,-1 0 0,0 0 0,0 0 0,1 0 0,-1 0 0,0 0 0,0 0 0,-2 0 0,1 0-73,0 0 0,-1 1 0,1-1 1,0 1-1,-1 0 0,1 0 0,0 0 0,-1 0 1,1 0-1,0 1 0,-1-1 0,1 0 0,0 1 1,-1 0-1,1 0 0,0 0 0,0 0 0,0 0 1,0 0-1,-3 2 0,-40 29 221,37-24-177,1 0-1,-1 0 1,1 1 0,1-1 0,0 2 0,0-1 0,1 1-1,0-1 1,0 1 0,1 1 0,1-1 0,0 1-1,-4 18 1,6-25-64,1 1 0,-1-1-1,1 0 1,0 0 0,0 1-1,0-1 1,0 0 0,1 1 0,0-1-1,0 0 1,0 0 0,0 0-1,1 0 1,-1 0 0,1 0-1,0 0 1,0 0 0,1-1-1,-1 1 1,1-1 0,0 0 0,0 1-1,0-1 1,0-1 0,0 1-1,1 0 1,-1-1 0,1 0-1,-1 1 1,1-1 0,0-1-1,0 1 1,0-1 0,0 1 0,0-1-1,1 0 1,5 0 0,-4 0 2,0 0 0,0-1 1,1 0-1,-1 0 0,0-1 1,0 1-1,0-1 1,0 0-1,1-1 0,-1 0 1,-1 0-1,1 0 0,0-1 1,0 1-1,-1-1 0,0-1 1,0 1-1,0-1 1,0 0-1,0 0 0,-1 0 1,1-1-1,-1 1 0,0-1 1,-1 0-1,1-1 0,-1 1 1,4-9-1,-3 7 13,-1-1 0,0 1-1,-1-1 1,1 0 0,-1 0-1,-1 0 1,0 0 0,0 0-1,0 0 1,-1 0 0,0 0-1,-1 0 1,0 0 0,0 0-1,-1 0 1,0 0 0,0 1-1,-1-1 1,0 0 0,0 1-1,-7-12 1,7 15-34,-1 0-1,1 0 1,0 1 0,-1-1-1,0 1 1,0 0 0,0 0-1,0 0 1,-1 1-1,1-1 1,0 1 0,-1 0-1,0 1 1,0-1 0,1 1-1,-1 0 1,0 0-1,0 0 1,0 0 0,0 1-1,0 0 1,0 0 0,0 1-1,0-1 1,0 1 0,0 0-1,0 1 1,0-1-1,-6 4 1,7-4-6,-1 1 0,1 0 0,0 0 0,1 0 0,-1 1 0,0-1 0,1 1 0,-1 0 0,1 0 0,0 0 0,0 0 0,0 1 0,0-1 0,1 1 0,-1 0 0,1 0 0,0 0 0,0 0 0,1 0 0,-1 0 0,1 0 0,0 1 0,0-1 0,0 0 0,0 1 0,1-1 0,0 1 0,0-1 0,0 1 0,0-1 0,1 1 0,0-1 0,2 7 0,-1-4 7,1 0 0,0 0 0,1 0-1,0-1 1,0 1 0,0-1-1,1 0 1,0 0 0,0-1-1,1 1 1,-1-1 0,1 0-1,0 0 1,1-1 0,-1 0-1,1 0 1,0-1 0,0 1-1,0-1 1,0-1 0,0 0-1,1 0 1,-1 0 0,1-1 0,-1 0-1,1 0 1,0-1 0,-1 0-1,1 0 1,-1-1 0,1 0-1,0 0 1,-1-1 0,0 0-1,1 0 1,-1-1 0,0 0-1,0 0 1,0-1 0,-1 0-1,1 0 1,-1 0 0,0-1 0,0 0-1,0 0 1,5-7 0,-9 10 5,0-1 0,0 0 0,0 0 0,0 0 0,0 0 0,0 0 0,-1-1 0,0 1 0,0 0 0,0-1 0,0 1 0,0-1 0,-1 1 0,1-1 0,-1 1 1,0-1-1,0 1 0,0-1 0,-1 1 0,1-1 0,-1 1 0,0-1 0,0 1 0,0 0 0,0-1 0,0 1 0,-1 0 0,0 0 0,0 0 0,0 0 0,0 0 0,0 0 1,0 0-1,-3-2 0,-1 0 13,1 0 1,-1 0 0,0 0 0,0 1-1,-1 0 1,1 0 0,-1 0 0,0 1-1,0 0 1,0 0 0,0 1 0,-1 0-1,1 0 1,0 1 0,-10-1 0,8 2-28,1 1 1,-1-1-1,0 2 1,0-1-1,0 1 1,1 1-1,-1 0 1,1 0 0,0 0-1,0 1 1,0 0-1,0 1 1,1 0-1,-13 11 1,16-14-1,1 1 1,1 0-1,-1 1 1,0-1-1,1 0 1,-1 1-1,1-1 1,0 1-1,0 0 0,1 0 1,-1-1-1,1 1 1,0 0-1,0 1 1,0-1-1,0 0 1,1 0-1,0 0 1,-1 0-1,2 0 1,-1 1-1,0-1 1,1 0-1,0 0 1,0 0-1,0 0 0,0 0 1,1 0-1,0 0 1,-1 0-1,1-1 1,1 1-1,3 4 1,-1-1 9,0 0 0,1 0-1,-1 0 1,2-1 0,-1 0 0,1-1 0,0 1 0,0-1 0,0 0 0,1-1 0,-1 0 0,1 0-1,0-1 1,1 0 0,-1 0 0,0-1 0,1 0 0,0 0 0,-1-1 0,1 0 0,0-1-1,-1 0 1,1 0 0,0-1 0,0 0 0,-1 0 0,1-1 0,-1-1 0,1 1 0,-1-1 0,0 0-1,0-1 1,0 0 0,-1 0 0,1-1 0,-1 0 0,12-11 0,-16 13 1,0 0 0,0 0 0,-1 0 0,1 0 0,-1 0 0,0-1 0,0 1 0,0-1 0,0 0 0,0 0 0,-1 1 1,0-1-1,0 0 0,0 0 0,0 0 0,-1-1 0,1 1 0,-1 0 0,0 0 0,0 0 0,-1 0 0,1 0 0,-1 0 0,0 0 0,0 0 0,0 0 0,0 0 0,-1 0 0,0 1 1,0-1-1,0 0 0,0 1 0,0 0 0,-1-1 0,-4-4 0,0 0-1,0 1 0,0 0 1,-1 0-1,1 0 0,-2 1 0,1 0 1,-1 1-1,1 0 0,-2 0 0,1 1 1,0 0-1,-1 1 0,-13-4 0,12 6-24,0 1-1,-1-1 1,1 2 0,-1 0-1,1 0 1,0 1 0,0 0-1,0 1 1,0 0-1,0 1 1,0 0 0,1 1-1,0 0 1,0 1-1,0 0 1,-12 10 0,18-13 11,0 0 1,0 1 0,0-1 0,0 1 0,1 0 0,0 0 0,-1 1 0,2-1 0,-1 0 0,0 1 0,1 0 0,0 0 0,0 0 0,0 0-1,1 0 1,0 0 0,0 0 0,0 0 0,1 0 0,-1 1 0,1-1 0,0 0 0,1 0 0,-1 1 0,1-1 0,0 0 0,1 0 0,-1 0-1,1 0 1,0 0 0,0 0 0,0 0 0,1-1 0,0 1 0,0-1 0,6 8 0,-1-3 5,0-1-1,0 1 1,1-1 0,0-1 0,0 1 0,1-2-1,0 1 1,0-1 0,0-1 0,1 0-1,0 0 1,0-1 0,0-1 0,1 0 0,-1 0-1,15 1 1,-15-3 11,-1 0-1,0-1 1,1 0 0,-1 0-1,1-1 1,-1-1 0,0 0-1,0 0 1,0-1 0,0 0-1,0-1 1,0 0 0,-1 0-1,0-1 1,0-1 0,0 1-1,0-1 1,12-12 0,-18 15 0,0-1 1,0 1 0,0 0 0,0-1-1,-1 0 1,1 1 0,-1-1 0,0 0-1,0 0 1,-1 0 0,1 0 0,-1-1 0,0 1-1,0 0 1,0-1 0,-1 1 0,0 0-1,1-1 1,-2-4 0,0 2 3,0 1 0,-1-1 0,0 0 1,0 1-1,-1 0 0,0-1 0,0 1 0,0 0 1,-1 0-1,0 1 0,-6-8 0,0 2-16,0 0-1,-1 1 1,0 0-1,-1 0 0,0 1 1,-1 1-1,0 0 1,0 1-1,-1 0 1,-22-7-1,28 12-21,0 0 0,0 1 0,-1 0 0,1 0 0,0 1 0,0 0 0,-1 0-1,1 1 1,0 0 0,0 1 0,0-1 0,0 2 0,0-1 0,0 1 0,0 0 0,1 1 0,0 0 0,-1 0 0,1 0 0,-7 7 0,9-7 10,1 1 0,-1-1 0,1 1 0,0 0 0,1 0 0,-1 0 0,1 0 0,0 1 0,0-1 0,1 1 0,0 0 0,0-1 0,0 1 0,0 0 0,1 0 0,0 1 0,1-1 0,-1 0 0,1 0 1,0 0-1,1 1 0,-1-1 0,1 0 0,0 0 0,1 0 0,0 0 0,3 8 0,-2-6 8,1-1 0,0 1 0,1-1 0,-1 0 0,1 0 0,1 0 0,-1-1 0,1 1 0,1-1 0,-1-1 0,1 1 0,0-1 0,0-1 0,0 1 0,1-1 0,-1 0 0,1-1 0,0 0 0,0 0 0,16 3 0,-17-5-1,-1 0 0,0 0 0,1 0 0,-1-1 0,0 0 1,1-1-1,-1 1 0,0-1 0,0-1 0,0 1 0,1-1 0,-1 0 1,-1 0-1,1-1 0,0 1 0,0-1 0,-1-1 0,0 1 0,0-1 0,0 0 1,0 0-1,0 0 0,-1-1 0,0 1 0,0-1 0,0 0 0,0-1 1,-1 1-1,3-7 0,-4 8-5,0-1 1,0 1-1,-1-1 1,0 1-1,1-1 1,-2 0-1,1 0 1,0 0-1,-1 0 1,0 0-1,0 1 1,-1-1-1,1 0 1,-1 0-1,-2-7 1,0 4-47,0-1 1,-1 1-1,0 0 1,-1 0-1,1 0 1,-1 0 0,-12-12-1,4 6-291,0 2 0,0-1-1,-1 2 1,-1 0 0,0 0-1,0 2 1,-32-15 0,41 21-163,0 1-1,-1 0 1,1 0 0,0 1-1,-1 0 1,1 0 0,-7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2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17 672,'60'-16'24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4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242 144 2977,'1'-1'210,"0"0"-1,0 0 1,0-1 0,0 1 0,0 0 0,0 0 0,-1-1 0,1 1 0,0 0 0,-1-1 0,1 1 0,-1 0-1,1-1 1,-1 1 0,0-1 0,0 1 0,0-1 0,0 1 0,0 0 0,0-1 0,0 1 0,-1-3-1,-14-29 4000,8 19-2732,6 13-1454,0 1 0,0-1 0,1 1 0,-1 0 0,0-1 0,0 1 0,0 0 0,0 0 0,1-1 0,-1 1 0,0 0 0,0 0 0,0 0 0,0 0 0,0 0 1,1 0-1,-1 0 0,0 1 0,0-1 0,0 0 0,0 0 0,0 1 0,1-1 0,-1 0 0,0 1 0,0-1 0,1 1 0,-1-1 0,0 1 0,1-1 0,-1 1 1,0 0-1,1-1 0,-1 2 0,-27 22 188,27-24-195,-6 7 18,1 0-1,0 0 0,0 1 0,1-1 0,0 1 0,0 1 0,1-1 0,0 1 0,-5 14 0,8-20-25,0-1 1,1 1-1,-1-1 0,1 1 0,-1-1 0,1 1 0,0-1 0,0 1 0,0-1 1,0 1-1,0-1 0,1 1 0,-1-1 0,1 1 0,0-1 0,0 1 1,0-1-1,0 0 0,0 1 0,0-1 0,0 0 0,1 0 0,-1 0 0,1 0 1,0 0-1,0 0 0,-1 0 0,1-1 0,0 1 0,0-1 0,1 1 1,-1-1-1,0 0 0,0 0 0,1 0 0,-1 0 0,1 0 0,-1 0 0,5 0 1,0 0 14,-1 1 0,1-1 0,0-1-1,-1 1 1,1-1 0,0 0 0,-1-1 0,1 0 0,0 0 0,-1 0 0,1-1 0,-1 0 0,1 0 0,-1 0 0,0-1 0,0 0 0,0 0 0,10-8 0,-12 8 12,-1 0 0,0 0-1,0-1 1,0 1 0,0-1-1,-1 0 1,1 1 0,-1-1-1,0 0 1,0 0 0,0-1 0,-1 1-1,1 0 1,-1-1 0,0 1-1,-1 0 1,1-1 0,-1 1 0,1-1-1,-1 1 1,-1-1 0,1 1-1,-1-1 1,0 1 0,0-1-1,0 1 1,0 0 0,-4-9 0,4 10-13,0 0 0,-1 0 1,1 0-1,-1 0 0,1 0 1,-1 1-1,0-1 0,0 0 1,0 1-1,0-1 0,-1 1 1,1 0-1,-1 0 0,1 0 1,-1 0-1,0 0 0,0 1 1,0-1-1,0 1 0,0-1 1,0 1-1,0 0 0,0 1 1,0-1-1,-1 0 0,1 1 1,0 0-1,0 0 0,-1 0 1,1 0-1,0 0 0,-1 0 1,1 1-1,0 0 0,0 0 1,0 0-1,0 0 0,0 0 1,0 1-1,-3 1 0,-3 1-29,0 1-1,1 0 0,0 1 0,0-1 0,0 2 0,1-1 0,0 1 0,0 0 1,0 0-1,1 1 0,1 0 0,-8 12 0,11-16 8,0 0 1,0 0-1,0 0 0,1 1 0,0-1 1,-1 0-1,2 1 0,-1-1 0,0 0 0,1 1 1,0-1-1,0 1 0,0-1 0,1 1 1,-1-1-1,1 0 0,0 1 0,0-1 1,1 0-1,-1 0 0,1 1 0,0-1 1,0-1-1,0 1 0,1 0 0,-1 0 1,1-1-1,0 1 0,0-1 0,0 0 1,1 0-1,-1 0 0,6 3 0,-3-3 3,-1 1 0,2-1 0,-1 0 0,0-1 0,1 0 0,-1 0 0,1 0-1,-1-1 1,1 1 0,0-2 0,0 1 0,0-1 0,-1 0 0,1 0 0,0-1 0,0 0 0,-1 0-1,1-1 1,0 0 0,-1 0 0,10-4 0,-9 2 16,1 0 1,-1-1-1,0 0 0,0 0 0,-1 0 1,1-1-1,-1 0 0,0 0 0,-1 0 1,0-1-1,0 0 0,0 0 0,-1-1 1,5-9-1,-7 12-2,-1 1 0,0 0 1,0-1-1,0 1 0,0-1 0,-1 1 1,1-1-1,-1 1 0,0-1 0,-1 1 1,1-1-1,-1 1 0,0 0 1,0-1-1,0 1 0,-1 0 0,1-1 1,-1 1-1,0 0 0,-1 0 0,1 1 1,0-1-1,-1 0 0,0 1 0,0-1 1,0 1-1,0 0 0,-7-4 1,5 3-13,-1 0 0,0 1 1,0 0-1,-1 0 0,1 0 1,-1 1-1,1 0 1,-1 0-1,0 1 0,1 0 1,-1 0-1,0 0 0,0 1 1,0 0-1,0 0 0,0 1 1,0 0-1,1 0 1,-1 1-1,0 0 0,1 0 1,-1 0-1,-7 5 0,9-5-6,0 0-1,1 0 1,0 1 0,-1-1-1,1 1 1,0 0-1,1 0 1,-1 1-1,0-1 1,1 1 0,0-1-1,0 1 1,0 0-1,0 1 1,0-1-1,1 0 1,0 1-1,0-1 1,0 1 0,1 0-1,-1 0 1,1 0-1,0 0 1,1-1-1,-1 1 1,1 0 0,0 0-1,0 0 1,0 0-1,1 0 1,0 0-1,2 8 1,-1-7 2,1 0 0,0-1 1,0 1-1,1-1 0,-1 0 1,1 0-1,0 0 0,1 0 0,-1 0 1,1-1-1,0 0 0,0 0 0,0 0 1,1-1-1,-1 0 0,1 0 0,0 0 1,-1-1-1,1 0 0,1 0 1,-1 0-1,0-1 0,11 2 0,-5-1 8,0-1-1,0 0 0,0-1 0,0 0 1,0-1-1,0-1 0,0 1 0,-1-2 1,1 0-1,0 0 0,19-9 0,-26 10 7,0-1-1,0 0 0,0 0 0,-1 0 0,1-1 1,-1 0-1,1 1 0,-1-2 0,-1 1 1,1 0-1,0-1 0,-1 1 0,0-1 1,0 0-1,-1 0 0,1-1 0,-1 1 1,2-8-1,-3 8 2,-1 1 0,0-1 1,1 0-1,-2 1 0,1-1 0,-1 0 1,1 1-1,-1-1 0,0 1 0,-1-1 0,1 1 1,-1-1-1,0 1 0,0 0 0,0 0 1,-1 0-1,1 0 0,-1 0 0,0 1 1,0-1-1,-1 1 0,-6-6 0,3 3-13,-1 1-1,0 0 1,0 0-1,-1 1 1,1 0-1,-1 0 1,0 1-1,0 0 1,0 1-1,-1 0 0,1 0 1,-1 1-1,1 0 1,-1 1-1,1 0 1,-1 0-1,1 1 1,0 0-1,-1 1 1,1 0-1,0 1 0,-14 5 1,14-5-9,1 0 0,-1 1 0,1 0 0,0 0 0,0 1 0,0 0 1,1 1-1,-1 0 0,1 0 0,1 0 0,-1 1 0,1 0 0,0 0 0,1 0 0,0 1 0,0 0 0,1 0 1,-1 0-1,2 1 0,-1-1 0,1 1 0,1 0 0,-2 10 0,3-14 5,0 1 0,1-1 0,0 1 0,0-1-1,0 0 1,1 1 0,0-1 0,0 0 0,0 1 0,1-1 0,0 0-1,0 0 1,0 0 0,0 0 0,1-1 0,0 1 0,0-1 0,0 1-1,1-1 1,-1 0 0,1 0 0,0-1 0,0 1 0,0-1 0,1 0-1,-1 0 1,1 0 0,-1 0 0,1-1 0,0 0 0,7 2 0,-2-1 11,1 0 0,0 0 1,0-1-1,1-1 0,-1 0 1,0 0-1,1-1 0,-1-1 1,0 0-1,0 0 0,0-1 1,1-1-1,-2 0 0,14-5 1,-6 0 25,-1 0 1,1-2 0,-1 0-1,-1 0 1,0-2-1,0 0 1,-1-1-1,16-18 1,-27 27-3,0-1-1,0 1 1,-1-1-1,1 0 1,-1 0 0,0 0-1,0-1 1,-1 1-1,1-1 1,-1 0 0,-1 1-1,1-1 1,-1 0-1,0 0 1,0 0 0,-1 0-1,0 0 1,0 0-1,0 0 1,0 0 0,-1 0-1,0 0 1,-1 0-1,1 0 1,-1 1-1,0-1 1,-1 0 0,1 1-1,-1 0 1,0-1-1,-4-4 1,1 3-13,0 1-1,0-1 1,0 1 0,-1 0 0,0 1-1,0 0 1,0 0 0,-1 0-1,1 1 1,-1 0 0,0 1-1,-1 0 1,1 0 0,-1 0-1,1 1 1,-1 1 0,1-1 0,-1 1-1,0 1 1,0 0 0,0 0-1,-15 2 1,4 1-41,1 0 0,0 2 0,0 0 1,1 0-1,0 2 0,0 0 0,0 2 0,1 0 0,-23 15 0,32-18 12,1-1-1,-1 2 1,1-1-1,1 1 0,-1 0 1,1 0-1,1 0 1,-1 1-1,1 0 0,0 0 1,1 1-1,0-1 0,0 1 1,-3 12-1,6-14 1,-1 1 1,2-1-1,-1 1 0,1-1 1,0 1-1,0-1 0,1 1 0,0-1 1,1 0-1,-1 1 0,1-1 0,1 0 1,-1 0-1,1 0 0,1 0 1,-1-1-1,1 1 0,8 9 0,-4-6 2,1 0 1,1-1-1,0 0 0,0 0 0,0-1 0,1-1 0,0 0 0,1 0 0,0-1 0,0 0 0,0-1 1,0-1-1,1 0 0,0-1 0,0 0 0,24 2 0,-25-4 17,-1 0 0,1-1 1,0 0-1,-1-1 0,1 0 0,-1-1 1,1-1-1,-1 1 0,0-2 0,0 1 0,0-2 1,0 0-1,-1 0 0,0 0 0,0-1 1,0-1-1,-1 0 0,0 0 0,13-14 0,-18 16 4,0 0-1,0 0 1,0-1-1,-1 1 0,0-1 1,0 0-1,0 0 0,-1 0 1,0-1-1,0 1 0,0 0 1,-1-1-1,0 1 1,0-1-1,-1 1 0,0-1 1,0 0-1,-1 1 0,1-1 1,-1 1-1,-1-1 0,1 1 1,-1 0-1,-5-12 1,3 9-12,-1 1 0,1 0 0,-1 0 0,-1 1 0,1-1 0,-1 1 0,-1 1 0,1-1 0,-1 1 0,0 0 0,-1 0 0,1 1 0,-1 0 0,0 1 0,-1-1 0,1 1 0,-11-3 0,2 3-29,0 0 0,0 1 1,0 1-1,0 0 0,-1 1 1,1 1-1,-1 1 0,1 1 1,-1 0-1,-19 5 0,25-4 9,0 0 0,1 1-1,-1 0 1,1 1 0,0 0 0,0 1-1,1 0 1,0 1 0,0 0 0,0 0-1,1 1 1,0 1 0,0-1 0,1 2-1,-9 12 1,14-18 7,0 0 0,1 1 1,0 0-1,0 0 0,0 0 0,0-1 0,1 2 1,0-1-1,0 0 0,0 0 0,1 0 0,-1 0 1,1 0-1,1 1 0,-1-1 0,2 9 0,1-6 2,-1 0-1,1-1 1,0 0-1,1 1 1,0-1-1,0 0 1,0-1-1,1 1 1,0-1-1,7 7 1,-3-4 6,1 0-1,0 0 1,0-2 0,1 1 0,0-1-1,0-1 1,0 0 0,1 0-1,0-1 1,0-1 0,1 0 0,-1 0-1,18 2 1,-16-6 17,-1 0 0,0-1-1,0 0 1,0-1 0,0-1 0,0 0 0,-1 0 0,1-1-1,-1-1 1,0 0 0,0-1 0,0 0 0,-1-1 0,15-10-1,-22 13 0,1 0-1,-1 1 0,1-2 0,-1 1 0,0 0 0,-1-1 0,1 0 0,-1 0 0,0 0 1,0 0-1,0 0 0,-1-1 0,0 1 0,0-1 0,0 0 0,-1 1 0,1-1 0,-2 0 1,1 0-1,0 0 0,-1 0 0,0 0 0,-1 0 0,1 0 0,-1 1 0,-1-1 0,1 0 0,-1 0 1,0 1-1,0-1 0,0 1 0,-1-1 0,-4-7 0,-1 1-16,-1 1-1,0-1 0,0 2 1,-1-1-1,0 1 1,-1 1-1,0 0 0,-1 0 1,0 1-1,0 1 1,-1 0-1,-17-7 1,22 10-18,0 1 0,-1 0 0,1 0 0,-1 1 0,0 0 0,0 0 0,0 1 0,1 0 0,-1 1 0,0 0 0,0 1 0,0-1 0,0 2 0,0-1 0,0 1 0,1 0 0,-1 1 0,1 0 0,-1 1 0,-12 7 0,18-10 13,1 0 0,0 1 0,0-1 0,0 1 0,1-1 0,-1 1 0,0 0-1,0-1 1,1 1 0,-1 0 0,1 0 0,0 0 0,-1 0 0,1 0 0,0 1-1,0-1 1,1 0 0,-1 0 0,0 1 0,1-1 0,-1 0 0,1 1 0,0-1-1,0 1 1,0-1 0,0 1 0,0-1 0,0 0 0,1 1 0,-1-1 0,1 0-1,0 1 1,-1-1 0,1 0 0,0 0 0,1 1 0,-1-1 0,2 2 0,0 1-80,1-1 0,0 1 0,0-1 1,0 0-1,1 0 0,0 0 1,-1 0-1,1-1 0,0 0 1,1 0-1,-1 0 0,1-1 0,-1 0 1,10 3-1,-10-4-190,1 0 0,-1 0 0,0-1 0,1 1-1,-1-1 1,1-1 0,-1 1 0,0-1 0,1 1 0,5-3 0,21-10-936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7.8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274 187 1880,'31'-7'5898,"-25"4"-5295,-6 2-397,0 0 0,1 0 0,-1 0 0,0-1 0,0 1 0,0 0 0,0 0 0,-11-18 3914,9 17-3914,0 0-87,0 0 0,-1-1 0,1 1 0,0 0 0,-1 0 0,1 1 1,-1-1-1,1 0 0,-1 1 0,0-1 0,0 1 0,0 0 0,0 0 0,0 0 0,0 0 0,0 1 0,0-1 0,0 1 0,0 0 0,-6 0 1,4 1-59,0 0 1,0 1 0,-1-1 0,1 1 0,0 0 0,0 0 0,0 1 0,1-1 0,-1 1 0,1 0-1,-6 5 1,1 0 6,0 1 0,1-1 0,0 1-1,0 1 1,1-1 0,0 1 0,1 1 0,0-1-1,1 1 1,-7 18 0,10-23-50,1 0 1,0 0-1,0 0 1,0 0-1,1 0 1,0 1-1,0-1 0,0 0 1,1 0-1,0 1 1,0-1-1,1 0 1,0 0-1,0 0 1,0-1-1,1 1 0,0 0 1,0-1-1,0 1 1,8 9-1,-7-12-9,-1 1 0,1-1-1,0 0 1,0 0 0,0 0 0,0-1-1,1 1 1,-1-1 0,1 0-1,0 0 1,-1 0 0,1-1 0,0 0-1,0 0 1,0 0 0,0-1-1,0 1 1,0-1 0,0 0 0,0-1-1,0 1 1,0-1 0,0 0 0,0 0-1,0-1 1,6-2 0,-4 1 45,1-1 0,-1 1 1,1-2-1,-1 1 0,0-1 1,-1 0-1,1-1 0,-1 0 1,0 0-1,-1 0 0,1 0 1,-1-1-1,0 0 0,-1 0 1,0 0-1,0-1 0,0 1 1,-1-1-1,0 0 0,-1 0 1,0 0-1,0-1 0,1-15 1,-3 18-6,1 0 1,-1 0-1,-1 0 0,1 0 1,-1 0-1,0 0 1,0 0-1,-1 0 1,0 0-1,0 0 1,0 1-1,-1-1 1,0 1-1,0-1 1,0 1-1,-1 0 1,1 0-1,-1 1 1,0-1-1,-1 1 1,1 0-1,-1 0 0,0 0 1,0 1-1,0-1 1,0 1-1,-1 0 1,1 1-1,-1 0 1,0 0-1,0 0 1,1 0-1,-9 0 1,5 0-42,0 1 1,0 1 0,0 0 0,0 0-1,0 0 1,0 2 0,0-1 0,0 1-1,0 0 1,1 1 0,-1 0 0,1 0-1,-1 1 1,1 0 0,0 0 0,1 1-1,-1 0 1,1 0 0,0 1-1,0 0 1,1 0 0,-1 1 0,1 0-1,1 0 1,-1 0 0,2 1 0,-7 10-1,8-12-3,-1 1 0,1 0 0,0 0-1,0 1 1,1-1 0,0 1 0,0-1 0,1 1-1,0-1 1,0 1 0,1 0 0,0 0-1,0-1 1,1 1 0,0 0 0,0 0-1,1-1 1,0 1 0,0-1 0,1 0 0,0 1-1,0-1 1,0-1 0,1 1 0,0 0-1,1-1 1,0 0 0,0 0 0,0 0 0,0-1-1,12 10 1,-11-10 5,1 0-1,-1-1 0,1 0 1,0 0-1,0 0 1,0-1-1,0 0 1,1 0-1,-1-1 0,1 0 1,0 0-1,-1-1 1,1 0-1,0 0 1,0-1-1,0 0 0,0 0 1,0-1-1,-1 0 1,1-1-1,0 1 1,0-1-1,-1-1 1,0 0-1,1 0 0,-1 0 1,0-1-1,0 0 1,-1 0-1,1-1 1,-1 1-1,0-2 0,0 1 1,-1 0-1,1-1 1,-1 0-1,0-1 1,-1 1-1,0-1 0,7-13 1,-7 11 33,0-1 1,-1 0-1,0 0 1,0 0 0,-1 0-1,0-1 1,-1 1-1,0 0 1,-1-1-1,0 1 1,0-1-1,-1 1 1,-1-1-1,0 1 1,0 0-1,-1 0 1,0 0 0,-9-18-1,8 21-34,0 0 0,0 1 1,0 0-1,-1 0 0,0 0 0,0 1 0,-1-1 0,1 1 1,-1 1-1,0-1 0,-1 1 0,1 0 0,-1 0 0,0 1 1,1 0-1,-1 0 0,-1 0 0,1 1 0,0 0 1,-1 1-1,1 0 0,-1 0 0,1 0 0,-1 1 0,1 0 1,-14 2-1,14-1-19,-1 0 0,1 1 1,0-1-1,0 1 0,0 1 1,1-1-1,-1 1 0,1 1 1,-1-1-1,1 1 0,0 0 1,0 0-1,1 1 0,-1 0 1,1 0-1,-8 10 0,9-11 4,2 1-1,-1 0 1,1-1-1,-1 1 1,1 0-1,1 0 1,-1 0 0,1 0-1,0 0 1,0 0-1,0 1 1,1-1-1,-1 0 1,2 0-1,-1 1 1,0-1-1,1 0 1,0 0-1,0 1 1,1-1-1,-1 0 1,1 0-1,4 8 1,0-2 1,1 0 0,-1 0 0,2 0 0,0-1 0,0 0 1,0-1-1,2 0 0,-1 0 0,1-1 0,0 0 0,0-1 0,1 0 1,0-1-1,1 0 0,-1-1 0,1 0 0,0 0 0,23 4 0,-24-7 10,-1 0 0,1-1 0,0 0 0,-1-1 0,1 0 0,-1-1 0,1 0 0,-1-1 0,1 0 0,-1-1 0,0 0 0,0 0 0,0-1 0,0 0 0,0-1 0,-1 0 0,0-1 0,0 1 0,-1-2 0,1 1-1,-2-1 1,1-1 0,7-8 0,-7 7 16,-1-1 0,1-1-1,-2 1 1,1-1-1,-1 0 1,-1 0-1,0-1 1,-1 0 0,0 0-1,-1 0 1,0 0-1,-1 0 1,1-18 0,-3 22-10,0 1 0,0-1 0,-1 0 0,-1 1 0,1-1 0,-1 1 0,0-1 0,-1 1 0,0 0 0,0 0 0,-1 0 0,1 0 0,-2 1 0,1-1 0,-1 1 0,0 0 0,0 0 0,0 1 0,-1 0 0,0 0 0,0 0 0,-11-7 0,10 8-18,-1 0 1,1 1 0,-1-1-1,0 1 1,0 1 0,0-1 0,0 1-1,0 1 1,-1 0 0,1 0-1,0 0 1,-1 1 0,1 1-1,-10 0 1,6 2-9,0-1 1,0 1 0,0 1-1,1 0 1,-1 1-1,1 0 1,0 1-1,1 0 1,-13 10-1,12-9 3,1 1-1,0 0 0,1 1 0,0 0 1,0 1-1,1 0 0,0 0 0,1 0 0,0 1 1,1 0-1,0 1 0,1-1 0,0 1 1,1 0-1,0 1 0,1-1 0,0 1 1,1-1-1,-1 19 0,4-21 10,0 0-1,1 0 1,0 0-1,0-1 1,1 1-1,0-1 1,1 0-1,0 0 1,0 0 0,1 0-1,0-1 1,1 0-1,0 0 1,0 0-1,1-1 1,0 0-1,0 0 1,0-1 0,1 0-1,0 0 1,0 0-1,1-1 1,0-1-1,0 1 1,0-2-1,12 5 1,-12-5 10,0-1 1,0 1-1,0-1 1,1-1-1,-1 0 0,1 0 1,-1-1-1,1 0 1,0-1-1,-1 0 1,0 0-1,1-1 0,-1-1 1,0 1-1,0-1 1,0-1-1,0 0 1,-1 0-1,1 0 0,-1-1 1,0-1-1,0 1 1,-1-1-1,0-1 0,0 1 1,0-1-1,6-9 1,-8 10 9,-1 0-1,0 0 1,0 0 0,-1 0 0,0-1 0,0 1 0,0-1 0,-1 0-1,0 0 1,-1 0 0,1 0 0,-1 0 0,0 0 0,-1 0 0,0 0-1,0-1 1,-1 1 0,1 0 0,-2 0 0,1 0 0,-1 0-1,0 0 1,0 0 0,-1 1 0,0-1 0,0 1 0,-1-1 0,1 1-1,-1 0 1,-1 1 0,1-1 0,-10-9 0,6 8-17,0-1 0,0 2-1,-1-1 1,1 1 0,-1 0 0,-1 1 0,1 0 0,-1 1 0,0 0-1,0 0 1,0 1 0,0 0 0,-1 1 0,1 0 0,-15 0-1,17 2-10,-1 0-1,0 0 0,0 1 0,1 0 1,-1 1-1,1 0 0,-1 0 0,1 1 1,0 0-1,0 1 0,0 0 0,0 0 1,1 0-1,-1 1 0,1 0 0,0 1 1,1-1-1,0 1 0,-8 9 0,10-10 3,0 1 0,0 1 0,0-1-1,0 1 1,1-1 0,0 1 0,1 0-1,0 0 1,0 0 0,0 1 0,1-1-1,0 0 1,0 15 0,1-10 0,1 0 1,0 0 0,1 0-1,0 0 1,1-1-1,1 1 1,0-1 0,7 17-1,-5-18 8,-1 1 0,2-1-1,0 0 1,0 0 0,0 0-1,1-1 1,1-1 0,13 12-1,-16-15 7,0-1-1,0 0 1,0 0-1,1-1 1,0 1-1,-1-1 1,1-1-1,0 1 0,1-1 1,-1-1-1,0 1 1,1-1-1,13 0 1,-16-1 10,0 0-1,0-1 1,0 0 0,0 0 0,0 0-1,0 0 1,0-1 0,-1 0 0,1 0-1,0 0 1,-1-1 0,1 1 0,-1-1-1,0 0 1,0 0 0,3-4 0,-1 1 6,-1 0 1,-1 0-1,1-1 1,-1 0-1,0 1 1,-1-1-1,0 0 1,0-1-1,4-12 1,-4 6 12,0-1 1,-1 1-1,-1-1 1,0 1-1,-1-1 1,0 0-1,-1 1 1,-1-1-1,0 1 1,-9-27-1,8 32-25,-1 0 0,0 0-1,0 0 1,-1 1 0,0-1-1,-1 1 1,1 1 0,-2-1-1,1 1 1,-1 0 0,0 0-1,-1 1 1,1 0 0,-10-5-1,11 7-15,-1 1 0,1 0 0,-1 1 0,1 0-1,-1 0 1,0 0 0,0 1 0,0 0 0,1 0-1,-1 0 1,0 1 0,0 0 0,0 1-1,0 0 1,0 0 0,0 0 0,0 1 0,0 0-1,1 0 1,-9 4 0,7-2-5,1-1 0,0 1 0,0 1 1,0-1-1,0 1 0,1 1 0,0-1 0,0 1 1,0 0-1,1 0 0,0 0 0,0 1 0,1 0 0,-1 0 1,2 0-1,-1 1 0,1-1 0,0 1 0,0 0 0,1 0 1,0 0-1,1 0 0,-1 0 0,2 0 0,-1 0 0,2 15 1,0-14 6,0 0 0,1 0 1,0 1-1,0-2 1,1 1-1,0 0 1,1 0-1,0-1 0,0 0 1,1 0-1,0 0 1,0 0-1,1-1 0,0 0 1,0 0-1,1-1 1,0 0-1,0 0 0,0 0 1,1-1-1,0 0 1,0 0-1,13 5 1,-13-7 8,0 0 1,1-1 0,0 0 0,-1-1 0,1 1 0,0-2 0,0 1 0,-1-1 0,1-1 0,0 1 0,0-1 0,-1-1 0,1 0 0,0 0 0,-1-1-1,0 0 1,0 0 0,0-1 0,0 0 0,0 0 0,-1-1 0,1 0 0,-1 0 0,-1-1 0,1 0 0,-1 0 0,0-1 0,0 1 0,-1-1 0,6-10 0,-5 9 11,-1 0 0,0-1 0,0 0 0,-1 0 0,0 0 0,0 0 0,-1-1 0,0 0 0,-1 1 0,0-1 0,-1 0 0,0 0 0,-1 0 0,1 0 1,-2 0-1,0 0 0,0 0 0,-1 0 0,0 0 0,0 0 0,-1 1 0,-1-1 0,1 1 0,-1 0 0,-1 0 0,-8-12 0,6 12-16,0 1-1,0 0 0,-1 0 0,0 1 1,0 0-1,-1 0 0,0 1 1,0 0-1,0 0 0,-1 1 0,0 1 1,0-1-1,0 2 0,0-1 1,-19-2-1,20 5-13,0 0 0,0 1 0,1 0 0,-1 0 0,0 1 1,0 0-1,1 1 0,-1 0 0,1 0 0,-1 1 0,1 0 0,0 0 0,0 1 0,0 0 0,1 0 1,-1 1-1,1 0 0,0 1 0,-12 11 0,13-11 3,1 0 1,-1 1-1,1 0 0,1 0 1,-1 0-1,1 0 0,0 1 1,1 0-1,0-1 0,0 1 1,0 0-1,1 1 0,0-1 1,1 0-1,0 1 0,0-1 1,1 1-1,0-1 0,1 1 1,0-1-1,0 0 0,0 1 1,6 15-1,-3-13 6,1 0-1,-1 0 1,2-1 0,0 0 0,0 0-1,1 0 1,0 0 0,0-1 0,1-1-1,0 1 1,1-1 0,0 0 0,0-1-1,1 0 1,0-1 0,20 10 0,-23-13 9,1 0 1,-1-1 0,1 1 0,0-2 0,0 1 0,0-1 0,0-1 0,-1 1 0,1-1 0,0 0-1,0-1 1,0 0 0,0 0 0,0-1 0,0 0 0,-1-1 0,1 1 0,-1-1 0,0-1 0,0 1-1,0-1 1,0 0 0,9-9 0,-10 9 8,-1-1 1,0 0-1,0 0 0,-1 0 0,0-1 0,0 0 0,0 0 1,0 0-1,-1 0 0,0 0 0,-1-1 0,1 1 1,-1-1-1,0 0 0,-1 0 0,0 0 0,0 1 0,0-1 1,-1 0-1,0 0 0,0 0 0,-1 0 0,0 0 1,0 0-1,0 0 0,-1 0 0,-3-7 0,2 7-8,-1 0 0,0 1-1,0 0 1,0 0 0,0 0 0,-1 1-1,0-1 1,0 1 0,-1 0 0,0 1-1,1-1 1,-2 1 0,1 0-1,0 1 1,-1-1 0,1 1 0,-1 0-1,0 1 1,0 0 0,-14-3 0,12 4-18,1-1 0,0 1 1,-1 0-1,1 1 0,-1 0 1,1 0-1,-1 1 1,1 0-1,-1 0 0,1 1 1,0 1-1,-1-1 0,1 1 1,1 0-1,-1 1 1,0 0-1,-12 8 0,17-9 2,1-1-1,-1 0 0,0 1 0,1 0 1,-1-1-1,1 1 0,0 0 0,0 0 1,0 1-1,1-1 0,-1 0 0,1 1 1,-1-1-1,1 1 0,0-1 0,1 1 1,-1-1-1,0 1 0,1 5 0,0-3 10,1-1 0,0 1-1,0-1 1,1 1-1,0-1 1,0 0-1,0 0 1,0 0 0,1 0-1,-1 0 1,7 8-1,-1-3-120,0-1 1,1 1-1,0-1 0,0-1 0,1 0 0,0 0 1,0-1-1,1 0 0,0-1 0,19 8 0,-25-12-245,-1 0 1,1-1-1,-1 1 0,1-1 0,0 0 1,-1-1-1,1 1 0,0-1 0,0 0 0,0 0 1,-1 0-1,1-1 0,0 1 0,0-1 0,-1-1 1,1 1-1,6-3 0,8-21-1487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0.6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469 135 2120,'14'-15'12911,"-14"13"-12373,1-11-664,-1 11 226,0 0 0,0 0 0,-1 0 0,1 0-1,0 0 1,-1 0 0,1 0 0,-1 0 0,0 0 0,0 0 0,0 0-1,0 0 1,0 1 0,0-1 0,0 0 0,0 1 0,-1-1-1,1 1 1,-1-1 0,1 1 0,-1 0 0,1 0 0,-1 0-1,0-1 1,0 2 0,1-1 0,-1 0 0,0 0 0,0 0-1,0 1 1,0-1 0,0 1 0,0 0 0,0 0 0,0-1-1,0 1 1,0 1 0,0-1 0,0 0 0,-3 1 0,-4 0-17,0 0 1,0 0 0,0 1-1,0 1 1,1-1-1,-1 2 1,-13 5 0,13-2-54,-1-1 1,1 1-1,1 0 1,-1 1-1,1 0 1,0 0-1,1 1 1,0 0-1,0 0 1,1 1-1,0 0 0,1 0 1,0 0-1,-4 15 1,6-18-20,1-1 1,1 0-1,-1 0 0,1 0 1,0 1-1,1-1 0,-1 1 1,1-1-1,1 0 1,-1 1-1,1-1 0,0 1 1,1-1-1,-1 0 0,1 0 1,0 0-1,1 0 1,0 0-1,0 0 0,0-1 1,0 1-1,1-1 0,0 0 1,0 0-1,0 0 0,9 6 1,-7-5 0,1-1 0,0-1 0,0 1 0,0-1 0,1 0 0,0-1-1,0 0 1,-1 0 0,2-1 0,-1 0 0,0 0 0,0-1 0,1 0 0,-1 0 0,0-1 0,1 0 0,-1-1 0,1 0 0,-1 0 0,0 0 0,0-1 0,9-4 0,-7 2 48,-1 0 1,1 0-1,-1-1 1,-1-1 0,1 1-1,-1-2 1,0 1-1,0-1 1,-1 0 0,0 0-1,0-1 1,0 0-1,-1 0 1,-1-1 0,1 0-1,-2 0 1,9-19-1,-11 22-4,0 0 0,-1 0 0,1 0 0,-1-1 0,0 1 0,-1 0 0,0-1 0,0 1 0,0-1 0,-1 1 0,0 0-1,0-1 1,0 1 0,-1 0 0,0 0 0,0 0 0,-1 0 0,1 0 0,-6-7 0,3 5-14,-1 0-1,0 0 1,-1 1 0,1 0 0,-1 0 0,-1 1-1,1 0 1,-1 0 0,0 1 0,-1 0-1,1 0 1,-11-3 0,11 4-35,0 1 0,0 1 0,-1-1 0,1 1 0,0 1 0,-1 0 0,0 0 0,1 0 0,-1 1 0,0 1 0,1-1 0,-1 1 0,-12 4 0,15-4-18,1 2 1,-1-1 0,0 1-1,1 0 1,0 0 0,0 0-1,0 1 1,0-1 0,0 1-1,1 0 1,-1 1-1,1-1 1,0 1 0,1 0-1,-1 0 1,1 0 0,0 1-1,0-1 1,1 1-1,-4 9 1,4-7 0,1 0 0,-1-1 0,1 1 0,1 0 0,-1 0 0,2 0 0,-1 0 0,1 0 0,0 0 0,0 0 0,1 0 0,0-1 0,1 1 0,0-1 0,0 1-1,0-1 1,1 0 0,0 0 0,0-1 0,1 1 0,0-1 0,0 0 0,1 0 0,7 6 0,-5-4 8,-1-1 1,2-1-1,-1 1 0,1-2 1,0 1-1,0-1 0,0 0 1,1-1-1,0 0 0,-1-1 1,2 0-1,-1 0 0,0-1 1,0 0-1,1-1 0,-1 0 1,1-1-1,12-1 0,-16 0 21,-1-1 0,1 0 0,-1 0 0,1-1 0,-1 0 0,0 0 0,0 0 0,0-1 0,-1 0 0,1 0 0,-1 0 0,0-1-1,0 1 1,0-1 0,-1-1 0,0 1 0,0-1 0,0 1 0,-1-1 0,1 0 0,-2-1 0,1 1 0,-1 0 0,1-1 0,-2 1 0,1-1 0,-1 0-1,0 1 1,0-1 0,-1 0 0,0 0 0,0 0 0,-1 0 0,0 1 0,0-1 0,0 0 0,-1 1 0,0-1 0,0 1 0,-6-12 0,1 7 0,-1 1 1,0 0 0,0 0 0,-1 1 0,0 0 0,0 1 0,-1 0-1,0 0 1,-1 1 0,1 0 0,-2 1 0,1 1 0,0-1 0,-1 2-1,0 0 1,0 0 0,-1 1 0,-22-3 0,25 5-29,0 0 0,0 0 0,0 1 0,0 0 0,0 1 0,0 0 0,0 1 1,0 0-1,0 0 0,1 1 0,-1 0 0,1 1 0,0 0 0,0 1 0,0 0 0,1 0 0,-1 1 1,1 0-1,0 0 0,1 1 0,0 0 0,0 0 0,0 0 0,-7 12 0,11-13-1,-1-1 0,1 1 1,1 0-1,-1 0 0,1 0 0,0 0 0,0 0 0,1 0 0,-1 0 1,1 1-1,1-1 0,-1 1 0,1-1 0,0 0 0,1 1 0,0-1 0,0 0 1,2 9-1,0-7 0,0 0 1,1 0-1,0 0 1,1-1-1,-1 1 1,1-1-1,0 0 0,1-1 1,0 0-1,0 1 1,0-2-1,12 9 1,-8-7 3,1 0 0,0-1 1,0 0-1,1 0 1,0-1-1,0-1 0,0 0 1,19 3-1,-22-5 8,0-1 1,0 0-1,0-1 1,0 0-1,0 0 1,0-1-1,0 0 0,0 0 1,0-1-1,0-1 1,0 1-1,8-5 1,-7 2 13,-1-1 0,0 1 0,0-2 0,0 1 1,-1-1-1,0-1 0,0 1 0,-1-1 0,0-1 1,-1 1-1,1-1 0,-2 0 0,1-1 1,-1 1-1,-1-1 0,0 0 0,0-1 0,2-10 1,-4 14 6,0-1 0,-1 0 0,0 0 0,-1 0 1,1 0-1,-2 0 0,1 0 0,-1 0 0,0 0 1,-1 0-1,0 0 0,0 0 0,0 1 0,-1-1 1,0 1-1,-1 0 0,0 0 0,0 0 0,0 0 1,-1 1-1,0-1 0,0 1 0,-1 0 0,-11-9 1,7 8-29,-1 1 0,0 0 0,-1 0 1,1 1-1,-1 0 0,0 1 0,-1 1 0,1 0 1,-1 0-1,1 2 0,-1-1 0,0 1 0,1 1 1,-1 1-1,0-1 0,1 2 0,-1 0 0,0 0 1,1 1-1,-14 6 0,17-6-14,-1 1 0,1 0-1,0 1 1,0 0 0,1 0 0,0 1-1,-1 0 1,2 0 0,-1 1 0,1 0-1,-10 12 1,13-12 2,-1-1 0,1 1 0,1 0 1,-1 1-1,1-1 0,1 0 0,-1 1 0,1 0 0,1-1 0,-1 1 0,1 0 0,1 0 0,-1 0 1,1 0-1,1 0 0,0 7 0,2 0 5,0-1-1,1-1 1,1 1 0,0-1-1,1 0 1,0 0 0,1 0-1,0-1 1,1 0 0,1 0-1,0-1 1,0 0 0,1-1-1,0 0 1,1 0-1,0-1 1,1-1 0,0 0-1,0 0 1,1-1 0,16 6-1,-20-8 17,1-1-1,0-1 1,0 1-1,0-2 1,0 1-1,1-2 1,-1 1-1,0-1 0,1-1 1,-1 0-1,1 0 1,-1-1-1,1-1 1,-1 0-1,0 0 1,0-1-1,0 0 0,0 0 1,0-1-1,-1-1 1,0 0-1,0 0 1,0 0-1,0-1 1,-1-1-1,0 0 1,0 0-1,-1 0 0,10-13 1,-12 13 16,1 0-1,-2-1 1,1 1 0,-1-1-1,0-1 1,-1 1 0,0 0-1,0-1 1,-1 1 0,0-1-1,-1 0 1,0 0 0,0 0-1,-1 0 1,0 0 0,0 0-1,-1 0 1,0 1 0,-1-1-1,0 0 1,0 0 0,-1 1-1,0-1 1,0 1 0,-1 0-1,0 0 1,-1 0 0,-8-11-1,4 7-13,-1 0 0,0 1 0,0 0 0,-1 0-1,0 1 1,-1 1 0,0 0 0,-1 0 0,0 1 0,0 1-1,0 0 1,-1 1 0,0 1 0,0 0 0,-1 1-1,-17-4 1,15 7-24,1-1-1,-1 2 0,1 0 1,-1 1-1,1 1 0,-1 1 1,1 0-1,0 1 0,0 0 1,1 1-1,-1 1 1,1 1-1,-17 9 0,25-11 6,1-1 0,-1 1 0,1 0 0,-1 0 0,2 1 0,-1-1 0,0 1 0,1 1 0,0-1 0,1 1-1,0 0 1,0 0 0,0 0 0,1 0 0,0 1 0,0-1 0,1 1 0,0 0 0,0 0 0,1 0 0,0 0 0,0 0 0,1 0 0,0 0-1,0 0 1,1 0 0,0 0 0,4 13 0,-2-9 5,2 0 1,-1 0-1,2-1 0,-1 1 1,2-1-1,0-1 0,0 1 1,0-1-1,1 0 0,1-1 0,0 0 1,0 0-1,1-1 0,0 0 1,0 0-1,1-2 0,0 1 0,0-1 1,1-1-1,-1 0 0,15 4 1,-14-5 12,1 0 0,-1-1 1,1 0-1,-1-1 1,1 0-1,0-1 0,0-1 1,0 0-1,0-1 1,0 0-1,0-1 0,-1 0 1,1-1-1,-1-1 1,1 0-1,-1 0 1,0-1-1,-1-1 0,1 0 1,17-13-1,-17 9 18,0 0-1,-1 0 0,-1-1 1,0-1-1,0 1 0,-1-2 1,-1 1-1,0-1 0,0-1 1,6-16-1,-12 23-2,1 0 1,-1-1-1,-1 1 0,1-1 1,-1 1-1,-1-1 0,1 1 1,-1-1-1,0 0 0,-1 1 1,0-1-1,0 0 1,-1 1-1,0-1 0,0 1 1,-1 0-1,0 0 0,0 0 1,0 0-1,-1 0 0,-8-10 1,4 7-14,0 1 1,-1 0 0,1 0-1,-2 1 1,1 0 0,-1 1-1,-1 0 1,1 1 0,-1 0-1,0 0 1,0 1 0,-1 1-1,1 0 1,-14-3 0,8 4-18,-2 0 0,1 0 0,0 2 0,0 1 0,-1 0 1,1 1-1,0 1 0,0 0 0,-22 7 0,23-4-12,0 1-1,0 0 1,0 1 0,1 1-1,0 0 1,0 1 0,1 1-1,0 0 1,-18 17-1,24-18 6,1 0 0,0 0-1,0 0 1,1 1-1,0 0 1,1 1 0,0-1-1,0 1 1,1 1 0,1-1-1,0 1 1,0-1-1,1 1 1,-1 15 0,3-19 7,0 0-1,1 0 1,0-1 0,0 1 0,1 0 0,0 0 0,1 0 0,-1-1 0,1 1 0,1-1 0,0 1 0,0-1 0,0 0 0,1 0 0,0 0 0,7 8 0,-4-6 3,1-1 0,-1-1 0,2 1 1,-1-1-1,1-1 0,0 0 0,1 0 0,-1-1 1,1 0-1,19 7 0,-12-7 13,-1 0 1,1-1-1,0-1 0,0 0 0,0-1 0,0-1 1,0-1-1,1 0 0,-1-1 0,0-1 1,0-1-1,0 0 0,0-2 0,30-11 1,-36 11 11,-1-1 0,1 0 0,-1-1 0,-1 0 0,1-1 0,-1 0 0,-1 0 1,1-1-1,-2 0 0,1 0 0,-1-1 0,0 0 0,5-12 0,-8 15 3,-2 0-1,1 1 0,-1-1 1,0 0-1,0-1 1,-1 1-1,0 0 0,0 0 1,0-1-1,-1 1 1,-1 0-1,1-1 0,-1 1 1,0 0-1,-1 0 1,0 0-1,0 0 0,0 0 1,-1 0-1,0 0 1,0 1-1,-7-10 0,4 7-20,-2-1 0,1 1 0,-1 1 0,-1-1 0,1 1 0,-2 1 0,1 0 0,-1 0 0,0 1 0,0 0 0,0 1 0,-1 0 0,0 0 0,0 1 0,0 1 0,-1 0 0,1 0 0,-1 1 0,0 1-1,1 0 1,-1 0 0,0 1 0,0 1 0,-16 2 0,16-1-19,1 1-1,-1-1 0,1 2 1,-1-1-1,1 2 0,0 0 1,1 0-1,-1 1 0,1 0 1,0 0-1,1 1 1,-1 1-1,1 0 0,1 0 1,0 0-1,0 1 0,0 1 1,1-1-1,1 1 0,-1 0 1,2 1-1,-1-1 1,2 1-1,-6 14 0,8-19 10,1 0-1,-1 1 1,1-1 0,0 0-1,0 0 1,1 1-1,0-1 1,0 1 0,0-1-1,1 0 1,0 0-1,0 1 1,1-1 0,-1 0-1,1 0 1,1 0 0,-1 0-1,1 0 1,0-1-1,1 1 1,-1-1 0,1 0-1,0 0 1,0 0-1,0-1 1,1 1 0,0-1-1,6 5 1,-1-4 10,-1 1 1,1-1-1,0 0 0,0-1 1,1-1-1,-1 1 1,1-2-1,0 1 1,0-1-1,0-1 0,0 0 1,0-1-1,0 0 1,0 0-1,17-4 1,-17 2 11,0-1 0,0 0 1,0-1-1,0 0 1,-1-1-1,0 0 1,0 0-1,0-1 0,0-1 1,-1 0-1,0 0 1,-1 0-1,0-1 0,0-1 1,0 1-1,10-17 1,-14 19 3,-1 0 0,1-1 1,-1 1-1,-1-1 0,1 0 1,-1 0-1,0 0 0,-1 0 1,1 0-1,-1-1 0,-1 1 1,1 0-1,-1-1 0,-1 1 1,0 0-1,1 0 0,-2-1 0,1 1 1,-1 0-1,-1 0 0,1 0 1,-1 1-1,0-1 0,0 0 1,-1 1-1,0 0 0,-6-7 1,5 6-20,-1 0 1,0 0-1,-1 1 1,1 0-1,-1 0 1,0 1-1,-1-1 1,1 2-1,-1-1 0,0 1 1,0 0-1,-1 1 1,1 0-1,-1 0 1,0 1-1,1 0 1,-1 0-1,0 1 1,0 0-1,0 1 1,0 0-1,0 0 1,0 1-1,0 0 1,0 1-1,0 0 1,-16 6-1,15-5-14,0 1-1,1 1 0,0-1 1,0 2-1,0-1 1,1 1-1,-1 1 1,1-1-1,1 1 1,0 1-1,0-1 0,0 1 1,1 1-1,0-1 1,0 1-1,1 0 1,0 0-1,1 1 1,0-1-1,0 1 0,1 0 1,1 0-1,-1 0 1,0 12-1,3-15 8,0 0-1,0-1 0,0 1 1,1 0-1,0 0 0,0-1 1,1 1-1,0-1 1,0 1-1,0-1 0,1 0 1,0 1-1,0-1 0,0-1 1,1 1-1,0 0 1,0-1-1,9 8 0,-5-5 4,1-1 0,0 0 0,0-1 0,1 0 0,0 0 0,0-1-1,0 0 1,1-1 0,0 0 0,20 4 0,-19-5 11,1-1 1,0-1-1,0 0 1,0-1-1,0 0 0,-1-1 1,1 0-1,0-1 1,19-5-1,-24 5 6,-1-1-1,0 1 1,-1-1 0,1-1-1,0 1 1,-1-1 0,0 0-1,0-1 1,0 0 0,0 0-1,-1 0 1,0 0 0,0-1-1,0 0 1,-1 0 0,6-10-1,-6 9 7,-1 0 0,0-1 1,-1 1-1,0-1 0,0 0 0,-1 0 0,1 0 0,-2 1 0,1-1 0,-1 0 1,-1 0-1,1 0 0,-1 0 0,-1 0 0,1 0 0,-1 0 0,-1 1 0,1-1 1,-1 1-1,-1 0 0,1 0 0,-1 0 0,-1 0 0,1 0 0,-1 1 0,0 0 1,0 0-1,-1 0 0,0 1 0,-8-7 0,5 5-38,0 0 1,-1 0-1,0 0 1,0 2-1,0-1 1,-1 1-1,0 1 0,0 0 1,0 0-1,0 1 1,0 0-1,-1 1 1,0 1-1,1 0 0,-1 0 1,0 1-1,1 0 1,-1 1-1,0 1 0,-13 3 1,22-4-8,1-1 1,-1 1 0,1 0-1,-1 0 1,1 1-1,0-1 1,-1 0 0,1 1-1,0-1 1,0 1-1,0 0 1,0 0-1,-3 3 1,4-3-57,1-1 0,-1 0-1,1 0 1,-1 1 0,1-1 0,0 0-1,-1 0 1,1 1 0,0-1 0,0 1 0,0-1-1,0 0 1,0 1 0,0-1 0,0 0 0,0 1-1,1-1 1,-1 0 0,1 3 0,2 0-294,-1 1 0,1-1 0,0 0 0,0 0 1,0 0-1,1 0 0,0-1 0,-1 1 0,1-1 1,0 0-1,0 0 0,8 4 0,30 16-1299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3.90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329 101 4649,'2'-1'347,"0"0"0,0-1 1,0 1-1,0-1 0,0 1 0,0-1 0,-1 0 1,1 1-1,-1-1 0,1 0 0,-1 0 1,0 0-1,0-1 0,0 1 0,0 0 0,0 0 1,0-1-1,0 1 0,-1 0 0,1-3 0,-2 3-170,1 1-1,-1-1 0,0 0 0,0 1 0,1-1 1,-1 1-1,0 0 0,-1-1 0,1 1 1,0 0-1,0 0 0,0 0 0,-1-1 0,1 1 1,-1 0-1,1 1 0,-1-1 0,1 0 0,-1 0 1,1 1-1,-1-1 0,0 1 0,1-1 0,-1 1 1,0 0-1,1 0 0,-3-1 0,-8-1-36,0 1 0,0 0 0,1 0 0,-1 1 0,0 1-1,0 0 1,0 0 0,1 1 0,-1 1 0,1 0 0,-1 1-1,1 0 1,0 0 0,1 1 0,-13 8 0,17-9-121,0 0 0,0 0 1,0 1-1,1 0 0,0 0 1,0 1-1,0-1 0,1 1 0,-1 0 1,2 0-1,-1 1 0,1-1 1,-1 1-1,2-1 0,-1 1 1,1 0-1,0 0 0,1 1 0,-1-1 1,1 0-1,1 0 0,-1 1 1,1-1-1,1 0 0,1 14 1,0-14 3,0 1 1,0-1-1,0 1 1,1-1 0,0 0-1,0 0 1,1 0 0,0 0-1,0-1 1,0 1 0,1-1-1,0 0 1,1 0 0,9 8-1,-6-7-15,0-1-1,1 0 1,0 0 0,0-1-1,0 0 1,1 0 0,-1-1-1,1-1 1,19 4 0,-20-5 25,1 0 0,0-1 0,-1 0-1,1-1 1,-1 0 0,1 0 0,0-1 0,-1-1 0,1 0 0,-1 0 0,0-1 0,0 0 0,0-1 0,0 0-1,0-1 1,-1 0 0,0 0 0,0-1 0,0 0 0,-1-1 0,1 0 0,11-13 0,-16 15 15,0-1 1,0 1-1,-1-1 1,0 1-1,0-1 1,0 0-1,-1 0 0,0-1 1,0 1-1,-1 0 1,1-1-1,-1 1 1,-1-1-1,1 1 1,-1-1-1,0 1 1,-1-1-1,0 1 0,0-1 1,0 1-1,-1-1 1,1 1-1,-2 0 1,-3-9-1,2 7-10,-1 0-1,-1 1 0,1-1 1,-1 1-1,-1 0 1,1 0-1,-1 1 0,0 0 1,-1 0-1,1 0 0,-1 1 1,0 0-1,0 1 1,-1 0-1,0 0 0,-14-3 1,10 3-41,-1 1-1,0 0 1,1 1 0,-1 1-1,0 0 1,0 1 0,0 1-1,0 0 1,0 1 0,0 0-1,-26 9 1,35-10-5,-1 1 0,1 1-1,0-1 1,0 1 0,0 0-1,0 0 1,0 0 0,1 0-1,-1 1 1,1 0 0,0 0 0,0 0-1,1 1 1,-1-1 0,1 1-1,0 0 1,0 0 0,0 0-1,1 0 1,0 0 0,0 1-1,0-1 1,1 1 0,0-1 0,0 1-1,0 0 1,0-1 0,1 1-1,0 0 1,1-1 0,0 9-1,1-5 11,0 0-1,1 0 1,0-1-1,1 1 1,-1-1-1,2 0 1,-1 0-1,1 0 1,0-1-1,1 1 1,0-1-1,0-1 1,0 1-1,1-1 0,0 0 1,0 0-1,0-1 1,1 0-1,0 0 1,10 4-1,-2-1 11,1-1-1,0 0 0,0-2 1,0 1-1,0-2 0,1 0 1,0-2-1,0 0 0,24 0 0,-33-2 13,0-2 0,0 1 0,-1-1 0,1 0 0,-1-1-1,0 0 1,1 0 0,-1-1 0,0 0 0,-1 0-1,1-1 1,-1 0 0,0 0 0,0-1 0,10-11-1,-14 14 4,0 0 0,-1-1-1,1 1 1,0-1-1,-1 0 1,0 0-1,0 0 1,0 0-1,-1 0 1,1 0-1,-1-1 1,0 1-1,0-1 1,0 1-1,-1-1 1,0 1-1,0 0 1,0-1-1,0 1 1,0-1-1,-1 1 1,0-1-1,0 1 1,0 0 0,-1-1-1,0 1 1,1 0-1,-1 0 1,-1 0-1,1 0 1,0 0-1,-4-3 1,-7-8 14,0 1 0,-1 1 0,0 0 0,-1 0 0,-1 2 0,1 0 0,-2 1 0,0 0 1,0 1-1,-26-9 0,32 14-58,0 0 0,0 0 1,0 1-1,-1 1 0,1 0 1,-1 0-1,1 2 0,-1-1 0,0 1 1,1 1-1,-1 0 0,0 0 1,1 1-1,0 1 0,-1 0 1,1 1-1,0 0 0,-15 7 0,21-8 6,1 0 0,-1 0 0,1 0 0,-1 1 0,1-1 0,0 1 0,0 0 0,1 0 0,-1 0 0,1 1 0,0-1 0,0 1 0,0 0 0,1 0 0,0 0 0,0 0 0,0 0 0,0 0 0,1 1 0,0-1 0,0 0 0,1 1 0,-1-1 0,1 1 0,0-1 0,1 1 0,-1-1 0,1 1 0,0-1 0,0 0 0,1 1 0,1 4 0,2 1 7,0 1-1,1-1 1,0-1-1,1 1 1,0-1 0,0-1-1,1 1 1,0-1-1,1 0 1,0-1-1,0 0 1,1 0-1,15 8 1,-12-9 11,0-1-1,0 0 1,0-1-1,1-1 1,0 0-1,0-1 1,0 0-1,0-1 1,0 0-1,1-2 1,-1 0-1,1 0 1,-1-1-1,0-1 1,16-3-1,-20 2 15,-1 1 0,1-2 0,-1 1 0,1-1 0,-1 0 0,-1-1 0,1 0 0,-1-1 0,1 0-1,-2 0 1,1 0 0,-1-1 0,0 0 0,0-1 0,-1 0 0,0 0 0,0 0 0,-1 0 0,0-1 0,0 0 0,-1 0 0,5-15-1,-7 17 5,0-1 0,-1 1 0,1 0-1,-2-1 1,1 1 0,-1-1-1,0 0 1,0 1 0,-1-1-1,0 1 1,0 0 0,-1-1 0,0 1-1,0 0 1,-1 0 0,0 0-1,0 0 1,-1 0 0,0 1-1,0 0 1,0 0 0,-1 0-1,0 0 1,0 0 0,0 1 0,-1 0-1,1 0 1,-1 1 0,-1-1-1,-8-4 1,2 2-33,0 1 0,-1 0 0,1 0 0,-1 1 0,0 1 1,-1 0-1,1 1 0,-1 1 0,1 0 0,-1 1 0,1 1 0,-1 0 0,0 1 0,-26 5 0,28-3-17,0 1 0,1 0 1,0 0-1,0 2 0,1-1 0,-1 1 0,1 1 0,0 0 0,1 1 0,0 0 0,0 1 0,1 0 0,-12 14 0,15-16 14,1 1-1,0-1 0,1 1 0,0 0 0,0 0 0,1 1 1,0-1-1,0 1 0,1 0 0,0 0 0,0 0 0,1 0 0,1 0 1,-1 0-1,2 0 0,-1 0 0,1 0 0,0 0 0,1 0 1,3 9-1,-2-8 6,2 1 0,-1-1 0,1-1 0,1 1 0,0-1 1,0 0-1,1 0 0,0 0 0,0-1 0,1-1 0,0 1 0,0-1 0,1 0 1,0-1-1,0 0 0,1 0 0,0-1 0,0-1 0,0 1 0,0-2 1,1 1-1,12 2 0,-6-2 8,1-1 1,-1 0 0,1-1 0,0-1-1,-1-1 1,1 0 0,0-1-1,-1-1 1,1-1 0,-1 0-1,0-1 1,0-1 0,20-9-1,-23 7 18,0 0 0,0-2 0,0 0 0,-1 0 0,-1-1 0,1-1-1,-2 0 1,1 0 0,-2-1 0,1-1 0,11-18 0,-19 25 6,1-1 1,-1 1 0,0-1 0,0 0 0,-1 1-1,0-1 1,0 0 0,-1 0 0,1-1-1,-2 1 1,1 0 0,-1 0 0,0 0 0,0-1-1,-1 1 1,0 0 0,-1 0 0,1 0 0,-1 0-1,-1 0 1,1 0 0,-1 1 0,0-1 0,-1 1-1,1 0 1,-1 0 0,-8-9 0,3 4-14,-1 2 0,-1-1 0,1 1 1,-1 1-1,-1 0 0,0 0 0,0 1 1,0 1-1,-1 0 0,0 1 1,0 0-1,0 1 0,-1 0 0,0 1 1,1 1-1,-20-2 0,10 3-39,0 0 1,0 2-1,-1 0 1,1 2-1,0 0 0,1 2 1,-1 0-1,1 2 1,-25 10-1,39-13 15,0 0 1,0 0-1,0 1 1,1 0-1,-1 0 1,1 1-1,0 0 1,1 0-1,-1 1 1,1 0-1,1 0 0,-1 0 1,1 1-1,1 0 1,-1 0-1,1 0 1,1 0-1,-1 1 1,1-1-1,1 1 1,0 0-1,0 0 0,1 0 1,0 0-1,0 0 1,1 0-1,0 1 1,1-1-1,0 0 1,0 0-1,1 0 1,0 0-1,1-1 0,0 1 1,0-1-1,1 1 1,0-1-1,0 0 1,1 0-1,0-1 1,0 1-1,9 8 1,-3-6 14,-1-1 1,1-1-1,1 1 1,0-2-1,0 1 1,0-2 0,1 0-1,0 0 1,0-1-1,0-1 1,1 0-1,0-1 1,-1 0 0,1-1-1,0-1 1,0 0-1,0-1 1,0 0-1,16-3 1,-19 2 12,1 0 0,-1-1 0,0-1 0,1 0 0,-1 0 0,0-1 0,-1-1 0,1 1 0,-1-2 0,0 1 0,0-2 0,-1 1 0,1-1 0,-1-1 0,-1 1 0,0-1 0,0-1 0,0 0 1,-1 0-1,0 0 0,-1-1 0,0 0 0,7-17 0,-11 21 9,0-1-1,0 0 1,-1 0 0,1 1 0,-1-1 0,-1 0 0,0 0 0,0 0 0,0 0 0,0 0 0,-1 0 0,-1 0 0,1 0-1,-1 1 1,-3-11 0,0 8 1,0 0 0,0 0-1,0 1 1,-1-1 0,0 1-1,-1 1 1,0-1 0,0 1-1,-15-11 1,7 7-25,0 1 0,-1 0-1,0 2 1,0 0 0,-1 0 0,0 2 0,-1 0-1,1 1 1,-1 1 0,0 0 0,-27-1-1,29 4-24,-1 2-1,1 0 1,-1 0-1,0 2 0,1 0 1,0 1-1,0 0 0,0 1 1,1 1-1,-23 11 0,31-12 10,0-1-1,-1 1 0,2 1 0,-1-1 1,0 1-1,1 0 0,0 1 0,1-1 1,0 1-1,0 0 0,0 1 1,0-1-1,1 1 0,1 0 0,-1 0 1,1 0-1,1 0 0,0 1 1,0-1-1,0 1 0,0 12 0,2-10 11,0 1-1,1-1 0,0 1 1,1-1-1,0 0 0,0 0 1,2 0-1,-1 0 0,1 0 0,1 0 1,0-1-1,0 0 0,1 0 1,1-1-1,-1 1 0,2-1 1,-1-1-1,1 1 0,0-1 1,1-1-1,0 1 0,0-2 1,1 1-1,-1-1 0,1-1 0,12 5 1,-10-4 14,1 0 0,0-1 1,0-1-1,1 0 1,0-1-1,-1 0 0,1-2 1,0 1-1,0-1 0,0-1 1,0-1-1,0 0 0,0-1 1,0 0-1,-1-1 1,1 0-1,-1-1 0,0-1 1,0 0-1,0-1 0,13-8 1,-15 7 11,0-1 0,-1 0 0,-1 0 0,1-1 0,-1 0 0,-1 0 0,1-1 1,-2-1-1,1 1 0,-2-1 0,1 0 0,6-17 0,-11 20-1,1 0-1,-1 0 1,-1 0 0,1 0 0,-1 0-1,-1-1 1,0 1 0,0 0 0,0 0-1,-1-1 1,0 1 0,-1 0 0,0 0-1,0 0 1,-1 0 0,0 0 0,0 1-1,-1-1 1,0 1 0,-5-8 0,2 5-18,-1 0 1,-1 1 0,0 0 0,0 0 0,0 1 0,-1 0 0,-1 1-1,1 0 1,-1 0 0,0 2 0,0-1 0,-1 1 0,0 1 0,0 0-1,0 0 1,0 1 0,-1 1 0,1 0 0,-1 1 0,0 0 0,-22 2-1,24 0-19,0-1-1,0 2 1,0-1-1,1 2 0,-1-1 1,1 2-1,-1-1 1,1 1-1,0 1 0,1 0 1,-1 0-1,1 1 1,0 0-1,0 0 0,1 1 1,-1 1-1,2-1 1,-1 1-1,1 0 0,0 1 1,1 0-1,0 0 1,0 0-1,1 1 0,-6 15 1,8-14 7,0-1 0,0 1 0,1-1 0,1 1 0,0 0 1,0 0-1,1 0 0,0 0 0,1-1 0,0 1 0,1 0 0,0 0 0,1-1 0,0 1 1,1-1-1,0 0 0,0 0 0,1 0 0,1-1 0,-1 0 0,2 0 0,-1 0 1,1-1-1,0 0 0,1 0 0,0 0 0,0-1 0,17 10 0,-14-9 16,1 0 0,0-2 0,0 1 1,0-2-1,1 0 0,0 0 0,0-1 0,1 0 0,-1-2 0,1 1 0,-1-2 0,1 0 0,0 0 0,0-1 0,-1-1 1,1 0-1,0-1 0,-1-1 0,1 0 0,-1 0 0,0-2 0,20-8 0,-21 6 17,0 1 0,-1-2 0,0 1 0,0-2 1,-1 1-1,0-1 0,0-1 0,-1 0 0,0 0 0,-1-1 0,11-18 0,-15 22-1,-1 0 1,0-1-1,0 1 1,-1-1-1,1 0 0,-2 0 1,1 1-1,-1-1 1,0 0-1,-1 0 0,0-1 1,0 1-1,-1 0 1,0 0-1,0 1 0,-1-1 1,0 0-1,0 0 0,-1 1 1,-5-12-1,1 7-8,0 0 0,-1 0 0,0 1-1,-1 0 1,0 1 0,-1 0 0,0 0-1,0 1 1,-1 0 0,0 1 0,-1 0-1,0 1 1,0 0 0,-1 1 0,1 0 0,-18-5-1,18 7-34,0 1-1,-1 0 1,1 1-1,-1 0 1,0 1 0,0 0-1,1 1 1,-1 1-1,0 0 1,0 0-1,1 2 1,-1-1-1,1 1 1,0 1-1,-1 1 1,2-1-1,-23 13 1,29-13 13,-1 0 1,1-1-1,0 1 0,0 1 1,1-1-1,-1 1 1,1 0-1,0 0 0,0 0 1,1 1-1,-1-1 1,1 1-1,0 0 0,1 0 1,-1 0-1,1 0 0,1 0 1,-1 0-1,1 1 1,0-1-1,0 1 0,1-1 1,0 1-1,0-1 1,0 1-1,1-1 0,0 0 1,1 1-1,-1-1 0,1 0 1,4 10-1,0-1-7,0-1 1,1 0-1,1 0 0,1 0 0,-1-1 0,2 0 1,0-1-1,1 0 0,0-1 0,0 0 0,25 17 1,-26-21 24,1 0 0,1 0 0,-1-2 0,1 1 0,0-2 0,0 0 1,1 0-1,-1-1 0,1 0 0,0-1 0,0-1 0,0 0 0,13-1 1,-17-1-3,0 0 0,0 0 1,-1-1-1,1-1 1,-1 0-1,0 0 0,1 0 1,-1-1-1,-1 0 1,1-1-1,-1 1 0,1-2 1,-1 1-1,-1-1 1,1 0-1,-1 0 0,0-1 1,0 0-1,8-13 1,-10 13 6,1 0 1,-2-1 0,1 0 0,-1 1 0,0-1 0,0-1 0,-1 1 0,0 0 0,0 0-1,-1-1 1,0 1 0,-1-1 0,0 1 0,0-1 0,-1 1 0,0-1 0,-1 1 0,1 0-1,-2 0 1,1-1 0,-1 1 0,0 1 0,-1-1 0,0 0 0,0 1 0,0 0 0,-1 0-1,0 0 1,-1 0 0,1 1 0,-11-9 0,9 9-21,-1-1 0,1 1 1,-1 1-1,0-1 0,-1 2 0,1-1 0,-1 1 0,0 0 1,0 1-1,0 0 0,-1 0 0,1 1 0,-1 0 1,1 1-1,-1 0 0,0 0 0,1 1 0,-1 1 0,0 0 1,1 0-1,-1 0 0,1 1 0,-1 1 0,1 0 0,0 0 1,0 1-1,-14 7 0,16-7-1,0 1-1,0 0 1,1 0-1,0 1 1,0 0-1,0 0 1,0 0 0,1 1-1,0-1 1,1 1-1,-1 0 1,1 1-1,1-1 1,-1 1 0,1 0-1,1 0 1,-4 13-1,6-16 4,-1 1 0,1-1-1,0 0 1,0 0-1,1 0 1,-1 0 0,1 0-1,0 1 1,1-1-1,-1 0 1,1-1 0,0 1-1,0 0 1,1-1-1,-1 1 1,1-1 0,0 1-1,0-1 1,1 0 0,-1-1-1,1 1 1,0 0-1,0-1 1,0 0 0,0 0-1,1 0 1,-1-1-1,1 1 1,7 2 0,-5-3 7,-1 1 1,0-2 0,1 1-1,-1-1 1,1 0 0,-1 0-1,1 0 1,-1-1 0,1 0-1,0-1 1,-1 0 0,1 0-1,-1 0 1,1 0 0,-1-1-1,0 0 1,0-1 0,0 1-1,0-1 1,0 0 0,0-1-1,-1 1 1,11-10 0,-9 7 4,1-1 0,-1 0 0,0-1 0,-1 1 0,0-1 0,0-1 0,0 1 0,-1-1 0,-1 0 0,1 0 0,-1 0 0,-1-1 0,0 0 0,0 1 0,1-16 0,-3 22-5,0-1 1,-1 1-1,0 0 0,0-1 1,0 1-1,0 0 1,0 0-1,0-1 1,-1 1-1,0 0 0,0 0 1,0 0-1,0 0 1,0 0-1,-1 0 1,1 0-1,-1 0 0,0 0 1,1 0-1,-1 1 1,-1-1-1,1 1 1,0 0-1,-1-1 0,1 1 1,-1 0-1,0 0 1,1 1-1,-1-1 1,0 1-1,0-1 0,0 1 1,0 0-1,0 0 1,-1 0-1,1 0 1,0 1-1,0-1 0,-1 1 1,-5 0-1,-1 0-15,0 1-1,0-1 1,0 2-1,0-1 1,0 1 0,0 1-1,0 0 1,1 0-1,0 1 1,-1 1-1,1-1 1,-11 9-1,11-7-5,2 1 0,-1 0 0,1 0 0,0 1-1,0 0 1,1 0 0,0 0 0,0 1-1,1 0 1,0 0 0,-5 15 0,9-21 10,0 0 1,0 1-1,0-1 0,1 0 1,0 0-1,-1 1 0,1-1 1,0 0-1,1 1 1,-1-1-1,1 0 0,-1 0 1,1 1-1,0-1 1,0 0-1,2 4 0,-1-4 2,1 0 0,-1 1 0,1-1 0,0-1 0,-1 1 0,1 0 0,1-1 0,-1 1 0,0-1 0,1 0 0,-1 0 0,1 0 0,-1-1 0,1 1 0,0-1 0,6 2 0,-5-2 5,0-1 1,-1 1 0,1-1 0,-1 1 0,1-1 0,0 0-1,-1-1 1,1 1 0,0-1 0,-1 0 0,1 0-1,-1-1 1,0 1 0,1-1 0,-1 0 0,0 0 0,0 0-1,0-1 1,0 1 0,0-1 0,-1 0 0,1 0-1,-1-1 1,0 1 0,0 0 0,3-6 0,0 2 3,-2 0 1,1-1-1,-1 0 1,0 1-1,-1-1 1,0-1 0,0 1-1,0 0 1,-1-1-1,-1 1 1,1-1-1,-1 1 1,-1-15-1,0 22-6,0 0 1,0 0-1,0 0 0,0 0 0,0-1 0,0 1 0,-1 0 1,1 0-1,0 0 0,-1 0 0,1 0 0,-1-1 0,1 1 0,-1 0 1,0 0-1,1 0 0,-1 1 0,0-1 0,0 0 0,0 0 1,1 0-1,-1 0 0,0 1 0,0-1 0,0 0 0,0 1 1,-1-1-1,1 1 0,0-1 0,0 1 0,0 0 0,0-1 0,0 1 1,0 0-1,-1 0 0,1 0 0,0 0 0,0 0 0,0 0 1,-1 0-1,1 0 0,0 0 0,0 1 0,0-1 0,-2 1 0,-2 1-20,0-1 0,0 1-1,0 0 1,0 1-1,1-1 1,-1 1-1,1 0 1,0 0-1,-6 6 1,4-2 4,0 0 0,0 1 0,1 0 0,0 0 0,0 1 0,-4 12 0,8-18-30,0-1 1,0 0-1,1 1 1,-1-1 0,1 1-1,-1-1 1,1 1-1,0 0 1,0-1-1,0 1 1,1-1-1,-1 1 1,1 2-1,0-4-55,-1 1-1,1-1 1,0 0-1,0 1 1,0-1-1,0 0 1,0 0 0,0 0-1,0 0 1,0 0-1,0 0 1,1 0-1,-1 0 1,0 0-1,1-1 1,-1 1-1,0 0 1,1-1 0,-1 1-1,1-1 1,-1 0-1,1 1 1,2-1-1,26 1-1888,7-4 608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3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133 167 1696,'24'-23'11501,"-12"6"-9394,-12 16-2044,1 0-1,-1 0 0,0-1 0,1 1 1,-1 0-1,0 0 0,0 0 0,0 0 1,0-1-1,0 1 0,0 0 0,0 0 1,0 0-1,-1 0 0,1-1 0,0 1 0,-1 0 1,1 0-1,-1 0 0,1 0 0,-1 0 1,0 0-1,1 0 0,-1 0 0,0 0 1,1 0-1,-1 0 0,0 1 0,0-1 1,0 0-1,0 1 0,0-1 0,0 0 1,0 1-1,-2-2 0,1 1-9,0 0-1,0 0 0,0 1 1,0-1-1,0 0 1,0 1-1,0-1 1,0 1-1,-1-1 1,1 1-1,0 0 1,0 0-1,0 0 0,0 0 1,-1 1-1,1-1 1,0 1-1,0-1 1,0 1-1,-3 1 1,1 0-24,-1 0 0,1 1 0,0 0 0,0 0 0,0 0 0,0 0 0,0 1 0,-5 6 0,4-3-27,0-1 1,0 1-1,0 0 0,1 0 0,1 1 1,-1-1-1,1 1 0,0 0 1,1 0-1,-3 14 0,5-19 2,0-1 1,0 1-1,0-1 0,0 0 0,0 1 0,1-1 0,-1 0 0,1 1 0,0-1 0,0 0 1,0 1-1,0-1 0,0 0 0,0 0 0,1 0 0,-1 0 0,0 0 0,1 0 0,0-1 0,-1 1 1,4 2-1,-1-1-3,1-1-1,0 1 1,-1-1 0,1 0 0,0 0 0,0-1 0,0 1-1,0-1 1,9 1 0,0-1 15,-1 0-1,1-1 1,-1-1 0,1 0-1,-1-1 1,0 0 0,17-6-1,-20 4 72,0 0 0,0-1 0,0 0 0,-1-1-1,0 0 1,0-1 0,0 1 0,7-9-1,-14 13-35,0 1 0,0-1 0,-1 0 0,1 0-1,-1 1 1,1-1 0,-1 0 0,1-1 0,-1 1 0,0 0-1,0 0 1,0 0 0,-1-1 0,1 1 0,0 0-1,-1-1 1,0 1 0,1-1 0,-1 1 0,0-1 0,0 1-1,0 0 1,-1-1 0,1 1 0,0-1 0,-1 1-1,0 0 1,1-1 0,-1 1 0,0 0 0,0 0 0,-1 0-1,1-1 1,0 1 0,-1 0 0,1 1 0,-1-1-1,1 0 1,-1 0 0,0 1 0,-3-3 0,-1 0-6,0 1 0,0-1 1,0 1-1,0 1 0,0-1 0,0 1 1,-1 0-1,1 0 0,-1 1 0,0 0 1,1 0-1,-1 1 0,0 0 1,1 0-1,-1 0 0,0 1 0,1 0 1,-1 0-1,0 1 0,-7 2 1,8-2-53,0 0 1,1 0 0,-1 0 0,1 1 0,-1 0 0,1 0 0,0 0-1,0 0 1,0 1 0,1 0 0,-1 0 0,1 1 0,0-1 0,0 1-1,1 0 1,-1 0 0,1 0 0,0 0 0,0 0 0,1 1 0,0-1-1,-3 11 1,4-13 1,1-1 0,0 0-1,0 0 1,0 1 0,0-1-1,0 0 1,0 0 0,0 1 0,1-1-1,0 0 1,-1 0 0,1 0-1,0 0 1,0 1 0,0-1-1,0 0 1,0-1 0,0 1 0,1 0-1,-1 0 1,3 2 0,0 0-3,1-1 0,-1 0 0,1 0 0,0 0 0,-1-1 0,1 0 0,0 1 0,10 1 0,4 1-8,0-2 0,0 0 1,0-1-1,22 0 0,-29-3 17,-1 0-1,1-1 0,-1 0 0,0 0 0,0-1 0,0-1 0,16-7 0,-22 9 14,0 0 0,0 0 0,0-1 0,-1 0 0,1 0 0,-1 0 0,0 0 0,0-1 0,0 0 0,-1 0 0,1 0 0,-1 0 0,0 0 0,0-1 0,0 1 0,0-1 0,-1 0 0,2-6 0,-4 8 17,1 0 0,-2-1 0,1 1 0,0 0 0,0-1 0,-1 1 0,0 0 0,0 0 0,0-1 0,0 1 0,0 0 0,-1 0 1,1 0-1,-1 0 0,0 1 0,0-1 0,0 0 0,0 1 0,0-1 0,-1 1 0,1 0 0,-1 0 0,1 0 0,-1 0 0,-4-2 0,-3-3 26,0 1-1,-1 1 1,1 0 0,-1 0 0,0 1 0,-12-3-1,12 5-51,0 1 0,0 0 0,0 1 0,0 0 0,0 0-1,0 1 1,0 1 0,0 0 0,0 1 0,1 0 0,-1 0-1,1 1 1,0 0 0,-16 10 0,18-9-17,0-1 0,0 1 0,0 1-1,1 0 1,0 0 0,0 0 0,1 1 0,0 0 0,0 0 0,0 0 0,1 1 0,0 0 0,1 0-1,0 0 1,0 1 0,0-1 0,-3 17 0,7-22 7,-1 0 0,1 0 0,0 0 0,0 0 0,0 0-1,0 0 1,1 0 0,-1-1 0,1 1 0,0 0 0,0 0 0,0 0 0,0-1 0,0 1-1,1 0 1,-1-1 0,4 5 0,-1-2-4,0-1 0,1 1 0,0-1 0,0 0 0,0 0 0,0-1 0,12 7 0,-4-4-3,1 0 0,0-1 0,1-1 0,-1 0 0,1-1 0,19 2 0,-22-5 12,0 0 1,0-1-1,1 0 1,-1-2-1,0 1 0,0-1 1,-1-1-1,1 0 0,-1 0 1,1-2-1,-1 1 1,-1-1-1,15-11 0,-19 14 18,-2-1-1,1 0 1,0 1-1,-1-2 0,0 1 1,0 0-1,0-1 1,0 0-1,-1 0 1,1 0-1,-1 0 0,-1 0 1,1-1-1,-1 1 1,0-1-1,0 0 1,-1 0-1,1 1 0,-1-1 1,-1 0-1,1 0 1,-1 0-1,0 0 1,0 0-1,-1 0 0,0 0 1,0 0-1,0 0 1,-3-7-1,2 8-2,0 0-1,0 0 0,-1 0 1,0 0-1,0 1 0,0-1 1,0 1-1,-1 0 0,0 0 1,1 0-1,-1 0 0,-1 1 1,1-1-1,-1 1 0,1 0 1,-1 1-1,-8-4 0,5 3-16,0 1 0,0 0 0,0 0 0,-1 1 0,1 0 0,-1 0 0,1 1 0,-1 0 0,1 1 0,-15 2 0,11 0-17,0-1 0,0 2 0,0 0 0,0 0 0,1 1 0,-1 0 0,1 1 0,0 1-1,1-1 1,0 2 0,0-1 0,0 2 0,1-1 0,0 1 0,-11 15 0,18-20 17,-1 0 0,1-1 0,0 1 0,0 0 0,0 0 0,0 0 1,1 1-1,0-1 0,0 0 0,0 1 0,0-1 0,1 0 0,0 1 0,-1-1 0,2 1 1,-1-1-1,0 1 0,1-1 0,1 5 0,0-5 0,0 1-1,1-1 1,0 0-1,-1 0 1,1 0-1,1 0 1,-1-1-1,0 1 1,1-1-1,0 0 1,0 0-1,0 0 1,0 0-1,0-1 1,1 1-1,-1-1 1,5 2-1,9 2 5,-1-1-1,1 0 0,-1-2 1,1 0-1,0 0 0,0-2 1,1 0-1,-1-2 1,0 1-1,0-2 0,0-1 1,0 0-1,-1-1 1,1-1-1,-1-1 0,0 0 1,0-1-1,-1-1 1,0 0-1,0-2 0,-1 1 1,24-21-1,-37 28 10,1 0 0,-1 0 0,0 0 0,0 0 0,0-1 0,0 1 0,0-1 1,0 1-1,-1-1 0,1 0 0,-1 1 0,0-1 0,0 0 0,0 0 0,0 0 0,0 0 0,-1 0 0,1 0 0,-1 0 0,0-6 0,-1 4 7,0 1 0,0 0 0,0 0 0,-1 0 0,0 0 0,0 0 0,0 0 0,0 0 0,-1 1 0,1-1 0,-1 1 0,0-1 0,-3-2 0,-7-5 24,0 0 0,0 1 0,-1 1 0,0 0 0,-1 1 0,-25-10 0,25 13-45,0 0 1,-1 1 0,1 1-1,-1 0 1,0 2 0,0-1-1,0 2 1,1 0 0,-1 1-1,0 1 1,-29 6 0,32-5-15,1 1 1,0 0 0,0 1-1,0 0 1,0 1 0,1 0-1,0 1 1,0 0 0,1 1-1,0 0 1,0 1 0,1 0-1,0 0 1,0 1 0,-7 11-1,13-16 14,0 0 0,0 0 0,0 0-1,1 0 1,0 1 0,0-1 0,0 1-1,0 0 1,1-1 0,0 1 0,0 0 0,1 0-1,0 0 1,0 0 0,0-1 0,1 1-1,1 8 1,0-7 1,1 1 1,0-1-1,0 0 0,0 0 0,1 0 0,0 0 1,1-1-1,0 0 0,0 1 0,0-2 0,10 10 1,-3-5-2,0-1 1,1 0-1,0-1 1,0 0 0,1-1-1,0 0 1,0-1 0,1-1-1,-1 0 1,1-1-1,0-1 1,25 3 0,-30-6 5,-1-1 1,0 1 0,0-1 0,0-1 0,0 0-1,0 0 1,-1-1 0,1 0 0,0 0-1,-1-1 1,0 0 0,0-1 0,0 1 0,-1-2-1,1 1 1,-1-1 0,-1 0 0,1 0 0,-1-1-1,0 0 1,7-10 0,-9 10 15,1 0 0,-2 0 0,1-1 0,-1 1 0,0-1 0,0 1 0,-1-1 0,0 0 0,-1 0 0,1 0 0,-2 0 0,1 0 0,-1-1 0,0 1 0,-1 0 0,0 0 0,0 0 0,-1 0 0,0 0 0,0 0 0,-1 1 0,0-1 0,0 1 0,-5-9 0,1 4 3,-1 1 0,0-1-1,-1 1 1,0 1-1,0 0 1,-1 0 0,-1 0-1,0 2 1,0-1-1,0 1 1,-1 1 0,-1 0-1,-20-8 1,24 12-30,1 0-1,-1 1 1,0 0 0,0 1-1,0-1 1,0 2 0,0 0 0,0 0-1,0 0 1,0 1 0,0 0-1,0 1 1,1 0 0,-1 0 0,0 1-1,1 0 1,0 1 0,0 0 0,0 0-1,0 1 1,0 0 0,-8 7-1,11-8 1,-1 1 0,1-1 0,1 1 0,-1 0-1,1 0 1,0 1 0,0-1 0,0 1 0,1 0 0,0 0-1,0 0 1,1 0 0,-1 1 0,1-1 0,1 1-1,-1-1 1,1 1 0,0 0 0,1-1 0,0 1-1,0 0 1,0 0 0,1-1 0,0 1 0,0 0 0,0-1-1,1 1 1,0-1 0,1 1 0,-1-1 0,1 0-1,0 0 1,1 0 0,-1-1 0,1 1 0,1-1-1,-1 0 1,1 0 0,-1 0 0,1 0 0,1-1 0,6 5-1,0-1-2,0-1 0,0 0 0,1-1 0,0 0-1,0-1 1,0-1 0,1 0 0,-1 0 0,1-2 0,0 1-1,0-2 1,0 0 0,0-1 0,0 0 0,14-2 0,-17 0 18,-1 0 0,1 0 0,-1-1 1,0 0-1,0-1 0,-1 0 0,1 0 0,-1-1 1,1 0-1,-2-1 0,1 0 0,-1 0 1,0-1-1,0 0 0,0-1 0,-1 0 1,0 0-1,-1 0 0,0-1 0,8-16 1,-12 20 9,0 0 1,-1-1 0,1 1 0,-1-1 0,-1 1-1,1-1 1,-1 1 0,0-1 0,0 0 0,-1 1-1,0-1 1,0 1 0,0-1 0,0 1 0,-1 0-1,0-1 1,0 1 0,0 0 0,-1 0 0,0 0-1,0 1 1,0-1 0,-5-5 0,-1-1 1,-1 0 1,1 0-1,-1 1 1,-1 0-1,0 1 1,-1 0-1,-23-13 0,28 18-32,-1 2 1,1-1-1,-1 1 0,1 0 0,-1 0 0,0 1 0,0 0 0,0 1 0,0-1 0,1 2 0,-1-1 0,0 1 0,0 0 0,0 1 0,1-1 1,-1 2-1,1-1 0,-1 1 0,1 0 0,0 1 0,0-1 0,0 1 0,1 1 0,-1-1 0,1 1 0,0 0 0,1 1 0,-1 0 0,-6 8 1,7-9 7,0 1 0,1 0 1,0 0-1,0 1 0,0-1 1,0 1-1,1 0 0,1 0 1,-1 0-1,1 0 0,0 0 1,0 0-1,1 1 0,0-1 1,0 1-1,1-1 0,0 1 1,1-1-1,-1 1 0,1-1 1,1 1-1,-1-1 1,1 0-1,1 0 0,-1 0 1,1 0-1,0 0 0,1 0 1,0-1-1,8 11 0,-4-7 3,0-1 1,1-1-1,0 1 0,1-1 0,-1-1 0,2 0 1,-1 0-1,1-1 0,0-1 0,0 0 0,20 7 1,-25-10 3,0-1 0,0 0 0,1 0 0,-1 0 1,0-1-1,0 0 0,0 0 0,1 0 0,-1-1 1,0 0-1,0 0 0,0-1 0,0 0 0,0 0 1,0 0-1,-1-1 0,1 1 0,0-1 0,-1-1 1,0 1-1,0-1 0,0 0 0,-1 0 0,8-8 1,-8 8 10,0-1 1,0 0 0,0 0-1,0 0 1,-1-1-1,0 1 1,0-1 0,0 0-1,-1 1 1,0-1 0,0 0-1,-1-1 1,1 1-1,-1 0 1,-1 0 0,1-1-1,-1 1 1,0 0-1,-1-8 1,-1 7 3,0 0 1,-1-1-1,1 1 0,-1 0 0,-1 0 0,1 1 1,-1-1-1,-1 1 0,1 0 0,-1 0 1,0 0-1,0 0 0,-1 1 0,0 0 1,-9-7-1,6 6-25,0 1 0,-1 0 1,0 0-1,0 1 0,0 0 0,-1 0 1,1 1-1,-1 1 0,0 0 1,1 0-1,-1 1 0,0 0 0,0 1 1,0 1-1,0 0 0,0 0 1,-10 3-1,13-3-6,0 1 0,0 0 1,0 1-1,1 0 0,-1 0 1,1 0-1,0 1 1,0 0-1,0 0 0,0 1 1,1 0-1,0 0 0,0 1 1,0 0-1,1 0 0,0 0 1,0 0-1,0 1 0,1 0 1,0 0-1,0 0 0,1 0 1,-4 13-1,5-15 17,1 1 0,0 0-1,0 0 1,1 0 0,0 0 0,0 0-1,0 0 1,1 0 0,0 0 0,0 0 0,0 0-1,1 0 1,0-1 0,0 1 0,0 0-1,4 4 1,-1-1-2,0-1-1,1 0 0,0-1 1,1 0-1,0 0 1,0 0-1,0-1 0,1 0 1,12 8-1,-10-7-5,0-1 0,1-1 0,0 0 0,0 0 0,0-1 0,1-1 0,0 1 0,-1-2 0,1 0 0,0 0 1,0-1-1,0-1 0,0 0 0,0 0 0,0-1 0,18-4 0,-19 0 8,1 1 1,-1-2-1,-1 1 1,1-2-1,-1 1 1,0-1 0,0-1-1,-1 0 1,0 0-1,0-1 1,-1 0-1,0-1 1,7-11 0,-12 17 8,0-1 1,0 0 0,0 1-1,-1-1 1,0-1 0,0 1-1,0 0 1,0 0 0,-1-1-1,0 1 1,0-1 0,-1 1-1,1-1 1,-1 1 0,0-1-1,-1 0 1,1 1 0,-1-1-1,0 1 1,-1 0 0,1-1-1,-1 1 1,0 0 0,0 0-1,-1 0 1,0 0 0,0 0-1,0 0 1,0 1 0,-5-6-1,-2 1-10,0-1-1,-1 2 1,0-1-1,0 1 0,-1 1 1,1 0-1,-2 1 1,1 0-1,-1 1 0,0 0 1,-13-2-1,19 5-30,0 0-1,0 1 1,0 0-1,0 0 1,0 1 0,0 0-1,0 0 1,0 1-1,0 0 1,0 0-1,0 0 1,0 1 0,0 0-1,1 0 1,-1 1-1,1 0 1,-1 0-1,1 1 1,0 0 0,0 0-1,1 0 1,-1 0-1,-5 7 1,10-10-18,-1 0-1,1 1 1,0-1 0,0 0 0,0 0 0,0 1-1,0-1 1,1 0 0,-1 1 0,0-1-1,1 1 1,-1-1 0,1 1 0,-1 0-1,1-1 1,-1 1 0,1-1 0,0 1-1,0 0 1,0-1 0,0 1 0,0-1-1,1 1 1,-1 0 0,0-1 0,1 1-1,-1-1 1,1 1 0,-1-1 0,1 1-1,0-1 1,0 1 0,0-1 0,-1 0 0,1 1-1,1-1 1,-1 0 0,0 0 0,0 0-1,0 0 1,1 0 0,-1 0 0,0 0-1,1 0 1,1 1 0,3 1-377,-1-1 0,1 1 0,0-1 0,0 0 0,-1 0 0,1 0 0,0-1 0,1 0 0,-1-1-1,0 1 1,8-1 0,24-8-1183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9.3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229 275 2152,'17'-18'9699,"-16"15"-9258,-8-23 3448,1 9-3393,5 14-336,1 0-1,-1 0 1,0 1 0,0-1 0,0 0-1,0 1 1,-1-1 0,1 1 0,-1-1-1,1 1 1,-1 0 0,0-1 0,0 1-1,0 0 1,0 0 0,0 1 0,-4-3-1,4 3-114,0 1 0,0 0-1,0 0 1,-1-1 0,1 2-1,0-1 1,0 0 0,0 0-1,-1 1 1,1-1 0,0 1-1,0-1 1,0 1 0,0 0-1,0 0 1,0 0 0,0 0-1,0 0 1,1 1 0,-1-1-1,0 1 1,0-1 0,-1 3-1,-6 4-15,0 0 0,1 1-1,0 0 1,0 0 0,1 1 0,0 0-1,1 0 1,0 1 0,1-1-1,-7 20 1,10-26-4,1 0 1,0 0-1,1 0 1,-1 0-1,1 0 1,-1 0 0,1 1-1,0-1 1,1 0-1,-1 0 1,1 0-1,0 0 1,0 0-1,0 0 1,0 0-1,1 0 1,-1-1-1,1 1 1,0 0-1,0-1 1,1 1-1,-1-1 1,1 0-1,-1 0 1,1 0-1,0 0 1,0 0-1,1-1 1,-1 1-1,0-1 1,1 0-1,0 0 1,-1 0-1,6 1 1,-5-1 12,0 0 0,0-1 0,0 1 0,0-1 0,1 0 0,-1 0 0,1 0 0,-1-1 0,1 0 0,-1 0 0,1 0 0,-1 0 0,1-1 0,-1 1 0,0-1 0,1 0 0,-1-1 0,6-2 0,-4 1 20,0-1 1,1 1 0,-2-2-1,1 1 1,-1-1 0,1 1-1,-1-2 1,0 1 0,-1 0-1,8-12 1,-6 6 28,1 1-1,-2-1 1,0 0 0,0-1-1,-1 0 1,0 1 0,-1-1-1,0 0 1,-1-1 0,-1 1-1,0 0 1,0 0 0,-2-18-1,-1 24-51,1 1-1,-1 0 0,1-1 1,-1 1-1,-1 0 1,1 0-1,-1 1 0,0-1 1,0 0-1,0 1 0,-1 0 1,0-1-1,1 1 1,-1 1-1,-1-1 0,-8-5 1,11 7-36,-1 0 0,0 1 0,0-1 0,0 1 0,0 0 0,1 0-1,-2 0 1,1 0 0,0 1 0,0-1 0,0 1 0,0 0 0,0 0 0,0 0 0,0 0 0,-1 1 0,1-1 0,0 1 0,0-1 0,0 1 0,0 0 0,0 1 0,0-1 0,1 0 0,-1 1 0,0-1 0,1 1-1,-1 0 1,1 0 0,-5 4 0,0 2-12,0 0 0,0 1 0,1-1 0,0 1 1,0 1-1,1-1 0,0 1 0,1 0 0,0 0 0,0 0 0,1 0 0,-3 21 0,5-23 5,0 0 0,1-1 0,0 1 0,0 0 0,1 0 0,0-1 0,1 1-1,-1 0 1,1-1 0,1 0 0,-1 1 0,1-1 0,1 0 0,-1 0 0,1-1 0,0 1 0,1-1 0,7 9 0,-6-9-4,0 0 0,0 0 0,0-1 0,1 0 0,0 0-1,0 0 1,0-1 0,1 0 0,-1-1 0,1 0 0,0 0 0,0-1 0,0 1 0,0-2 0,0 1 0,16 0 0,-18-2 22,0-1 1,0 0-1,-1 0 1,1 0-1,0-1 1,-1 1-1,1-1 1,-1-1-1,0 1 1,1-1-1,-1 0 1,0 0-1,-1 0 1,1-1-1,-1 0 1,1 0-1,-1 0 1,0 0-1,-1-1 1,1 1-1,-1-1 1,0 0-1,0 0 1,4-10-1,-4 10 6,-1-1-1,0 1 0,0 0 0,-1-1 1,1 1-1,-1-1 0,-1 0 0,1 1 1,-1-1-1,0 0 0,0 1 0,0-1 1,-1 0-1,0 1 0,0-1 0,-1 1 1,-2-9-1,1 7-5,-1 1 0,0-1 0,0 1 0,0-1 0,-1 1-1,0 0 1,0 1 0,0-1 0,-1 1 0,0 0 0,0 1 0,-7-5 0,5 4-9,1 0 0,-1 1 0,-1 0-1,1 1 1,-1-1 0,1 1 0,-1 1 0,0 0-1,0 0 1,0 1 0,0 0 0,0 1 0,0-1 0,0 2-1,0-1 1,0 2 0,0-1 0,0 1 0,0 0 0,0 1-1,1 0 1,-12 5 0,8 0-13,0 1 1,1 0-1,0 1 1,0 0-1,1 1 1,1 0-1,0 0 1,0 1-1,1 0 1,-10 22-1,15-29 7,1 1 1,0 0-1,0-1 0,0 1 1,1 0-1,0 0 0,0 0 0,0 0 1,1 0-1,0 0 0,0 0 1,2 8-1,-1-10 2,0 0 1,1 1-1,-1-1 0,1 0 1,0 0-1,1 0 0,-1 0 1,0 0-1,1-1 0,0 1 1,0-1-1,0 0 0,1 0 1,-1 0-1,1 0 0,-1 0 1,1-1-1,5 3 0,4 1-1,1 0-1,-1-1 0,1 0 1,1-1-1,-1-1 0,0 0 1,1-1-1,-1 0 0,1-1 1,0-1-1,-1-1 0,1 0 1,0 0-1,-1-2 0,0 0 1,1 0-1,-1-2 0,20-8 1,-23 9 18,1-1 0,-1-1 0,0 0 0,-1-1 0,1 0 0,-1 0 0,-1-1 0,1 0 0,-1-1 0,-1 0 0,0-1 0,0 0 0,-1 0 1,0 0-1,-1-1 0,0 0 0,0 0 0,-1-1 0,-1 1 0,0-1 0,-1 0 0,3-15 0,-6 19 8,0 1-1,0-1 1,-1 1 0,0-1 0,0 0-1,-1 1 1,0 0 0,0-1 0,0 1-1,-1 0 1,-1 0 0,1 0 0,-1 1-1,0-1 1,0 1 0,-1 0-1,0 0 1,0 1 0,0-1 0,-1 1-1,0 0 1,0 1 0,0-1 0,-1 1-1,1 0 1,-1 1 0,-14-6-1,13 5-27,0 1 0,0 0 0,0 0-1,-1 1 1,1 0 0,-1 1-1,1-1 1,-1 2 0,0-1-1,1 1 1,-1 0 0,0 1-1,1 0 1,-1 1 0,1 0 0,-1 0-1,1 0 1,0 1 0,0 1-1,0-1 1,0 1 0,0 1-1,1-1 1,-10 9 0,7-3-13,1 0 0,1 0 0,0 0 0,0 1 0,1 0 0,1 1 0,0-1 0,0 1 0,1 0 1,1 1-1,-4 16 0,6-21 9,1 0 1,0 0 0,0 0-1,0-1 1,1 1 0,1 0-1,-1 0 1,1 0 0,1 0 0,0-1-1,0 1 1,0-1 0,1 1-1,0-1 1,0 0 0,1 0-1,-1 0 1,2 0 0,9 11-1,-7-10-7,0 0 0,1-1-1,0 0 1,0 0 0,1-1-1,0 0 1,0-1-1,0 0 1,1 0 0,0-1-1,0 0 1,0-1 0,0 0-1,0 0 1,1-1-1,-1-1 1,1 0 0,20 0-1,-19-2 18,0-1-1,0 0 0,0-1 0,-1 0 1,1 0-1,-1-2 0,0 1 0,0-1 1,0-1-1,-1 0 0,0-1 0,0 1 1,-1-2-1,0 0 0,0 0 0,13-15 1,-14 13 17,0 1-1,-1-2 1,0 1 0,0-1 0,-1 0 0,-1-1 0,1 0 0,5-23 0,-9 28 0,-1 1-1,0-1 1,-1 0 0,1 1 0,-1-1 0,-1 0 0,1 0-1,-1 0 1,0 1 0,-1-1 0,0 1 0,0-1 0,0 1 0,-1 0-1,1-1 1,-2 1 0,1 0 0,-6-6 0,-1-1-19,0 0 1,-1 1-1,-1 1 1,0 0-1,0 0 0,-1 1 1,0 1-1,-1 0 1,0 1-1,-1 1 1,1 0-1,-31-10 1,33 14-19,-1 0 1,1 1 0,0 0 0,-1 0-1,1 2 1,-1-1 0,1 2 0,-1 0-1,1 0 1,-1 1 0,1 1 0,0 0-1,0 0 1,0 1 0,0 1 0,1 0-1,-14 8 1,13-5 2,0 0 0,1 0 1,0 1-1,0 0 0,1 1 0,0 1 1,0-1-1,1 2 0,1-1 0,0 1 1,-11 21-1,16-25 10,1-1 0,-1 0 0,1 1 0,0 0 0,1-1 0,0 1 0,0 0 0,0 0 0,1-1 0,1 1 0,-1 0-1,1 0 1,0-1 0,1 1 0,0 0 0,0-1 0,1 1 0,0-1 0,0 0 0,0 0 0,1 0 0,9 11 0,-3-5-4,0-1-1,1-1 0,1 0 0,0 0 1,0-1-1,1 0 0,0-1 0,1-1 1,0 0-1,0-1 0,1 0 0,0-1 1,0-1-1,0-1 0,17 4 1,-22-6 14,-1-1 0,1 1 0,0-2 0,0 1 0,0-1 1,0-1-1,-1 0 0,1 0 0,0-1 0,-1 0 0,1-1 1,-1 0-1,1 0 0,-1-1 0,0 0 0,-1-1 0,1 0 1,-1 0-1,0-1 0,0 0 0,-1 0 0,1-1 0,-1 0 1,-1 0-1,9-12 0,-12 15 8,0-1-1,0 0 1,-1 0 0,1 0-1,-1 0 1,0 0 0,-1-1-1,1 1 1,-1-1 0,0 1-1,0-1 1,-1 1 0,0-1-1,0 1 1,0-1 0,-1 1-1,-1-8 1,0 4 6,-1 0 0,0 1 0,-1 0 0,0 0 0,0 0 0,-1 0 0,0 1 0,0 0 0,-1 0 0,-6-7 0,-2 0-5,0 2 1,0 0-1,-2 0 0,1 1 0,-1 1 0,-1 1 1,0 0-1,0 2 0,-32-11 0,39 16-26,1 0-1,-1 1 1,0 0-1,1 1 1,-1 0-1,0 0 1,0 1-1,1 1 1,-1-1-1,1 2 1,-1-1-1,1 1 1,0 1-1,0-1 0,0 2 1,1-1-1,-1 1 1,-9 7-1,14-8 6,0-1 0,0 1 0,0-1 0,0 1-1,0 1 1,1-1 0,0 0 0,0 1 0,0 0 0,1-1-1,-1 1 1,1 0 0,0 0 0,0 1 0,1-1 0,0 0-1,0 0 1,0 1 0,0-1 0,1 1 0,0-1-1,0 1 1,1-1 0,-1 0 0,1 1 0,0-1 0,1 0-1,-1 1 1,1-1 0,0 0 0,0 0 0,1 0-1,4 6 1,1 2-12,1 0-1,1-1 1,0 0 0,1 0-1,0-1 1,1-1 0,0 0-1,0-1 1,1 0-1,1-1 1,-1 0 0,1-1-1,1 0 1,-1-2 0,1 0-1,0 0 1,19 3-1,-25-6 17,0-1 0,0 0 0,0 0 0,0 0 0,0-1 0,0-1 0,0 0 0,0 0 0,0-1-1,0 0 1,-1 0 0,1-1 0,-1 0 0,1 0 0,-1-1 0,0 0 0,0-1 0,-1 0 0,1 0-1,-1 0 1,0-1 0,-1 0 0,0-1 0,1 1 0,-2-1 0,1 0 0,-1-1 0,0 1 0,-1-1 0,7-17-1,-8 18 25,0 0 0,-1 0 0,0 0 0,-1 0 0,1-1 0,-1 1 0,-1-1 0,0 1 0,0-1 0,0 1-1,-1-1 1,0 1 0,0 0 0,-1-1 0,-4-12 0,1 10 1,0 0 0,0 0 1,-1 1-1,0-1 0,0 1 0,-1 1 0,-1-1 0,1 1 1,-1 1-1,-10-9 0,8 8-17,-1 0 0,1 1 0,-1 0 0,-1 1 0,1 0 0,-1 1-1,0 0 1,0 1 0,-1 0 0,1 1 0,-1 0 0,0 1 0,0 1 0,0 0 0,0 0 0,0 2 0,0-1 0,-24 6 0,27-3-20,-1 1 1,1 1 0,0 0 0,0 0-1,0 1 1,1 0 0,0 1 0,0 0-1,0 0 1,1 1 0,0 0 0,1 0-1,-1 1 1,2 0 0,-1 0-1,1 1 1,1 0 0,-8 18 0,10-21 7,1 1-1,0-1 1,0 1 0,0 0 0,1-1-1,0 1 1,1 0 0,0 0 0,0 0 0,1 0-1,-1 0 1,2 0 0,-1-1 0,1 1 0,0 0-1,1-1 1,0 0 0,0 1 0,1-1-1,0 0 1,0-1 0,0 1 0,1-1 0,0 0-1,0 0 1,1 0 0,6 5 0,-2-2-28,2 0 1,-1-1 0,1 0-1,0-1 1,1-1 0,0 0-1,0 0 1,0-1 0,0-1-1,1 0 1,0-1-1,0-1 1,0 0 0,22 0-1,-27-2 36,0-1-1,-1 0 0,1 0 0,-1-1 0,1 0 0,-1 0 1,0-1-1,0 0 0,0-1 0,0 0 0,-1 0 1,1 0-1,-1-1 0,0 0 0,0-1 0,-1 0 0,0 0 1,0 0-1,0 0 0,-1-1 0,0 0 0,0 0 1,0-1-1,6-15 0,-8 16 20,-1 1 0,1-1 0,-1 0 0,-1 0 1,1 0-1,-1 0 0,0 0 0,-1-1 0,0 1 0,0 0 0,0 0 0,-1 0 0,0-1 0,0 1 1,-1 0-1,0 0 0,-4-8 0,2 6 5,-1-1 1,-1 1 0,1 0-1,-2 0 1,1 1-1,-1 0 1,0 0-1,-1 0 1,0 1-1,0 0 1,-10-5 0,7 4-9,0 1 1,-1 1 0,-1 0 0,1 0 0,-1 1 0,1 1-1,-2 0 1,-21-3 0,26 6-23,0 0 0,0 1 1,0-1-1,0 2 0,0 0 0,0 0 1,1 0-1,-1 1 0,0 0 0,1 1 0,-1 0 1,1 0-1,-10 6 0,10-5-2,1 1 0,0 0-1,0 0 1,1 1 0,-1 0 0,1 0 0,1 0-1,-1 1 1,1 0 0,0 0 0,0 0-1,1 1 1,-4 9 0,6-12 3,1-1 0,-1 1 1,1 0-1,1 0 0,-1 0 0,1 0 1,-1-1-1,1 1 0,1 0 0,-1 0 0,1 0 1,0 0-1,0 0 0,0-1 0,0 1 1,1 0-1,0-1 0,0 1 0,0-1 1,1 0-1,-1 0 0,1 0 0,0 0 0,6 6 1,4 2-27,0 0 0,1 0 0,0-2 0,1 1 0,0-2 0,0 0 0,1-1 0,0-1 0,1 0-1,23 6 1,-28-9-263,1-1-1,-1-1 0,1 0 0,0 0 0,0-1 0,0-1 0,0 0 0,0-1 1,0-1-1,0 1 0,0-2 0,-1 0 0,1-1 0,22-9 0,12-20-809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3.1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236 287 2617,'6'-9'6408,"18"-28"-4128,-23 36-2186,0-1 0,0 1 0,0-1 0,0 1 0,0-1 0,0 1 1,0-1-1,-1 0 0,1 1 0,-1-1 0,0 0 0,1 0 0,-1 1 0,0-1 0,0 0 0,0 0 0,0 1 0,0-1 0,0 0 0,-1 0 0,1 1 0,0-1 1,-1 0-1,0 0 0,1 1 0,-1-1 0,-1-1 0,2 3-47,-1-1 1,0 1-1,1-1 1,-1 1-1,0 0 0,0 0 1,1-1-1,-1 1 1,0 0-1,1 0 0,-1 0 1,0 0-1,0 0 1,1 0-1,-1 0 0,0 0 1,0 0-1,1 0 1,-1 0-1,0 0 0,0 1 1,1-1-1,-2 0 1,-23 20 158,19-13-115,0 1-1,0-1 1,1 1-1,0 0 1,1 1-1,-1-1 1,2 1-1,-1 0 1,-2 13-1,5-19-78,0-1 0,1 1-1,0-1 1,0 1 0,0 0-1,0-1 1,0 1 0,0 0-1,1-1 1,-1 1 0,1 0 0,0-1-1,0 1 1,0-1 0,0 1-1,0-1 1,0 0 0,1 0-1,-1 1 1,1-1 0,-1 0 0,1 0-1,0 0 1,0 0 0,0-1-1,0 1 1,0 0 0,1-1 0,-1 0-1,0 1 1,1-1 0,-1 0-1,1 0 1,-1 0 0,1-1-1,-1 1 1,6 0 0,-1 0-4,0-1 0,0 0 0,0 0 0,0-1 0,0 1 0,0-1-1,-1-1 1,1 0 0,0 0 0,0 0 0,-1 0 0,0-1 0,1 0 0,-1-1 0,0 0 0,0 0 0,10-9 0,-10 9 15,0-1 0,0 0 0,-1-1 0,0 0 0,0 1 0,0-2 0,-1 1 0,1 0 0,-1-1 0,-1 0-1,0 0 1,0 0 0,0 0 0,-1 0 0,0-1 0,2-9 0,-4 14-4,0 0-1,0 0 0,0 0 1,-1 0-1,1 0 0,-1 0 1,1 0-1,-1 0 0,0 0 1,0 0-1,0 0 0,-1 1 1,1-1-1,-1 0 0,0 1 1,1-1-1,-1 1 0,0 0 1,0-1-1,-1 1 0,1 0 1,0 0-1,-1 1 0,1-1 1,-1 0-1,0 1 0,1 0 1,-1-1-1,0 1 1,0 0-1,0 0 0,0 1 1,0-1-1,0 1 0,0-1 1,0 1-1,-6 0 0,-2 0 9,-1 0 0,1 1 0,-1 0 0,1 1 0,-1 0 0,1 1 0,0 0 1,-20 9-1,17-5-28,1 0 0,0 1 1,1 1-1,-14 11 1,21-16-3,0 1 0,1-1 1,0 1-1,0 0 0,0 0 1,0 0-1,1 0 0,0 1 1,0 0-1,0-1 1,1 1-1,-3 10 0,4-14 2,1 0 1,0 0-1,-1 1 0,1-1 1,0 0-1,0 0 0,1 0 0,-1 1 1,0-1-1,1 0 0,0 0 0,-1 0 1,1 0-1,0 0 0,0 0 0,0 0 1,0 0-1,0-1 0,0 1 0,3 2 1,-1-1 1,0 0 0,1 0 0,-1-1 0,1 1 1,0-1-1,0 0 0,0 0 0,0 0 0,7 2 1,-1-1 3,-1-1 0,1 0 0,0-1 0,0 0 0,0 0 0,1-1 0,-1 0 0,12-3 0,-9 0 7,-1 0 1,0-2 0,0 1 0,-1-2 0,0 0 0,1 0 0,-2-1 0,14-10-1,-17 12 5,-1 0 0,0 0 0,-1-1 0,1 1 0,-1-1-1,0-1 1,0 1 0,-1-1 0,0 0 0,0 0-1,-1 0 1,1 0 0,-2-1 0,4-10 0,-5 14-9,-1 1 0,1 0 0,-1-1 0,0 1 0,0-1 0,0 1 0,-1 0 0,1-1 0,-1 1 0,0-1 1,0 1-1,0 0 0,0 0 0,-1 0 0,1-1 0,-1 1 0,0 1 0,1-1 0,-2 0 0,1 0 0,0 1 1,0-1-1,-1 1 0,1 0 0,-1-1 0,0 1 0,0 1 0,0-1 0,0 0 0,0 1 0,0-1 0,0 1 1,0 0-1,-1 0 0,1 0 0,0 0 0,-5 1 0,-3-2-9,0 0-1,1 2 1,-1-1-1,0 1 1,0 1 0,1 0-1,-1 1 1,1 0-1,-1 0 1,-17 7 0,19-5-5,1 0 0,0 0 1,0 1-1,0 0 0,1 0 1,-1 1-1,1 0 0,1 0 1,-1 1-1,-6 9 0,11-14 4,0 1 0,1-1 0,-1 1 0,1 0 0,0-1 0,0 1 0,0 0 0,0 0 0,1 0 0,-1 0 1,1-1-1,-1 1 0,1 0 0,0 0 0,0 0 0,1 0 0,-1 0 0,1 0 0,-1 0 0,1 0 0,0-1 0,0 1 0,0 0 0,0 0 0,0-1 0,1 1 0,0-1 0,-1 1 0,1-1 0,0 0 0,0 0 0,0 1 0,0-1 0,0-1 0,4 3 0,3 3 4,0 0 0,0-1-1,1 0 1,0-1 0,0 0-1,1 0 1,-1-1 0,1-1-1,0 0 1,0 0 0,0-1-1,12 1 1,-17-2 8,0-1 0,0 0 0,0 0 0,0 0 0,0 0 0,0-1 0,0 0 0,0-1 0,-1 1 0,1-1 0,0 0 0,-1-1-1,0 1 1,1-1 0,-1 0 0,0 0 0,0-1 0,0 1 0,-1-1 0,0 0 0,1 0 0,-1-1 0,0 1 0,3-7 0,-5 7 5,-1 0 1,1 0-1,-1-1 0,0 1 1,-1 0-1,1 0 1,-1 0-1,0-1 0,0 1 1,0 0-1,0 0 0,-1-1 1,0 1-1,0 0 0,0 0 1,0 0-1,-1 0 1,1 0-1,-1 0 0,0 1 1,0-1-1,-1 0 0,-3-4 1,-1-1 6,1 0 1,-1 0 0,-1 1 0,0 0 0,0 1-1,0-1 1,-19-11 0,20 16-21,0 0 1,0 0-1,0 1 1,0 0-1,-1 0 0,1 0 1,-1 1-1,1 0 1,-1 1-1,1 0 1,-1 0-1,1 0 0,-1 1 1,1 0-1,-1 1 1,1-1-1,0 2 1,0-1-1,0 1 0,0 0 1,-13 7-1,15-7-9,1 0 0,-1 0-1,1 1 1,0-1 0,0 1-1,0 0 1,1 0 0,-1 0-1,1 1 1,0-1 0,0 1 0,0 0-1,1 0 1,0 0 0,0 0-1,0 0 1,0 0 0,1 0-1,0 1 1,0-1 0,0 1-1,1-1 1,0 1 0,0-1-1,0 1 1,1-1 0,0 0-1,0 1 1,0-1 0,4 10-1,-2-7 5,1 0-1,0 0 0,1 0 0,0-1 0,0 1 0,0-1 0,1 0 0,0-1 0,1 1 0,-1-1 0,1-1 0,0 1 0,1-1 0,-1 0 0,1-1 0,0 0 0,0 0 1,1 0-1,-1-1 0,1-1 0,-1 1 0,1-1 0,0-1 0,0 0 0,0 0 0,0-1 0,13 0 0,-13-1 12,0 1 1,0-1-1,0 0 0,0-1 0,0 0 1,0-1-1,-1 1 0,1-2 1,-1 1-1,0-1 0,0 0 0,0-1 1,-1 0-1,0 0 0,1-1 1,-2 0-1,1 0 0,-1-1 0,0 1 1,0-1-1,-1-1 0,0 1 0,0-1 1,-1 0-1,1 0 0,-2 0 1,5-13-1,-6 14 4,-1 0 0,0 1 0,0-1 0,-1 0 0,0 1 0,0-1 0,0 0 0,-1 1 0,0-1 0,0 0 0,-1 1 1,0-1-1,0 1 0,0 0 0,-1-1 0,0 1 0,0 1 0,0-1 0,-1 0 0,0 1 0,0-1 0,-1 1 0,1 0 0,-1 1 0,0-1 0,0 1 0,-1 0 0,1 0 1,-8-3-1,3 1-16,0 1-1,0 0 1,-1 1 0,0 0 0,0 0 0,0 1 0,0 1 0,0 0 0,0 1 0,-1 0-1,1 0 1,-1 1 0,1 1 0,0 0 0,-1 0 0,-14 5 0,17-4-5,0 1 0,1 1 0,0 0 0,0 0 1,0 0-1,0 1 0,1 0 0,-1 1 0,2 0 0,-1 0 1,0 0-1,1 1 0,0 0 0,1 0 0,0 0 0,-7 13 1,9-14 0,0 1 1,1 0 0,0-1-1,0 1 1,0 0 0,1 0-1,0 0 1,1 0 0,0 0 0,0 0-1,0 0 1,0 0 0,1 0-1,1 0 1,-1-1 0,1 1 0,0 0-1,1-1 1,-1 1 0,1-1-1,8 12 1,-9-14 7,1 0 0,1 0-1,-1 0 1,0 0 0,1 0 0,0-1-1,0 0 1,0 0 0,0 0-1,0 0 1,1-1 0,-1 1 0,1-1-1,0 0 1,0-1 0,-1 1 0,1-1-1,0 0 1,0 0 0,0-1 0,0 1-1,1-1 1,-1 0 0,0 0-1,0-1 1,0 0 0,0 0 0,0 0-1,0 0 1,0-1 0,-1 0 0,7-3-1,-2 2 13,0-1-1,-1-1 1,0 0-1,0 0 1,0-1-1,0 1 1,-1-2-1,0 1 1,0-1-1,-1 0 1,1 0-1,-2-1 1,1 0-1,-1 0 1,0 0-1,6-17 1,-9 20 0,-1 1 1,0 0-1,0 0 1,-1-1-1,1 1 1,-1 0-1,0-1 1,0 1-1,0 0 1,-1-1-1,1 1 1,-1 0-1,0-1 1,0 1-1,-1 0 1,1 0-1,-5-7 1,3 5-6,-1 1 1,0 0-1,-1 0 1,1 0 0,-1 1-1,0 0 1,0-1-1,0 2 1,-1-1-1,1 1 1,-7-4-1,0 2-8,1 0 0,-1 1 0,0 0 0,0 1-1,0 0 1,0 1 0,-1 0 0,1 1 0,-1 1-1,1 0 1,-1 0 0,-13 3 0,14 0-9,1 0 0,0 1 0,0 0 0,1 0 0,-1 1 0,1 0 0,0 1 0,0 0 0,1 1 1,0 0-1,0 1 0,1-1 0,-13 16 0,17-18 4,1-1 0,0 1 0,0 0 0,0 0 0,1 0 1,-1 1-1,1-1 0,1 1 0,-1-1 0,1 1 0,0 0 0,0-1 0,0 1 1,1 0-1,0 0 0,0 0 0,1-1 0,-1 1 0,1 0 0,0 0 0,1-1 1,0 1-1,-1-1 0,2 1 0,-1-1 0,1 0 0,0 0 0,4 7 1,-1-5 10,-1 1 0,1-1 0,0 0 0,1-1 0,0 1 0,0-1 0,0-1 0,0 1 0,1-1 0,0-1 0,0 1 0,1-1 0,-1-1 0,1 1 0,0-2 0,-1 1 0,1-1 0,1 0 0,-1-1 0,0 0 0,0-1 0,0 0 0,1 0 0,-1-1 0,0 0 1,0 0-1,0-1 0,0-1 0,0 1 0,0-2 0,-1 1 0,1-1 0,-1 0 0,0-1 0,0 1 0,-1-2 0,1 1 0,-1-1 0,0 0 0,-1-1 0,0 0 0,0 0 0,0 0 0,5-9 0,-9 10 13,0 1 0,0 0-1,-1 0 1,1-1-1,-2 1 1,1-1 0,0 1-1,-1-1 1,0 1 0,0-1-1,-1 1 1,0-1 0,0 1-1,0-1 1,0 1 0,-1 0-1,0-1 1,0 1 0,0 0-1,-1 0 1,0 1-1,-5-9 1,0 2-8,0 0-1,0 0 0,-1 1 1,0 0-1,-1 1 1,0 0-1,0 1 1,-16-10-1,20 15-15,1 0 0,-1 1 0,0 0 0,0 0-1,0 0 1,0 1 0,0 0 0,0 0 0,0 1 0,-1-1 0,1 1 0,0 1 0,0-1 0,0 1-1,-1 0 1,1 0 0,0 1 0,0 0 0,1 0 0,-1 0 0,0 1 0,1 0 0,-1 0-1,-5 5 1,7-6-1,1 1-1,-1 0 0,1 0 1,-1 1-1,1-1 0,0 1 1,0-1-1,1 1 0,-1 0 1,1 0-1,0 1 0,0-1 1,0 0-1,1 1 0,-1-1 1,1 1-1,0-1 0,0 1 1,1-1-1,-1 1 0,1 0 1,0-1-1,0 1 1,1 0-1,-1-1 0,1 1 1,0 0-1,1-1 0,-1 1 1,1-1-1,-1 0 0,5 6 1,-1 0 1,1 0 1,0-1-1,0 1 1,1-2-1,1 1 1,0-1 0,0 0-1,0 0 1,1-1-1,0 0 1,0-1-1,1 0 1,0 0 0,13 5-1,-15-8 12,0-1-1,0 1 0,0-1 1,0-1-1,0 1 0,1-2 1,-1 1-1,0-1 0,0 0 1,1-1-1,-1 1 0,0-2 1,0 1-1,0-1 0,0-1 1,0 1-1,0-1 0,0-1 1,12-6-1,-15 7 8,1 0 0,-1 0 0,0-1 0,0 0 0,0 1 0,-1-2 1,1 1-1,-1 0 0,0-1 0,0 0 0,-1 0 0,1 0 0,-1 0 0,0-1 0,-1 1 0,1-1 0,-1 1 1,0-1-1,-1 0 0,1 0 0,-1 0 0,0 0 0,-1 0 0,1 0 0,-1-1 0,0 1 0,-1 0 0,0 0 1,0 0-1,0 0 0,0 0 0,-1 0 0,0 0 0,0 1 0,-1-1 0,0 1 0,-6-10 0,3 4-11,-1 1-1,0 0 0,-1 0 0,0 0 0,0 1 1,-1 0-1,0 1 0,-1 0 0,0 0 0,0 1 0,-1 0 1,0 1-1,0 1 0,0-1 0,-17-4 0,21 8-10,-1 0 0,1 0 0,-1 1 0,1 0 0,-1 0-1,1 1 1,-1 0 0,1 1 0,-1-1 0,1 2 0,-1-1 0,1 1-1,0 0 1,-1 0 0,1 1 0,0 0 0,0 0 0,1 1 0,-1-1-1,1 2 1,0-1 0,0 1 0,0 0 0,1 0 0,-1 0-1,-7 11 1,10-11 0,-1 0 0,1 0 0,0 1 0,0-1 1,1 1-1,-1 0 0,1 0 0,0 0 0,1 0 0,0 0 0,0 0 0,0 1 0,0-1 0,2 12 0,0-7-1,0 0 1,1-1-1,1 0 1,0 0-1,0 1 1,1-2-1,0 1 1,9 16-1,-8-17 10,1-1-1,-1 1 1,1-1-1,1 0 1,0 0-1,0 0 0,0-1 1,1 0-1,0-1 1,0 0-1,1 0 1,0-1-1,0 0 1,0 0-1,0-1 1,1 0-1,0-1 1,0 0-1,15 2 1,-17-5 9,-1 0 1,0-1-1,1 0 1,-1 0-1,0-1 1,0 0-1,0 0 1,0 0 0,0-1-1,-1 0 1,1-1-1,-1 1 1,0-1-1,0-1 1,0 1-1,0-1 1,-1 0 0,0 0-1,0-1 1,0 1-1,6-12 1,-6 10 7,0 0 0,-1-1 1,-1 1-1,1-1 0,-1 0 1,0 0-1,-1 0 0,0-1 0,0 1 1,-1-1-1,0 1 0,0-1 1,-1 1-1,0-1 0,-1 0 0,0 1 1,0-1-1,-4-10 0,2 9-14,0 1 0,-1 0-1,-1 1 1,1-1-1,-1 1 1,-1 0-1,0 0 1,0 0-1,0 1 1,-1 0 0,0 0-1,0 1 1,-1-1-1,0 2 1,0-1-1,0 1 1,-13-5 0,15 7-12,-1 1 1,1 0 0,0 0-1,-1 1 1,1 0 0,-1 0-1,1 1 1,-1 0 0,1 0-1,-1 0 1,1 1 0,-1 0-1,1 0 1,-1 0 0,1 1-1,0 0 1,0 0 0,0 1-1,0 0 1,0 0 0,1 0-1,-1 1 1,1 0 0,0 0-1,0 0 1,-8 9 0,8-7-3,0 0 0,1 0 1,0 0-1,0 0 0,1 0 0,-1 1 1,2 0-1,-1-1 0,1 1 1,0 0-1,0 0 0,1 1 0,0-1 1,-1 13-1,2-8 3,1 0 0,0-1 0,0 1 0,1-1 0,1 1 0,0-1 0,0 0 0,1 0 0,7 13 1,-7-16-1,0 0 0,1 0 1,0 0-1,1 0 1,0-1-1,0 0 0,0 0 1,1-1-1,0 0 1,0 0-1,13 7 1,-15-10-4,0 0 1,1-1 0,0 0-1,-1 0 1,1 0 0,0-1-1,0 1 1,0-2 0,0 1 0,0-1-1,0 1 1,0-2 0,1 1-1,-1-1 1,0 0 0,0 0-1,-1 0 1,10-4 0,3-3-329,-1 0 0,-1-1 0,1-1 1,-1-1-1,-1 0 0,28-26 0,-30 24-1025,0-1-1,0 0 1,19-31-1,-15 11-194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5.4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155 218 3209,'2'-1'324,"0"0"1,0 0 0,1-1 0,-1 1-1,0-1 1,0 1 0,0-1 0,-1 1-1,1-1 1,0 0 0,-1 0 0,1 0-1,-1 0 1,1 0 0,-1-1 0,0 1-1,0 0 1,0 0 0,0-1 0,0 1-1,-1-1 1,1 1 0,-1-1 0,1 1-1,-1-1 1,0 1 0,0-1 0,-1-4-1,1 5-219,0 0-1,0 0 0,-1 0 1,1 0-1,-1 0 1,1 0-1,-1 0 0,0 0 1,0 0-1,0 0 0,0 1 1,0-1-1,0 0 1,0 1-1,-1-1 0,1 0 1,0 1-1,-1-1 0,0 1 1,1 0-1,-1 0 1,0 0-1,1-1 0,-1 2 1,0-1-1,0 0 0,0 0 1,0 0-1,0 1 1,0-1-1,0 1 0,0 0 1,0 0-1,-5 0 0,0 0-56,0 2 0,0-1-1,0 1 1,0 0-1,1 0 1,-1 1-1,1 0 1,-1 0 0,1 1-1,0-1 1,0 1-1,0 1 1,1-1-1,-1 1 1,1 0-1,0 0 1,-5 8 0,8-10-39,-1 0 0,1 0 1,0 1-1,0-1 0,0 1 1,0-1-1,1 1 1,-1 0-1,1 0 0,0-1 1,0 1-1,1 0 1,-1 0-1,1 0 0,0 0 1,0 0-1,0 0 0,0 0 1,1 0-1,-1 0 1,1 0-1,0 0 0,0-1 1,1 1-1,-1 0 0,1 0 1,0-1-1,0 0 1,0 1-1,0-1 0,5 6 1,3-1 8,-1 1 0,1-1 0,0-1 0,1 0 0,0 0 0,0-1 0,0-1-1,1 0 1,0 0 0,0-1 0,0-1 0,0 0 0,25 3 0,-30-5 7,0 0-1,1-1 0,-1 0 0,0 0 0,0 0 1,0-1-1,1 0 0,-1-1 0,0 1 1,0-1-1,0-1 0,-1 1 0,1-1 1,-1-1-1,1 1 0,-1-1 0,0 0 0,0 0 1,0-1-1,-1 1 0,0-1 0,0-1 1,0 1-1,0-1 0,5-9 0,-8 12 19,-1-1-1,1 1 1,-1 0-1,0-1 1,0 1-1,0-1 1,0 0-1,0 1 1,-1-1-1,0 0 1,0 1-1,0-1 1,0 0-1,0 0 1,-1 1-1,0-1 1,-1-5-1,-1 3 25,1 0 0,-1 1-1,0-1 1,-1 1 0,1 0-1,-1 0 1,0 0 0,0 0 0,-9-7-1,4 5-2,1 0-1,-1 1 1,-1 0-1,1 0 1,-1 1-1,0 1 1,0-1-1,0 2 1,-1-1-1,1 1 1,-20-2-1,24 5-64,-1 0 0,1 0 0,-1 1 1,1 0-1,-1 0 0,1 1 0,0 0 0,0 0 0,0 0 0,0 1 0,0 0 0,1 0 1,-1 0-1,1 1 0,-9 6 0,12-8-4,0 0 0,0 0 0,0 0 0,1 1 1,-1-1-1,0 0 0,1 1 0,0-1 0,-1 1 0,1 0 1,0-1-1,0 1 0,0 0 0,1 0 0,-1-1 0,1 1 1,0 0-1,-1 0 0,1 0 0,0 0 0,1 0 0,-1 0 0,0-1 1,1 1-1,0 0 0,0 0 0,-1-1 0,2 1 0,-1 0 1,0-1-1,0 1 0,1-1 0,0 1 0,-1-1 0,1 0 1,4 4-1,5 6-5,1 0 0,0 0 0,0-1-1,2-1 1,-1 0 0,1-1 0,0-1 0,1 0 0,0-1 0,30 10 0,-38-14 15,0-1 0,0 0 0,1-1 0,-1 0 0,0 0 0,1-1 0,-1 1 0,1-1 0,-1-1 0,0 0 0,1 0 1,-1 0-1,0-1 0,1 0 0,-1 0 0,0-1 0,-1 0 0,1 0 0,0-1 0,-1 0 0,0 0 0,0 0 0,0-1 0,0 0 0,-1 0 0,7-8 0,-10 10 11,0 0 1,0-1-1,0 0 0,0 1 1,0-1-1,-1 0 0,1 0 1,-1 0-1,0 0 0,-1 0 0,1 0 1,0 0-1,-1 0 0,0 0 1,0 0-1,0 0 0,-1 0 1,0 0-1,1 0 0,-1 0 1,0 0-1,-1 0 0,1 0 1,-1 1-1,0-1 0,0 0 0,0 1 1,0-1-1,-1 1 0,1 0 1,-5-5-1,-2-1 7,0-1 1,0 1-1,-1 1 0,0-1 1,0 2-1,-1-1 0,0 2 1,-20-10-1,20 12-24,0 0 0,0 2 0,0-1-1,0 1 1,0 1 0,-1 0 0,1 0 0,0 1-1,-1 1 1,1 0 0,0 0 0,-16 5 0,21-4-9,0-1 0,0 1 1,0 1-1,0-1 0,0 1 1,0 0-1,1 0 1,-1 1-1,1 0 0,0 0 1,0 0-1,0 0 0,1 1 1,0 0-1,0 0 1,0 0-1,0 0 0,1 0 1,0 1-1,0 0 0,0 0 1,1 0-1,-3 9 0,5-9 1,-1 0 0,1 0 0,0 0-1,1 0 1,0 0 0,0 0 0,0 0-1,1 0 1,-1 0 0,1 0-1,1-1 1,-1 1 0,1-1 0,0 0-1,0 1 1,1-1 0,-1 0 0,1-1-1,0 1 1,9 6 0,-4-2 4,0-1 1,1 0 0,0 0-1,0-1 1,0 0-1,1-1 1,0 0 0,1-1-1,15 5 1,-20-9 11,1 0-1,0 0 1,0-1 0,0 1 0,0-2 0,0 1-1,0-1 1,0-1 0,0 1 0,0-1 0,0-1-1,-1 1 1,1-1 0,-1-1 0,0 1 0,0-1-1,0-1 1,0 1 0,-1-1 0,0 0 0,0-1-1,0 1 1,-1-1 0,1 0 0,-1 0 0,-1-1 0,1 0-1,5-13 1,-6 15 7,-1-1 0,-1 0 0,1 0 0,-1 0 0,0 0 0,0 0 0,0 0 0,-1-1 0,0 1 0,0-1 0,-1 1 0,0 0 0,0-1 0,-1 1 0,1-1 0,-1 1 0,-1-1 0,1 1-1,-1 0 1,0 0 0,-1 0 0,1 0 0,-1 0 0,0 1 0,-1-1 0,1 1 0,-1-1 0,0 1 0,0 1 0,-1-1 0,0 1 0,1-1 0,-1 1 0,-1 0 0,-9-5 0,6 5-14,-1 0 0,0 0 1,0 1-1,0 0 0,0 1 1,-1 0-1,1 1 0,-1 0 0,1 0 1,-1 1-1,1 0 0,-18 4 1,23-4-11,-1 1 1,1 0 0,-1 1-1,1-1 1,0 1 0,0 0-1,0 0 1,0 1 0,0-1-1,0 1 1,1 0 0,-1 1-1,1-1 1,0 1 0,0 0-1,0 0 1,0 0 0,1 0-1,0 1 1,0-1 0,0 1-1,0 0 1,1 0 0,0 0-1,-3 9 1,4-9 3,1 1-1,0-1 0,1 1 1,-1-1-1,1 1 0,0-1 1,1 1-1,-1-1 0,1 0 1,0 0-1,0 0 0,1 0 1,-1 0-1,1 0 0,0-1 1,1 1-1,-1-1 0,8 7 1,-2 0-8,1-1 0,1-1 1,0 0-1,0 0 0,0-1 0,18 9 0,-21-14 27,-1 0 0,1-1 0,0 0-1,0 0 1,0-1 0,0 0 0,0 0-1,1-1 1,-1 0 0,0 0 0,0-1-1,0 0 1,0 0 0,0-1 0,0 0-1,0-1 1,0 0 0,-1 0 0,1 0-1,-1-1 1,0 0 0,11-9 0,-13 10-4,-1-1 1,0 1-1,0-1 1,0 0 0,0 0-1,0-1 1,-1 1-1,0-1 1,0 0 0,0 0-1,-1 0 1,1 0 0,-1 0-1,0-1 1,-1 1-1,1 0 1,-1-1 0,0 0-1,-1 1 1,1-1 0,-1 1-1,0-1 1,-1 0-1,1 1 1,-1-1 0,0 1-1,0-1 1,-1 1-1,0-1 1,0 1 0,0 0-1,0 0 1,-6-8 0,2 4-7,-1 0-1,0 1 1,-1 0 0,1 1 0,-1-1 0,-1 1 0,1 1 0,-1 0 0,-1 0 0,1 1 0,-1 0 0,0 0 0,0 1 0,0 1 0,0-1 0,-1 2 0,1 0 0,-23-2 0,25 3-12,0 0 0,0 1 1,-1 0-1,1 0 0,0 1 0,0 0 1,0 0-1,0 1 0,0 0 0,0 1 1,0-1-1,0 2 0,1-1 1,0 1-1,0 0 0,0 1 0,0-1 1,0 1-1,1 1 0,0-1 0,0 1 1,0 0-1,1 0 0,0 1 1,-6 11-1,9-15 4,0 1 0,1 0-1,-1 0 1,1 0 0,0 0 0,0 1 0,0-1 0,1 0-1,0 0 1,-1 0 0,2 1 0,-1-1 0,0 0 0,1 0-1,0 0 1,2 8 0,0-5 0,0 0 0,0 0 0,1-1 0,0 1 0,0-1 0,0 0 0,1 0 0,0 0 0,7 5 0,-4-3 5,1-1 1,0 1-1,1-2 0,0 1 0,0-2 1,0 1-1,1-1 0,0-1 0,0 0 0,0 0 1,0-1-1,17 2 0,-18-5 11,-1 0 0,1 0-1,0-1 1,-1-1-1,0 0 1,1 0 0,-1-1-1,0 0 1,0 0 0,0-1-1,-1 0 1,1-1 0,-1 1-1,0-2 1,0 1 0,-1-1-1,13-13 1,-16 15-1,-1 0 1,0 0-1,0-1 1,0 1-1,0-1 1,-1 1-1,1-1 1,-1 0-1,-1 0 0,1 0 1,-1 0-1,1 0 1,-1 0-1,-1-1 1,1 1-1,-1 0 0,0 0 1,0-1-1,-1 1 1,1 0-1,-1 0 1,0-1-1,-1 1 1,1 0-1,-1 0 0,0 0 1,0 1-1,-1-1 1,1 0-1,-1 1 1,0-1-1,0 1 1,-6-5-1,1 0-12,1 1-1,-1 0 1,-1 0-1,0 1 1,0 0-1,0 0 1,-1 1 0,0 1-1,0 0 1,-1 0-1,1 1 1,-1 0-1,0 1 1,0 0 0,0 0-1,-1 2 1,-20-2-1,22 3-8,0 0-1,1 1 0,-1 1 0,1-1 0,-1 1 1,1 1-1,-1 0 0,1 0 0,0 1 1,0 0-1,1 0 0,-1 1 0,1 1 1,0-1-1,1 1 0,-1 0 0,1 1 1,0 0-1,1 0 0,-12 16 0,15-20 8,1 1 0,0 0 0,0 0 0,0 0 0,0 0 0,0 0 0,1 0 0,0 0 0,0 1 0,0-1 0,0 0 0,1 1 0,0-1 0,0 1 0,0-1 0,0 0 0,1 1 0,1 5 0,0-4 0,0 0-1,1 0 1,0 0 0,0 0-1,0 0 1,1-1-1,0 0 1,0 0 0,0 0-1,1 0 1,6 6-1,0-3 6,0 1-1,1-2 1,0 1-1,0-2 0,0 1 1,1-2-1,0 0 1,0 0-1,0-1 0,1-1 1,16 2-1,-18-4 8,1-1-1,0-1 0,-1 0 1,1 0-1,-1-2 0,1 1 1,-1-2-1,22-8 0,-29 10-3,1 0-1,-1-1 0,0 1 0,0-1 1,0 0-1,-1-1 0,1 1 0,-1-1 1,0 0-1,0 0 0,0 0 0,0 0 0,-1-1 1,1 0-1,-1 0 0,0 0 0,-1 0 1,1 0-1,-1 0 0,0-1 0,2-9 1,-4 12-4,0 0 1,1 0 0,-1 0 0,0 0 0,-1 0 0,1 0 0,0 0 0,-1 0 0,0 1 0,1-1 0,-1 0 0,0 0 0,-1 0-1,1 1 1,0-1 0,-1 0 0,0 1 0,1 0 0,-4-4 0,1 2-9,-1 0 0,1 1-1,-1 0 1,1 0 0,-1 0 0,0 1-1,0-1 1,0 1 0,-11-3 0,1 2-14,0 0 0,0 1 0,0 1 0,-1 0 0,1 1 0,-28 3 0,35-2 10,0 1 0,1 0 0,0 0-1,-1 1 1,1 0 0,0 0 0,0 1-1,-9 6 1,12-8-1,1 1 0,0-1-1,0 1 1,0 0 0,0 0 0,1 0 0,-1 0-1,1 0 1,0 1 0,0-1 0,0 1-1,0-1 1,0 1 0,1 0 0,0-1-1,0 1 1,0 0 0,-1 4 0,2-6-36,1 0 1,-1-1 0,0 1 0,0-1-1,0 1 1,1-1 0,-1 1-1,1-1 1,0 1 0,-1-1-1,1 1 1,0-1 0,0 1 0,-1-1-1,1 0 1,0 0 0,1 1-1,-1-1 1,0 0 0,0 0-1,0 0 1,1 0 0,-1 0 0,0-1-1,1 1 1,-1 0 0,1-1-1,-1 1 1,1-1 0,-1 1-1,1-1 1,-1 0 0,1 1-1,2-1 1,2 1-562,0 0-1,0-1 1,0 0 0,0 0-1,0 0 1,0-1-1,0 0 1,7-2 0,22-9-933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1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319 152 2473,'-3'-3'348,"0"0"0,1 0 0,-1 0 0,1 0 0,0-1 0,0 1 0,0-1 0,-3-6 0,4 5 330,-1 1-1,-1-1 0,1 1 0,-1-1 1,0 1-1,0 0 0,-4-4 1,6 7-610,0 1 0,0-1 0,0 0 0,0 1 0,0-1 0,-1 1 0,1-1 0,0 1 0,0 0 0,-1 0 0,1-1 0,0 1 0,0 0 0,-1 0 0,1 0 0,0 0 0,0 0 0,-1 1 0,1-1 0,0 0 0,0 1 0,-1-1 0,1 0 0,0 1 0,0 0 0,0-1 0,0 1 0,0 0 0,0-1 0,0 1 0,0 0 0,0 0 0,-1 1 0,-9 8 89,0 1 0,1 0 0,0 0 0,1 1 0,0 0-1,1 0 1,-10 21 0,16-29-100,-1 1 0,2 0 0,-1 0 0,0 0 0,1 1 0,0-1 0,0 0 0,1 0 0,-1 1 0,2 10 0,-1-14-43,1 1-1,0 0 0,0 0 1,0-1-1,0 1 0,0-1 1,0 1-1,1-1 1,-1 1-1,1-1 0,0 0 1,0 1-1,0-1 1,0 0-1,0 0 0,0-1 1,0 1-1,1 0 0,-1-1 1,1 1-1,3 1 1,-1-1 3,0 0 1,0-1 0,0 1-1,1-1 1,-1 0 0,0 0-1,0-1 1,1 0 0,-1 0-1,0 0 1,1-1 0,-1 1-1,0-1 1,1 0 0,-1-1-1,0 1 1,0-1 0,0 0-1,0 0 1,-1-1 0,1 0-1,-1 1 1,1-1 0,-1-1-1,0 1 1,0-1 0,0 0-1,-1 1 1,1-2 0,-1 1-1,0 0 1,0-1 0,2-4-1,-1 4 51,-1-1 0,0 1 0,0 0 0,-1-1 1,0 0-1,0 1 0,0-1 0,-1 0 0,1 0 0,-1 0 0,-1 0 0,1 0 0,-1 0 0,0 0 0,-1 0 0,1 0 0,-1 0 0,0 0 0,-1 0 0,1 0 0,-1 0 0,0 0 0,-1 1 0,0-1 0,1 1 0,-2 0 0,1 0 0,-8-9 1,6 10-41,1 1 1,-1 0 0,0 0 0,0 0 0,0 1 0,-1 0 0,1 0 0,-1 0 0,1 0 0,-1 1 0,1 0-1,-1 0 1,0 1 0,1 0 0,-1 0 0,0 0 0,0 0 0,1 1 0,-1 0 0,1 0 0,-1 1 0,1-1-1,-9 5 1,3-2-32,0 0-1,1 1 0,-1 1 1,1 0-1,0 0 0,1 1 1,0 0-1,0 1 0,0 0 1,-12 14-1,19-20 1,0 1 0,0-1 0,0 1 0,1 0 1,-1-1-1,1 1 0,-1 0 0,1 0 0,0 0 0,0 0 0,0 0 0,1 0 0,-1 1 0,1-1 1,0 0-1,0 0 0,0 0 0,0 1 0,0-1 0,1 0 0,-1 0 0,1 0 0,0 0 0,0 0 1,0 0-1,0 0 0,1 0 0,-1 0 0,1 0 0,-1-1 0,1 1 0,0-1 0,0 1 0,1-1 1,-1 0-1,0 0 0,1 1 0,-1-2 0,4 3 0,4 3 2,0-1 0,1 0-1,0 0 1,0-2 0,0 1 0,1-1 0,0-1-1,-1 0 1,14 2 0,-11-4 1,1 0 0,-1-1 0,1 0 0,0-1 0,-1-1 0,1 0 0,-1-1 0,25-9 0,-32 10 13,0 0 0,-1-1 0,0 0 1,0 0-1,0-1 0,0 0 0,0 0 1,-1 0-1,1-1 0,-1 1 0,0-1 0,-1-1 1,1 1-1,-1 0 0,0-1 0,-1 0 0,1 0 1,-1 0-1,0-1 0,3-10 0,-5 14 4,-1 0 0,1 1-1,-1-1 1,0 0 0,1 0 0,-1 0-1,-1 0 1,1 0 0,0 0-1,-1 0 1,1 0 0,-1 1-1,0-1 1,0 0 0,0 0-1,0 1 1,-1-1 0,-2-4 0,1 3 3,0 1 0,-1-1 0,0 1 0,1 0 1,-1 0-1,0 0 0,0 0 0,-1 1 0,1-1 1,-7-1-1,-1-1-3,1 1 1,-1 1-1,-1 1 0,1-1 1,0 2-1,0 0 1,-1 0-1,-13 2 1,17 0-26,0 0 0,0 1 0,1 0 0,-1 0 0,1 1 0,-1 0 0,1 1 0,0 0 0,0 0 0,1 1 0,-1 0 0,1 0 0,0 0 0,0 1 0,1 0 0,-7 8 0,10-9 0,0-1 1,0 1-1,0-1 1,1 1-1,-1 0 1,1 0-1,1 0 1,-1 0-1,1 0 0,-1 0 1,1 0-1,1 1 1,-1-1-1,1 0 1,0 1-1,0-1 0,1 0 1,-1 1-1,1-1 1,0 0-1,1 0 1,-1 0-1,1 1 1,0-2-1,1 1 0,-1 0 1,1 0-1,3 4 1,1 1 0,1-1 1,0 0-1,0-1 1,1 1-1,0-2 0,0 1 1,1-1-1,0-1 1,0 0-1,0 0 1,1-1-1,0 0 1,0-1-1,17 4 0,-23-6 11,1-1-1,-1 0 0,1 0 1,0 0-1,0 0 0,-1-1 0,1 0 1,0-1-1,0 1 0,-1-1 1,1 0-1,0 0 0,-1-1 0,1 0 1,-1 0-1,0 0 0,0 0 1,0-1-1,0 0 0,0 0 0,0 0 1,-1-1-1,1 0 0,-1 0 1,0 0-1,0 0 0,0 0 0,-1-1 1,0 0-1,0 0 0,5-9 0,-6 9 19,0 0 0,0-1 0,0 1 0,0-1 0,-1 1-1,0-1 1,0 0 0,-1 1 0,1-1 0,-1 0 0,-1 1-1,1-1 1,-1 0 0,0 0 0,0 1 0,-2-7 0,0 4 8,-1 1-1,1 0 1,-1 0 0,-1 1 0,1-1 0,-1 1 0,0 0 0,0 0 0,-1 0 0,-11-8 0,7 6-15,-1 0 0,0 1 0,-1 1 0,1 0-1,-1 0 1,-1 1 0,1 1 0,-1 0 0,0 1-1,1 0 1,-1 1 0,-1 0 0,-23 0 0,27 3-26,0 0 1,0 1 0,0 0 0,0 0 0,0 1 0,1 0-1,-1 1 1,1 0 0,0 0 0,0 1 0,0 0-1,-11 10 1,15-11 2,1 0-1,0 0 1,0 1 0,0 0-1,1 0 1,-1 0 0,1 0-1,1 0 1,-1 0-1,1 1 1,-1 0 0,2-1-1,-1 1 1,1 0-1,-1 0 1,2 0 0,-1 0-1,1 0 1,-1 0-1,2 0 1,-1 0 0,2 7-1,0-2 0,1-1 0,0 1 0,0-1-1,1 0 1,0 0 0,1-1 0,0 1-1,1-1 1,0 0 0,0 0 0,1-1 0,0 0-1,0 0 1,1-1 0,0 0 0,0 0-1,1-1 1,0 0 0,0 0 0,1-1 0,-1 0-1,1-1 1,0 0 0,0 0 0,1-1-1,-1-1 1,1 0 0,-1 0 0,1-1 0,0 0-1,-1-1 1,1 0 0,0-1 0,-1 0-1,1 0 1,0-2 0,-1 1 0,0-1-1,1 0 1,-1-1 0,-1-1 0,1 1 0,-1-2-1,1 1 1,-1-1 0,-1 0 0,16-15-1,-18 15 27,0 0-1,0-1 0,-1 1 0,0-1 0,-1 0 0,1-1 0,-2 1 0,1-1 0,-1 1 0,0-1 0,0 0 0,-1 0 0,0-1 0,0 1 0,-1 0 0,0-10 0,-1 10 10,-1 0 0,0 0 0,-1 0 0,0 0 0,0 1 0,-1-1 0,1 0 0,-2 1-1,1 0 1,-1 0 0,0 0 0,-1 0 0,1 1 0,-1-1 0,-1 1 0,-11-10 0,2 3-19,0 1 1,-1 1-1,-1 0 0,0 2 0,0-1 1,-1 2-1,0 1 0,0 0 1,-34-8-1,43 13-24,0 0 0,0 0 0,0 1 0,0 0 0,-1 1 0,1 0 0,0 0 0,-1 1 0,1 0 0,0 0 0,0 1 0,0 1-1,0-1 1,0 2 0,1-1 0,-1 1 0,1 0 0,0 1 0,0 0 0,0 0 0,1 1 0,-10 9 0,13-10 5,0-1-1,1 1 1,0 1-1,0-1 1,1 0-1,-1 1 1,1-1 0,0 1-1,1 0 1,-1 0-1,1-1 1,0 1-1,1 0 1,-1 0-1,1 0 1,1 0-1,-1 0 1,1 0-1,0 0 1,0 0 0,0 0-1,1-1 1,0 1-1,0 0 1,1-1-1,3 7 1,4 6-3,0-1 1,1 0-1,1 0 0,1-1 1,0-1-1,24 22 0,-31-31 17,1 0 0,0-1 0,0 0 0,1 0 0,-1-1 0,1 1 0,0-2-1,0 1 1,1-1 0,-1-1 0,1 1 0,-1-1 0,1-1 0,0 0 0,0 0 0,0 0-1,-1-1 1,1-1 0,0 1 0,0-2 0,0 1 0,-1-1 0,14-4 0,-13 2 11,0 0 1,-1-1-1,1 0 1,-1 0 0,0 0-1,0-1 1,-1-1 0,1 1-1,-1-1 1,-1 0 0,0-1-1,0 1 1,0-1 0,-1-1-1,0 1 1,0-1 0,-1 0-1,0 0 1,-1 0 0,0 0-1,3-14 1,-5 15 4,1-1 0,-1 1 0,-1-1 0,1 1 0,-1-1 0,-1 1-1,0-1 1,0 0 0,0 1 0,-1 0 0,-1-1 0,1 1 0,-1 0 0,-1 0 0,1 1 0,-1-1 0,-1 1 0,0-1 0,0 1 0,0 1 0,0-1 0,-11-8 0,9 8-17,-1 2 0,0-1 0,0 1 0,-1 0 0,1 0 0,-1 1 0,0 1 0,0-1 0,0 1 0,-1 1 0,1 0 0,-1 0 0,0 1 0,1 0 0,-1 1 0,0 0 0,1 0 0,-1 1 0,-16 4 0,15-3-16,0 1-1,0 0 1,0 1-1,0 1 1,1-1-1,0 2 1,0-1-1,0 1 0,1 1 1,0 0-1,0 0 1,1 1-1,0 0 1,0 0-1,1 1 1,-9 12-1,11-12 6,1 0 0,-1 0-1,1 0 1,1 0 0,0 1-1,0 0 1,1 0 0,0 0-1,1 0 1,0 0 0,1 0-1,-1 0 1,2 0 0,0 0-1,0 0 1,1 0 0,0 0 0,6 16-1,-5-16 9,1 0-1,1-1 1,-1 0-1,1 1 1,1-1-1,0-1 0,0 1 1,1-1-1,0-1 1,0 1-1,1-1 1,0 0-1,0-1 1,0 1-1,1-2 1,0 1-1,19 7 1,-20-10 7,0-1 0,0 0 1,0 0-1,0 0 0,0-1 1,0-1-1,1 1 0,-1-1 1,0-1-1,1 1 0,-1-1 1,0-1-1,0 0 0,0 0 1,0 0-1,0-1 0,-1 0 1,1-1-1,-1 0 0,0 0 1,0 0-1,0-1 1,8-7-1,-8 7 14,-1-1 0,0 0 0,0-1 0,0 1 0,0-1 0,-1 0 1,0 0-1,-1-1 0,0 0 0,0 0 0,-1 0 0,1 0 0,-2 0 0,1 0 0,-1-1 0,1-11 0,-3 12 1,0 0-1,0 0 0,-1 0 0,0 0 0,-1 0 0,0 0 0,0 1 1,0-1-1,-1 1 0,0-1 0,-1 1 0,1 0 0,-2 0 0,1 1 1,-1-1-1,0 1 0,0 0 0,-7-6 0,2 3-31,-1 0-1,0 1 1,0 1-1,-1 0 1,0 0 0,0 1-1,0 1 1,-1 0-1,0 1 1,0 0 0,0 1-1,0 0 1,0 1-1,-1 1 1,1 0 0,-1 1-1,0 0 1,1 1-1,0 1 1,-1 0-1,1 0 1,-24 9 0,34-10 1,0 1 1,0-1 0,1 0 0,-1 1-1,0 0 1,1-1 0,0 1 0,-1 0-1,1 0 1,0 1 0,0-1 0,0 0-1,0 1 1,0-1 0,1 1 0,-1-1-1,1 1 1,0 0 0,-2 4 0,2-3 0,0 1 1,1 0-1,-1 0 1,1 0 0,0 0-1,0 0 1,1 0-1,-1 0 1,1 0 0,0 0-1,2 4 1,0 1-40,1 0 0,0-1 0,0 1 0,1-1 0,1 0 0,-1-1 0,1 1 0,1-1 0,-1 0 0,17 13 0,-14-15-272,0 0-1,0-1 0,1-1 0,0 1 0,0-2 0,0 1 0,0-1 0,1-1 0,-1 0 0,1-1 0,0 1 0,11-2 1,36 0-1085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 3841,'5'2'704,"8"1"648,3-1-232,7 0-367,5-2-145,6 0-168,5 0-48,9 0-104,4 0-64,6 0-152,1 2-48,1-4-224,1 0-232,-3-2-560,1 1-441,-8-1 745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5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0 664,'25'18'32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5425,'28'18'3210,"23"-5"-2557,0-2 0,65 5 0,36 6-759,-151-22 109,0 0 1,1 0 0,-1 0 0,0 1-1,1-1 1,-1 0 0,0 0 0,0 1 0,1-1-1,-1 1 1,0-1 0,0 1 0,0-1-1,0 1 1,0 0 0,0 0 0,1-1 0,-2 1-1,1 0 1,0 0 0,0 0 0,0 0-1,0 0 1,-1 0 0,1 0 0,0 1 0,-1-1-1,1 0 1,-1 0 0,1 0 0,-1 1-1,0-1 1,1 0 0,-1 2 0,-1 0 5,0 1 1,0-1-1,-1 0 1,1 1-1,-1-1 1,0 0-1,0 0 1,0 0 0,0-1-1,0 1 1,0 0-1,-4 2 1,-149 157-1508,133-144-588,-1-12 735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3.6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579 33 3097,'-14'-4'608,"-4"1"456,4-1 96,0 1-248,-2-1-87,-5-1-9,-4 1-64,-5 1-128,-6 1-40,-5 2-184,-5 0-80,-2 2-160,0 1-72,-3 4-224,3 0-232,1 1-944,8-1-992,16 2 1247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4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342 3 2993,'-2'0'326,"-1"-1"1,1 0 0,0 1 0,0 0-1,-1-1 1,1 1 0,0 0 0,-1 0-1,1 0 1,0 1 0,-1-1 0,1 0-1,0 1 1,-1 0 0,1-1 0,0 1-1,0 0 1,0 0 0,0 0 0,0 1-1,-2 1 1,-46 37-236,29-23 529,-51 30-237,-12 9-209,77-51-122,1 1-1,-1 0 1,1 0 0,0 1 0,1 0-1,-1 0 1,1 0 0,-7 16 0,11-22-33,1 1 1,-1 0-1,1-1 1,-1 1-1,1-1 1,0 1 0,-1 0-1,1-1 1,0 1-1,0-1 1,0 1 0,1 0-1,-1-1 1,0 1-1,0-1 1,1 1-1,-1 0 1,1-1 0,0 1-1,-1-1 1,1 0-1,0 1 1,0-1 0,0 1-1,0-1 1,0 0-1,0 0 1,0 0-1,1 0 1,-1 0 0,0 0-1,0 0 1,1 0-1,-1 0 1,1 0-1,-1-1 1,4 2 0,7 3 58,1 0 0,0-1 0,24 4-1,-13-3-42,-6 2 9,0 0 0,0 1-1,-1 1 1,-1 1 0,1 0-1,17 15 1,50 30-2894,-66-46 1799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2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643 33 1432,'0'0'106,"0"-1"0,1 0-1,-1 1 1,0-1 0,0 0-1,0 1 1,0-1 0,0 0-1,0 1 1,0-1 0,-1 1-1,1-1 1,0 0 0,0 1 0,0-1-1,-1 0 1,1 1 0,0-1-1,0 1 1,-3-4 634,2 4-635,1-1 1,-2 1 0,-24-11 2027,-29 6-511,22 10-1458,0 1 1,-57 18-1,13-2-265,-189 50-1159,210-54 820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16 952,'4'-14'3741,"-4"13"-3603,-14 1 1582,-21 16-639,7 5-675,1 1 0,1 1-1,1 1 1,-34 44 0,17-21-114,25-29-156,1-1 86,-28 38-1,41-51-167,0 0-1,0 0 1,1 1-1,0-1 1,0 1-1,0 0 1,0-1-1,1 1 0,-1 0 1,1 0-1,1 0 1,-1 0-1,1 0 1,0 0-1,0 7 1,1-10-35,0 0 0,-1 0 0,1 1 0,1-1 0,-1 0 0,0 0 0,0 0 0,1 0 0,0 0 0,-1 0 0,1 0 1,0-1-1,0 1 0,-1-1 0,1 1 0,1-1 0,-1 0 0,0 1 0,0-1 0,0 0 0,1-1 0,-1 1 0,4 1 0,62 8 7,-56-9 0,54 4-3,-27-3-876,64 12 0,-77-6 209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0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59 1776,'1'9'3736,"-1"-9"-3667,21 4 1858,21-3-286,41-9-1113,142-30-1,-116 16-3796,-82 17 2023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1784,'11'23'6439,"-8"-21"-6060,29 17 1191,38 2-1541,154 12 287,-223-33-318,0 0 1,0 0-1,-1 0 1,1 0-1,0 0 0,0 1 1,0-1-1,-1 0 1,1 0-1,0 1 1,-1-1-1,1 0 0,0 1 1,-1-1-1,1 1 1,0-1-1,-1 1 1,1-1-1,-1 1 0,1-1 1,-1 1-1,1 0 1,-1-1-1,1 1 0,-1 0 1,0-1-1,1 1 1,-1 0-1,0-1 1,0 1-1,1 0 0,-1 0 1,0 0-1,0-1 1,0 1-1,0 0 1,0 0-1,0-1 0,0 1 1,0 0-1,0 0 1,0 0-1,-1-1 1,1 1-1,0 0 0,-1-1 1,1 1-1,0 0 1,-1 0-1,1-1 0,-1 1 1,1-1-1,-1 1 1,1 0-1,-1-1 1,1 1-1,-1-1 0,-1 1 1,-45 45 242,31-32-122,-24 26-52,-63 65 308,90-90-830,1 0 0,1 1 0,0 1 0,1-1 0,-10 24 0,15-24-399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 3225,'60'0'552,"-49"0"456,-2 0 152,7-2-176,5-3 105,8 0 63,10-1-120,7 1-360,2 1-200,3-1-352,1 2-136,-3 1-376,1-4-240,-4 1-1000,1-2 928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 3737,'-2'3'342,"1"1"0,0 0 0,0-1 0,0 1 0,0 0 0,0 0 0,1-1 0,0 1 0,0 0 0,0 0 1,0 0-1,0 0 0,1-1 0,0 1 0,0 0 0,0 0 0,0-1 0,3 6 0,-1-4-184,0 0 1,1 0-1,-1-1 0,1 1 1,0-1-1,1 0 0,-1 0 0,1 0 1,0-1-1,-1 0 0,7 3 1,5 2-157,0-1 0,0-1 1,0 0-1,1-1 0,0-1 1,0-1-1,21 2 1,-6-6 9,-25 0-10,-1 1 0,0 0 0,0 0 0,1 0-1,-1 0 1,0 1 0,0 0 0,11 4 0,-16-5-4,-1 1 1,1-1-1,-1 1 0,1 0 1,0-1-1,-1 1 0,1 0 1,-1 0-1,0-1 0,1 1 1,-1 0-1,1 0 0,-1 0 1,0-1-1,0 1 0,0 0 1,1 0-1,-1 0 0,0 0 1,0 0-1,0-1 0,0 1 1,0 0-1,-1 0 0,1 0 1,0 0-1,0 0 0,-1-1 1,1 1-1,0 0 0,-1 0 1,1-1-1,0 1 0,-1 0 1,0 1-1,-22 30 32,19-26-20,-19 22-322,-2 0 0,0-2 0,-2-1 1,-1-1-1,-57 38 0,67-52-307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0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1 1976,'-18'0'5680,"-53"4"-2143,-49 9-2706,-13 4-1510,88-9-1305,29-6 1257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8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29 856,'51'-7'168,"1"1"72,-2-1-432,1-2 56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1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307 43 1336,'10'-8'514,"-7"6"-41,1 0-1,-1-1 1,0 1 0,0-1-1,0 0 1,-1 0-1,1 0 1,0-1-1,2-5 1,-46 35 1768,-44 34-1290,54-40-602,1 1-1,0 2 0,2 0 1,0 2-1,-39 47 1,66-71-342,0 0 0,0 0 0,1 0 0,-1 0 0,0-1 0,1 1 0,-1 0 0,1 0 0,-1 0 0,1 0 0,-1 0 0,1 0 0,0 0 0,0 1 0,-1-1 0,1 0 0,0 0 0,0 0 1,0 0-1,0 0 0,0 0 0,0 0 0,0 0 0,1 1 0,-1-1 0,0 0 0,1 0 0,-1 0 0,1 0 0,-1 0 0,1 0 0,-1 0 0,1 0 0,0-1 0,-1 1 0,1 0 0,0 0 1,0 0-1,-1-1 0,1 1 0,0 0 0,0-1 0,0 1 0,0-1 0,0 1 0,0-1 0,0 1 0,0-1 0,0 0 0,0 1 0,0-1 0,2 0 0,10 3 24,1 0-1,0-1 0,22 1 0,-12-1-38,-13 0-83,1-1 0,0 2 0,-1 0 0,1 0 0,-1 1 0,0 1 0,0 0 0,0 0 0,-1 1 0,1 0 0,-2 1 0,1 0 0,-1 0 0,0 1 0,0 1 0,-1-1 0,0 2 0,-1-1 0,8 13 0,0-2-1773,2-5 661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3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11 2945,'9'-10'6544,"-17"55"-4874,3-20-1021,-13 181 75,15-68-3123,2-116 948,-2-5 531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6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15 5225,'-1'-1'248,"0"0"-1,0-1 0,-1 2 1,1-1-1,0 0 1,-1 0-1,1 0 1,-1 1-1,1-1 1,-1 0-1,1 1 0,-1 0 1,1-1-1,-1 1 1,0 0-1,1 0 1,-1 0-1,0 0 1,1 0-1,-1 0 0,1 0 1,-1 0-1,0 1 1,1-1-1,-1 1 1,1-1-1,-1 1 1,1 0-1,-1 0 0,1-1 1,0 1-1,-1 0 1,1 0-1,0 0 1,0 0-1,-1 1 1,0 1-1,1-2-166,0-1-1,1 1 1,-1 0 0,1 0-1,-1 0 1,1 0 0,-1 0 0,1 0-1,-1 0 1,1 1 0,0-1-1,0 0 1,-1 0 0,1 0-1,0 0 1,0 0 0,0 0 0,0 0-1,0 1 1,1-1 0,-1 2-1,1-2-58,0 1 0,0-1 0,0 0 0,0 1-1,0-1 1,0 0 0,0 0 0,0 0-1,1 0 1,-1 0 0,0 0 0,1 0 0,-1 0-1,1 0 1,-1-1 0,1 1 0,-1-1 0,1 1-1,-1-1 1,4 1 0,8 1 46,1 0 1,0-1-1,1 0 1,-1-1-1,0 0 1,20-4-1,86-22 184,-78 16-227,73-18-3992,-89 27 2448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53 340 2104,'-2'0'84,"0"-1"0,1 1 0,-1 0-1,0-1 1,1 0 0,-1 1 0,1-1-1,-1 0 1,1 0 0,-1 0 0,1 0-1,0 0 1,-1 0 0,1 0 0,0-1-1,-27-30 6962,28 32-7023,1 0 0,-1 0 0,0 0 0,0-1 0,0 1 0,0 0 0,0 0 1,0 0-1,0 0 0,0 0 0,0 0 0,1-1 0,-1 1 0,0 0 0,0 0 1,0 0-1,0 0 0,0-1 0,0 1 0,0 0 0,0 0 0,0 0 0,0 0 1,0 0-1,0-1 0,0 1 0,0 0 0,0 0 0,0 0 0,0 0 0,-1-1 1,1 1-1,0 0 0,0 0 0,0 0 0,0 0 0,0 0 0,0 0 0,0-1 0,0 1 1,-1 0-1,1 0 0,0 0 0,0 0 0,0 0 0,0 0 0,-1 0 0,14-8 245,0 0-1,1 2 0,14-6 0,17-8-56,271-118-288,-100 60-3786,-164 60 2807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 5617,'-2'-2'5047,"26"4"-4022,20 10-833,-1-1 0,2-3 0,0-2 0,73 1-1,42 6-802,-159-13 603,-1 0-1,1 0 1,0 0-1,-1 0 1,1 0-1,0 0 1,0 0-1,-1 0 1,1 0-1,0 1 1,-1-1-1,1 0 1,0 0-1,-1 1 1,1-1-1,-1 0 1,1 1-1,0-1 1,-1 1-1,1-1 1,-1 1-1,1-1 1,-1 1 0,0-1-1,1 1 1,-1 0-1,1-1 1,-1 2-1,-11 14-62,-43 19 146,38-26-77,-30 24-445,2 2-1,1 2 1,-59 67-1,81-78-161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7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0 404 1872,'42'-10'5821,"14"-7"-3589,331-184-804,-261 130-1468,23-13-2548,-117 64 1721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8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4097,'11'3'6401,"13"4"-4370,56 17-2432,5-6 461,-26-7-658,-1 3 0,79 29 0,-136-42 586,-1-1 0,1 0 0,0 1-1,0-1 1,0 0 0,0 1 0,0-1-1,0 1 1,-1 0 0,1-1 0,0 1 0,0 0-1,-1-1 1,1 1 0,0 0 0,-1 0-1,1 0 1,-1 0 0,1-1 0,-1 1 0,0 0-1,1 0 1,-1 0 0,0 0 0,1 0-1,-1 1 1,0 0-3,-1 0 0,1 0-1,-1 0 1,1 0 0,-1-1 0,0 1 0,1 0-1,-1 0 1,0-1 0,0 1 0,0 0-1,0-1 1,-2 2 0,-8 8-42,0 0 1,0-1-1,-14 9 1,9-7-7,-25 23-87,11-12-79,1 2-1,1 1 1,1 1-1,-39 52 0,55-58-240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2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5481,'54'50'715,"-45"-43"-703,471 332 4878,-141-91-3601,13 9-214,-179-125-728,235 136 0,295 110-91,-508-288-181,350 110 1,-285-123-116,523 146 673,14-65 268,-477-121-662,1-15 1,0-14 0,1-13-1,-1-15 1,544-104-1,-481 34-62,-5-16 0,-4-17 0,-6-16 0,371-199 0,-671 303-226,335-178 117,-280 141-1052,132-103 0,-231 156-382,-1-1-1,-1-1 0,26-32 1,-16 6-684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3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21 10386,'-16'-10'-482,"25"5"1887,33 4-157,258-3-637,131 7-423,-407-1-178,142 18 224,-165-20-214,-1 0 0,1 0 0,0 0-1,-1 0 1,1 0 0,0 0 0,-1 0 0,1 0-1,0 0 1,0 1 0,-1-1 0,1 0 0,-1 0-1,1 1 1,0-1 0,-1 0 0,1 1 0,-1-1-1,1 0 1,-1 1 0,1-1 0,-1 1 0,1-1-1,-1 1 1,1 0 0,-1-1 0,1 1-1,-1-1 1,0 1 0,0 0 0,1-1 0,-1 1-1,0-1 1,0 1 0,0 0 0,1 0 0,-1-1-1,0 1 1,0 0 0,0-1 0,0 1 0,0 0-1,-1-1 1,1 1 0,0 0 0,0-1 0,0 1-1,0 0 1,-1-1 0,1 1 0,-1 0 0,-29 34 750,19-26-739,-33 35-142,-5 4 509,-58 71 0,95-103-835,0 0 1,1 1-1,1 1 0,0-1 0,2 1 0,0 1 0,1 0 1,1 0-1,-5 25 0,5 11-1077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4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40 7001,'-1'0'65,"1"-1"-1,-1 1 0,1 0 0,-1-1 0,0 1 0,1 0 0,-1 0 0,1-1 0,-1 1 0,0 0 0,1 0 0,-1 0 0,0 0 0,1 0 0,-1 0 0,0 0 0,1 0 0,-1 0 1,0 0-1,1 0 0,-1 0 0,0 1 0,1-1 0,-1 0 0,0 0 0,1 1 0,-1-1 0,1 1 0,-1-1 0,1 0 0,-1 1 0,1-1 0,-1 1 0,1-1 0,-1 1 0,1-1 0,0 1 1,-1-1-1,0 2 0,1-1-11,1 0 1,-1 0-1,0 1 1,0-1 0,0 0-1,1 0 1,-1 0-1,1 0 1,-1 0 0,1 0-1,-1 0 1,1 0-1,0-1 1,-1 1 0,1 0-1,0 0 1,-1 0-1,1-1 1,0 1-1,0 0 1,0-1 0,0 1-1,0 0 1,0-1-1,1 1 1,20 8 346,-1 0-1,1-2 1,0 0-1,1-2 1,0 0 0,32 1-1,142-1-144,-159-6-178,343-18-115,-304 10-1581,-1-4 0,144-43 0,-152 33 286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0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1 2296,'-6'21'137,"6"0"79,2-3-176,11-9-48,4-2-8,14-9-24,4-5-16,13-9-273,5-3 217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5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11 9298,'-4'-2'63,"1"1"1,-1-1-1,1 1 0,-1 0 0,1 0 1,-1 0-1,1 0 0,-1 1 0,0-1 1,1 1-1,-7 0 0,1 0 49,9 1-101,-1-1 1,0 0-1,0 0 1,0 0-1,0 1 1,0-1-1,0 0 1,1 1-1,-1-1 1,0 1-1,0-1 1,1 1-1,-1-1 1,0 1-1,0-1 1,1 1-1,-1 0 1,1-1-1,-1 1 1,1 0-1,-1 0 1,1 0-1,-1-1 1,1 1-1,0 0 1,-1 0-1,1 0 1,0 0-1,0 0 1,-1-1-1,1 1 1,0 0-1,0 0 1,0 0-1,0 0 1,0 0-1,1 1 1,4 33 318,-3-29-270,1 1 1,0-1-1,1-1 1,0 1-1,0 0 1,0-1-1,0 0 1,1 0-1,0 0 1,0-1-1,0 1 1,11 6-1,9 4 74,47 21-1,-41-21-93,157 65 45,-47-22-59,-133-55-17,0 0-1,0 1 1,-1 0 0,0 1-1,1 0 1,-2 0-1,8 6 1,-13-9 17,1 0-1,-1 0 1,1 0-1,-1 0 1,0 0-1,0 0 1,0 0 0,0 0-1,-1 0 1,1 1-1,0-1 1,-1 0-1,0 1 1,1-1-1,-1 0 1,0 1 0,0-1-1,-1 0 1,1 0-1,0 1 1,-1-1-1,1 0 1,-1 1 0,0-1-1,1 0 1,-1 0-1,0 0 1,-1 0-1,1 0 1,-2 2-1,-17 25 324,-2 0 0,-1-2 0,-1-1-1,-34 29 1,-37 40 15,70-65-658,1 1 0,2 1 1,1 1-1,-20 42 0,13-10-359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6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 7298,'-4'4'-6,"0"0"0,0 1 1,1 0-1,0 0 1,0 0-1,0 0 1,1 0-1,-1 1 1,1-1-1,1 1 1,-1 0-1,-1 10 1,-4 77 31,7-61 136,-2 90 2798,22 201 0,49 117-604,-49-352-2234,3-1 0,3-2 0,5-1 0,3-1 0,88 153-1,-39-105-95,6-3 0,167 185-1,-202-255-146,3-2 0,2-3-1,3-3 1,1-2 0,116 66-1,-110-78-792,1-3 0,2-3 0,94 26-1,39-7-596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263 90 976,'1'-2'-6,"0"-1"-1,0 1 0,0-1 1,0 0-1,-1 1 1,1-1-1,-1 0 0,1 1 1,-1-1-1,0 0 0,0 0 1,-1 1-1,1-1 1,0 0-1,-1 1 0,0-1 1,1 0-1,-1 1 1,0-1-1,0 1 0,-1-1 1,-2-3-1,2 4 248,0-1-1,-1 1 1,1 0 0,-1 0-1,0 0 1,1 1-1,-1-1 1,0 0 0,0 1-1,0 0 1,0 0-1,0 0 1,-1 0 0,1 0-1,0 1 1,0 0 0,-1-1-1,-5 1 1,-10 0 1868,2-1-742,-1 1 1,0 1 0,-31 6-1,46-7-1295,1 0 0,-1 1 0,1-1 1,-1 1-1,1 0 0,-1 0 0,1 0 0,-1 0 0,1 0 0,0 0 0,0 1 0,-1-1 0,1 1 0,0-1 0,0 1 0,1 0 1,-1 0-1,0 0 0,1 0 0,-1 0 0,1 0 0,-1 1 0,1-1 0,0 0 0,0 1 0,0-1 0,0 1 0,1-1 1,-1 1-1,1-1 0,-1 1 0,1 0 0,0 2 0,1-2-37,-1 0-1,1 0 1,0 1 0,0-1 0,0 0-1,0-1 1,1 1 0,-1 0 0,1 0-1,0-1 1,0 1 0,0 0 0,0-1-1,0 0 1,0 0 0,1 1 0,-1-1-1,1-1 1,-1 1 0,1 0 0,3 1-1,9 4 24,0 0 0,30 10 0,-18-8-45,320 110-221,-344-117 204,10 2-40,0 1 1,-1 0 0,1 1-1,-1 0 1,-1 1 0,1 1-1,18 15 1,-29-22 45,0 0-1,-1 0 1,1 0 0,0 0-1,0 1 1,-1-1-1,1 0 1,-1 0 0,1 0-1,-1 1 1,0-1-1,1 0 1,-1 1 0,0-1-1,0 0 1,0 1 0,0-1-1,0 0 1,0 1-1,0-1 1,0 0 0,0 1-1,-1-1 1,1 0 0,-1 0-1,1 1 1,-1-1-1,1 0 1,-1 0 0,0 0-1,1 1 1,-1-1-1,0 0 1,0 0 0,0 0-1,-2 1 1,-4 5 27,-1-1-1,1 0 1,-18 10 0,20-13-27,-70 39 91,-125 49 0,-17 9-693,143-57-2146,66-39 1585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2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327 22 984,'0'-1'-21,"-1"0"-1,1-1 1,-1 1-1,1 0 1,-1 0-1,1 0 0,-1 0 1,0 0-1,1 0 1,-1 0-1,0 0 1,0 0-1,0 1 1,0-1-1,0 0 1,0 0-1,0 1 1,0-1-1,0 1 0,0-1 1,0 1-1,0-1 1,0 1-1,-3-1 1,2 1 32,-1 0-1,0 0 1,0 0 0,0 0 0,0 1-1,0-1 1,1 1 0,-1 0 0,0 0-1,-3 2 1,-8 4 214,1 0 1,0 1-1,-14 12 0,21-16-134,-19 14-8,-3 2-40,0 0 1,2 2-1,-47 50 0,60-52-321,9 0 96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72,'18'7'0,"9"-7"8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9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62 0 624,'-19'16'136,"3"2"144,3 2-72,5-1-80,2 3-48,6-1-80,7-2-96,8-4 56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5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48 1360,'4'5'72,"3"4"288,4 0 152,5 3 145,3-1 7,3-2-280,-1-2-128,2-2-160,4-1-56,5-6-104,5-5-80,4-7-64,-4-2-8,-5-4-32,-4 3-32,-8 1-368,-4 1-169,-7 3 409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73 62 1088,'-10'-14'168,"-1"0"120,-3 1-160,1 4-376,-1 2-168,3 2 176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0 512,'0'13'200,"0"5"136,1 3-104,5 2-288,-1-2-136,2-3 96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9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0 432,'-18'31'64,"1"-1"96,-3 0-104,2-2 80,6-3 48,-1-2 8,8-5-64,2-5-208,3-5 32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3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0 912,'11'5'72,"-2"1"88,-4-3-128,-2 1-16,-3-1-136,-3 1-144,-8 3 144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1456,'0'3'384,"0"1"377,-2-1-49,-1 6-208,-4 4-120,-2 1-208,2 0-72,5 0-96,2 0-8,9 2-160,3 2-152,4 2-464,4-2 416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127 1 656,'-23'12'312,"5"6"400,-1 0 9,3 3-249,1 1-96,1 1-280,4 0-168,2 3-528,5-1 392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1 1904,'-3'10'296,"-1"3"257,4-1-305,2 1-112,9 1-88,3 2-32,9-2-304,4 0-321,3-3 345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5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1 353 552,'12'-20'126,"-1"-1"0,-1-1 0,-1 0 0,0 0-1,-2-1 1,-1 0 0,-1 0 0,0 0 0,-2-1 0,-1 1 0,-1-1 0,-2-27-1,1 49-176,0 0-1,0 0 0,0 0 0,-1 0 0,1 0 0,-1 0 1,0 0-1,1 0 0,-1 0 0,0 0 0,0 1 0,-1-3 1,1 3 25,1 1 1,-1 0 0,1-1 0,0 1-1,-1 0 1,1-1 0,-1 1 0,1 0-1,-1 0 1,1-1 0,-1 1 0,1 0-1,-1 0 1,1 0 0,-1 0 0,0 0 0,1 0-1,-1 0 1,1 0 0,-1 0 0,1 0-1,-1 0 1,1 0 0,-1 0 0,1 0-1,-1 0 1,1 1 0,-2-1 0,-1 2-10,1 0 0,-1 0 0,0 1 0,1-1 0,-1 1 0,1-1 1,0 1-1,0 0 0,0 0 0,0 0 0,0 0 0,-2 5 0,-3 11 18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8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134 0 432,'-2'3'316,"0"0"0,0-1-1,0 1 1,1 0 0,-1 0 0,1 0 0,0 1-1,0-1 1,0 0 0,0 0 0,0 1-1,1 5 1,-1 52-243,1-23 53,-1-23-126,-2 27-69,-14 72-1,15-103-77,0-1 0,-1 1 0,-1-1 0,0 0 0,0 0-1,-1 0 1,-1 0 0,1-1 0,-1 0 0,-1 0 0,0-1 0,-9 9 0,-7 0-129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1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2369,'-2'5'360,"4"2"328,6 2-40,8 0-24,9-2-24,13-2-72,4 1-112,8-5-328,0 1-224,1-4-664,-1-8-440,0-8 648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5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0 1824,'-26'22'537,"-5"6"471,3 2-96,-2 4-288,5 3-160,7-1-192,4-1-64,10-1-144,3-6-192,6-3-424,6-2-184,5-7-424,-2 0 568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0 896,'-7'25'56,"6"2"8,2 0-32,6 1-48,4 4-64,7 0 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292 7 40,'-28'-5'16,"-1"3"0,3 2 40,-1 5 240,0 2 160,1 4 112,-1 2 0,2 3-183,0-1-145,8 1-128,1 4-32,5 1-176,4 2-184,7 6 159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7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89 1440,'23'-4'432,"4"1"313,0-3-137,3 1-400,0-2-192,-3 0-320,-1-2-136,-3-2-73,-3 1 65,-2-5 104,-4 3 224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4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709 1 408,'-42'18'168,"-10"6"272,-5 3-8,-10 5-24,-4 7 24,-12 2-79,-5-2-41,1 0-96,0-5-256,13-8 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9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1 688,'0'14'272,"4"0"208,4 0-112,5 1-280,3-5-88,2-5-16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1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1688,'7'30'128,"5"3"80,2 1-104,6-2-88,3-2-8,9-3-80,4 0-160,6-4 136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1 384,'14'14'152,"2"0"152,-2-2 208,2 1 48,4-3 17,-1-1-57,6-5-552,0-4-416,1-4 215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7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 0 1064,'-10'14'48,"3"4"96,5 0 120,9-2 192,9-2 153,16-2 39,7-1-120,16-4-664,7 0 168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1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2 3569,'28'-1'620,"-67"29"2071,33-24-2859,-1 0 1,1 0-1,-1 1 0,1-1 0,0 2 1,1-1-1,-1 1 0,1-1 1,0 1-1,1 1 0,-1-1 0,1 1 1,1 0-1,-1-1 0,1 2 0,0-1 1,1 0-1,-1 1 0,1-1 0,1 1 1,-1 7-1,2 8-525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4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177 1 2889,'-29'3'392,"3"6"424,1 4-168,2 3-176,1 3-32,5 8-144,2-1-152,5 8-400,3 0-240,5 5-896,2 4 768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6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63 0 2192,'-18'7'569,"2"6"567,2 1-136,5 2-280,3 2-120,6 1-248,2-1-104,9-4-184,5 1-112,7-5-296,5-3-264,8-3-648,1-2-320,2-6 791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133 429 216,'-73'25'64,"68"-23"-29,-1 0-1,0 1 0,1 0 0,0 1 0,0-1 0,0 1 0,0 0 0,0 0 0,1 0 0,-5 6 0,9-9-11,1-1 1,-1 0-1,0 1 1,0-1-1,1 0 0,-1 1 1,0-1-1,1 0 1,-1 1-1,0-1 1,1 0-1,-1 0 1,0 0-1,1 1 0,-1-1 1,1 0-1,-1 0 1,0 0-1,1 0 1,-1 0-1,1 1 1,-1-1-1,1 0 0,-1 0 1,0 0-1,1 0 1,-1 0-1,1-1 1,-1 1-1,1 0 0,-1 0 1,0 0-1,1 0 1,-1 0-1,1 0 1,-1-1-1,0 1 1,1 0-1,0-1 0,22-3 63,-6 0-266,-1-1 0,1 0 0,-1-2 0,0 1 0,-1-2 0,23-14 0,-32 17 164,1 0-1,-1 0 1,0-1-1,-1 0 0,1 0 1,-1 0-1,0-1 1,-1 1-1,1-1 1,-1 0-1,-1-1 1,1 1-1,-1-1 0,-1 1 1,4-16-1,-3 6 60,0-1-1,-2 1 0,0-1 0,-1 1 0,-1-1 0,0 1 0,-2-1 1,-4-18-1,5 27-5,0 0 0,-1 1 1,0 0-1,-1-1 0,0 1 0,0 0 0,0 1 1,-1-1-1,-1 1 0,1 0 0,-1 0 1,0 1-1,0 0 0,-1 0 0,0 0 0,0 1 1,-13-8-1,5 7-160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2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1384,'7'18'464,"0"1"321,4 4-385,1 2-248,-1 5-368,0 2-216,-3 6 223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6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1976,'22'7'369,"-1"5"319,2 6-152,2 5-216,-4 4-104,-1-1-136,-4 3-32,-7-3-8,-2-1 24,-7 0 64,-2 0 0,-9 1-136,-1 3-288,-8 1-656,1-5-105,-1-6-15,4-1 408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1 315 2320,'44'-16'265,"18"0"175,9-1-152,13-1-64,-3-2-64,3 1-32,-4-3-48,-4 1-56,1 0 0,-1-1-16,2 1 0,-2 3-24,1 1-24,-12-1-64,-4 4-88,-8-2-480,-3-2 424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9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1056,'21'12'144,"7"-1"152,4-1-160,7-1-120,2-2-152,2-3 96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1.7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1 1432,'-16'9'616,"-5"-2"649,-2 2-153,-6 0-448,1 1-120,-6 3-272,-3 1-88,-2 6-96,0 1-56,5 2-32,4 4 0,12 1 0,6 2-8,12 6-8,5-4-24,13-2-256,7-2-384,10-3 392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0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58 0 1928,'-20'2'352,"6"3"257,2 6-225,4 7-296,5 1 8,5 10 24,3 1-8,7 4-80,4-3-176,11 1-760,1-3 584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1 535 96,'11'0'60,"0"-1"0,0 0 0,0-1 0,0 0 0,0-1 0,0 0 0,0-1 0,-1 0 0,1 0 0,-1-1 0,-1-1 0,1 0 0,-1 0 0,0-1 0,0 0 0,0 0 0,-1-1 0,0 0 0,6-10 0,-6 7 232,0 1 0,-2-2 0,1 1 1,-1-1-1,-1 0 0,0 0 0,-1 0 1,0-1-1,-1 0 0,0 1 0,-1-1 1,-1 0-1,0-1 0,0 1 0,-2 0 1,-1-15-1,1 24-218,1 0 0,-1 0 0,-1-1 0,1 1 0,0 0 0,-1 1 0,0-1 0,0 0-1,0 0 1,-1 1 0,1-1 0,-1 1 0,0 0 0,0 0 0,0 0 0,0 0 0,-7-5 0,-3 1 98,-1-1 0,1 2 1,-27-10-1,-9-3-88,26 9-48,18 9-43,-1-1 0,1 0-1,0 0 1,0 0 0,0-1-1,0 1 1,0-1-1,1-1 1,0 1 0,-1 0-1,1-1 1,-5-6-1,9 9-96,0 0 0,0 0 0,0 0-1,0 0 1,1 0 0,-1 0 0,0 0 0,0 0-1,1 0 1,-1 0 0,0 0 0,1 0-1,-1 0 1,1 0 0,-1 0 0,1 1-1,0-1 1,-1 0 0,1 0 0,0 0-1,0 1 1,-1-1 0,3-1 0,-1 1-248,5-6-422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6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0 920,'9'7'88,"-4"6"136,-2-1-120,3 2 104,1 1 360,4 2 153,1 5 159,2-1-64,0 4-320,1-6-160,1 6-336,1 0-184,1 9-432,0 5-272,-4 4 464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110 251 1608,'10'1'68,"1"0"-1,-1-1 1,1-1-1,-1 1 1,1-2-1,-1 1 1,1-2-1,-1 1 1,0-1-1,0-1 1,15-7-1,-19 8-116,1-1 0,-1 0 0,0 0 0,0-1 0,0 0 0,-1 0 0,0 0 0,0-1 0,0 0 0,0 1 0,-1-2-1,0 1 1,0 0 0,-1-1 0,0 0 0,0 0 0,3-9 0,-5 12 37,0 1 0,-1 0 0,1-1 1,0 1-1,-1-1 0,0 0 0,0 1 0,0-1 1,0 1-1,0-1 0,-1 1 0,0-1 0,1 1 0,-1-1 1,-1 1-1,1 0 0,0-1 0,-1 1 0,0 0 0,1 0 1,-1 0-1,0 0 0,-1 0 0,1 1 0,-1-1 0,1 1 1,-1-1-1,0 1 0,1 0 0,-1 0 0,0 0 0,-1 0 1,1 1-1,0-1 0,0 1 0,-1 0 0,-4-1 0,-2-1 247,-1 1 0,1 0 0,-1 0-1,0 2 1,1-1 0,-1 1 0,0 0-1,0 1 1,1 1 0,-1 0-1,-12 3 1,14-2-33,0 1 1,0-1-1,1 1 0,-1 1 0,1-1 1,0 1-1,0 1 0,1 0 0,0 0 0,0 0 1,0 1-1,1 0 0,-7 9 0,10-11-175,0 0 0,0 0 0,1 0-1,0 0 1,0 0 0,1 0-1,-1 1 1,1-1 0,0 0 0,0 1-1,1-1 1,0 1 0,0-1 0,0 1-1,1-1 1,-1 1 0,1-1-1,1 1 1,-1-1 0,1 0 0,0 0-1,0 0 1,0 0 0,4 5 0,0 1-228,1-1 0,1 0 0,-1 0 0,2-1 0,-1 0 0,1 0 1,0-1-1,1 0 0,0-1 0,0 0 0,1-1 0,13 7 0,9 1-556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4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16,'21'0'0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5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271 16 1216,'-9'-5'256,"-3"0"272,-1 1 193,1 2 31,-4 2 296,-4 4 80,-1 1-216,-2 2-103,-2 8-393,0 4-192,2 11-320,0 6-200,5 7-264,2 3-113,6 3-335,6 1-144,9-4 656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8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64 1016,'30'0'208,"2"-2"192,2-3-224,-2-4-64,0-3-88,-4-4-80,-1-4 40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0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1344,'10'22'424,"10"-3"345,5 1-249,9-6-344,3-3-120,9-11-176,0-4-216,-1-12 200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9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 1 1336,'-21'23'120,"1"0"80,1 2-160,-1 3-432,2 1 272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5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 6 504,'-7'-6'344,"0"6"440,1 0 137,1 7 183,3 2-136,4 7-248,7 2-72,7 5-208,2 2-104,6 2-136,3-1-79,0 10-202,3 1-127,-5 6-360,-6 1-240,-5-5-336,-3-5-176,-6-6 736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0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0 1152,'4'7'350,"1"-1"-1,0 0 1,1-1-1,-1 1 0,1-1 1,0 0-1,0 0 1,0-1-1,1 1 1,0-1-1,0-1 1,0 0-1,0 0 1,0 0-1,16 3 0,32 16-940,-55-22 573,1 0 1,-1 0-1,0 0 1,0 0-1,0 0 0,0 0 1,0 0-1,1 0 1,-1 0-1,0 0 0,0 1 1,0-1-1,0 0 1,0 0-1,0 0 0,0 0 1,0 0-1,1 0 1,-1 1-1,0-1 0,0 0 1,0 0-1,0 0 1,0 0-1,0 1 0,0-1 1,0 0-1,0 0 1,0 0-1,0 0 0,0 1 1,0-1-1,0 0 1,0 0-1,0 0 0,0 0 1,0 0-1,0 1 1,0-1-1,-1 0 0,1 0 1,0 0-1,0 0 1,0 0-1,0 1 0,0-1 1,0 0-1,0 0 1,0 0-1,-1 0 1,1 0-1,0 0 0,0 0 1,0 1-1,-15 7-263,-22 6 380,34-13-143,-17 6 89,1 1 0,-1 0 0,-24 16 0,40-22-44,-1 1-1,1 0 0,0 0 1,0 0-1,0 0 0,1 1 1,-1-1-1,1 1 0,-1 0 1,1 0-1,1 1 0,-1-1 1,1 1-1,-1-1 0,1 1 1,0 0-1,1 0 0,-1-1 1,0 11-1,2-14 0,0 1-1,0-1 1,0 1 0,0-1-1,1 1 1,-1-1-1,1 0 1,-1 1 0,1-1-1,0 0 1,-1 1 0,1-1-1,0 0 1,0 0-1,0 1 1,0-1 0,0 0-1,0 0 1,0 0-1,0 0 1,1-1 0,-1 1-1,0 0 1,1 0 0,-1-1-1,0 1 1,1-1-1,-1 1 1,1-1 0,-1 1-1,1-1 1,-1 0 0,1 0-1,-1 0 1,0 0-1,1 0 1,-1 0 0,3 0-1,10-1-68,1 1 1,-1-2-1,16-2 0,-15 1-164,25-3-463,2-2 243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77 0 2649,'-53'72'2735,"50"-67"-2632,0 0 0,0 0 0,0 1 0,1-1 0,0 1 0,0 0 0,0-1 0,1 1 0,0 0 0,0 0 0,0 0 0,1 9 0,1-13-89,-1-1 1,1 1 0,0 0 0,0-1-1,-1 1 1,1 0 0,1-1 0,-1 1-1,0-1 1,0 0 0,0 1-1,1-1 1,-1 0 0,1 0 0,-1 0-1,1 0 1,-1 0 0,1 0-1,-1 0 1,1 0 0,0-1 0,0 1-1,-1-1 1,1 1 0,0-1-1,0 0 1,0 0 0,-1 0 0,1 0-1,0 0 1,2 0 0,65-6 95,-64 5-98,111-23-604,-77 13 325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5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230 25 2200,'1'-1'142,"-1"0"0,0-1-1,0 1 1,0 0-1,0 0 1,0 0 0,0 0-1,0 0 1,-1 0-1,1 0 1,0 0-1,-1 0 1,1 0 0,0 0-1,-1 0 1,1 0-1,-1 0 1,0 0-1,1 0 1,-1 1 0,0-1-1,0-1 1,0 2-4,0 0 1,0-1-1,0 1 0,0 0 1,0 0-1,1 0 1,-1 1-1,0-1 0,0 0 1,0 0-1,0 0 1,1 1-1,-1-1 0,0 0 1,0 1-1,0-1 1,1 0-1,-1 1 0,0-1 1,1 1-1,-2 0 1,-3 4 310,0-1 1,-1 2-1,2-1 0,-1 0 1,-5 8-1,-56 76-442,50-70-203,0 1-1,1 1 0,1 0 1,-20 42-1,32-60 122,1 0-1,0 0 1,0 1-1,0-1 1,0 0-1,1 1 1,-1-1-1,1 1 0,0-1 1,0 0-1,0 1 1,1-1-1,-1 1 1,1-1-1,0 0 1,0 1-1,0-1 1,0 0-1,2 3 1,1 1-280,0-1 0,1-1 0,-1 1 0,1-1 0,0 1 0,1-1 0,-1-1 0,8 5 0,21 14-617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145 1 2929,'-38'9'496,"6"1"504,7 3-760,6 1-184,5 7-200,3 2 0,6 6 224,5-1 128,7-3 32,5-2-80,13-5-536,2-4-552,7-5 504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19 646 1688,'-1'1'78,"-1"0"0,1-1-1,0 1 1,0 0 0,0 0 0,-1 0-1,1 1 1,0-1 0,0 0-1,0 0 1,1 1 0,-1-1-1,0 0 1,0 1 0,1-1 0,-1 1-1,1-1 1,-1 1 0,1-1-1,0 1 1,0-1 0,-1 1-1,1 1 1,1-1-27,0-1-1,0 0 1,-1 0 0,1 0-1,0 0 1,0 0 0,0 0-1,0 0 1,0 0 0,0-1-1,1 1 1,-1 0-1,0 0 1,0-1 0,0 1-1,1-1 1,-1 1 0,0-1-1,1 0 1,1 1 0,6 1 65,0-1 0,0 0 0,0-1 0,0 1 0,0-2 0,16-1 0,-15-1-146,0 0-1,-1-1 0,0 1 1,1-2-1,-1 1 1,-1-1-1,1-1 1,-1 0-1,0 0 0,0 0 1,-1-1-1,0 0 1,0-1-1,0 1 0,-1-1 1,0-1-1,-1 1 1,0-1-1,0 0 1,-1 0-1,0 0 0,-1-1 1,5-18-1,-4 12 67,-1 0-1,-1 0 1,0 0-1,-1 0 1,-1 0-1,0-1 1,-1 1-1,-1 0 1,-1 0-1,0 0 1,-1 0-1,0 0 1,-2 1-1,-8-18 1,10 27-155,0 0 0,0 1 0,-1-1 1,0 1-1,0 0 0,-1 0 0,1 1 0,-1-1 0,0 1 1,0 1-1,0-1 0,-1 1 0,1 0 0,-11-3 1,7 2 528,0 0 0,0-1 0,0-1 0,1 0 0,-11-7 1,17 9-660,0 0 1,0 1-1,1-1 1,-1 0-1,1 0 1,0-1 0,0 1-1,0 0 1,0-1-1,1 1 1,0-1 0,0 0-1,0 1 1,1-1-1,-1-6 1,-8-35-1062,-8 21 3442,16 24-1964,-1 1 0,1-1 0,0 0 0,0 0 0,-1 1 0,1-1 0,0 1 1,-1-1-1,1 1 0,-1 0 0,1 0 0,-1-1 0,1 1 0,0 0 0,-1 0 0,1 0 0,-1 1 0,-1-1 0,-3 6 833,15 7-666,81 53 1387,-27-20-3289,87 80 0,-114-88 377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8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61 2248,'28'-19'564,"-20"13"-406,0 1 1,1 0 0,-1 0-1,1 0 1,0 1 0,0 0-1,14-3 1,-22 7-98,1 0 1,-1-1 0,0 1-1,0 0 1,0 0 0,1 0-1,-1 1 1,0-1-1,0 0 1,0 0 0,0 1-1,1-1 1,-1 0 0,0 1-1,0-1 1,0 1-1,0-1 1,0 1 0,0 0-1,0 0 1,0-1-1,0 1 1,-1 0 0,1 0-1,0 0 1,1 1 0,-1 1-26,0-1 1,0 1 0,-1-1 0,1 1 0,0-1-1,-1 1 1,0 0 0,1 0 0,-1-1 0,0 1-1,-1 3 1,0 5-47,-1 0 1,0-1-1,-1 1 0,-6 16 0,-1-4-302,-1 0-1,-1 0 1,-1-1-1,-1-1 1,-26 31-1,20-30-364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9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 1 1904,'-14'12'136,"0"4"160,-2 2-408,0 3-144,1 0 136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8.8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0 648,'2'6'8,"2"-1"16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9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1630 1168,'-9'6'339,"-28"16"625,36-22-730,-1 1 0,1 0 0,-1 0-1,1 0 1,-1 1 0,1-1-1,-1 0 1,1 1 0,0-1-1,0 0 1,0 1 0,0 0 0,0-1-1,0 1 1,-1 2 0,2-3-170,0-1 1,1 0-1,-1 1 1,0-1 0,1 1 64,-1-1-65,0 0 1,1 0 0,-1 1-1,0-1 1,1 0-1,-1 0 1,1 0 0,-1 1-1,0-1 1,1 0-1,-1 0 1,0 0 0,1 0-1,-1 0 1,1 0-1,-1 0 1,1 0 0,-1 0-1,0 0 1,1 0-1,-1 0 1,1 0 0,-1 0-1,0 0 1,1 0-1,-1 0 1,1-1 0,16-3 446,101-39 444,-2-4-1,128-74 0,-1 0-445,1397-708 940,-1535 773-1395,518-285-321,-585 318-1031,47-38 0,-53 37-1741,-12 9 1644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32.06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3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 1 880,'-22'25'120,"1"5"112,3 5 256,2 1 48,6-2-87,3 1-169,7-3-576,7-5-353,5-4 321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20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434 26 1464,'2'0'379,"1"-1"-1,0 0 1,-1-1 0,1 1-1,0 0 1,-1-1-1,0 1 1,1-1-1,-1 0 1,0 0 0,0 0-1,0 0 1,0 0-1,2-3 1,-7 9-31,1-1 0,-1 0-1,1 0 1,-1 0 0,0 0 0,0 0 0,0-1 0,-1 1 0,1-1 0,-7 4-1,-49 22 192,4-2-184,14 3-93,1 1 1,2 2 0,1 2-1,1 1 1,-57 75 0,89-105-244,0 0 0,0 1 0,1 0 0,0 0 0,0 0 0,0 1 0,1-1 0,0 0 0,-2 13 0,3-17-19,1 0 0,0 0-1,0 0 1,0 0-1,1 0 1,-1 0-1,0 0 1,1 0-1,-1 0 1,1 0-1,0 0 1,-1-1-1,1 1 1,0 0-1,0 0 1,0 0 0,0-1-1,1 1 1,-1-1-1,0 1 1,1-1-1,-1 1 1,1-1-1,0 0 1,-1 0-1,1 0 1,0 0-1,0 0 1,-1 0 0,1 0-1,0 0 1,0-1-1,0 1 1,0-1-1,0 1 1,4-1-1,25 3 13,0-2-1,0-1 0,0-1 1,0-2-1,0-1 0,38-10 1,7 1-4,-10 2 2,-13 1-4,1 2 1,0 3-1,71 2 0,-99 8-501,-25-5 341,0 0 1,0 0 0,0 1-1,0-1 1,-1 1-1,1-1 1,0 0 0,-1 1-1,8 10-2300,-8-10 2300,0 0 1,0 1 0,-1 10-1174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22:35:26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1677 1112,'2'-6'5502,"9"-22"-4201,-2 20-1237,-1 1 0,1-1 0,1 2 0,0 0-1,-1 0 1,2 0 0,17-6 0,-6 2 1,355-192 1150,86-61-339,-95 57-740,425-209 227,-620 334-329,195-103 77,-327 160-385,184-100 952,-193 110-1502,0 0 1,0 2 0,1 2 0,0 1 0,45-6 0,-65 14-339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22:35:27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40 2865,'-21'-10'350,"20"9"-277,1 1 1,-1 0-1,1-1 1,-1 1-1,1 0 1,-1 0-1,1 0 1,-1-1-1,1 1 1,-1 0-1,1 0 1,-1 0-1,0 0 1,1 0-1,-1 0 1,1 0-1,-1 0 1,1 0-1,-1 1 1,0-1-1,1 0 1,-1 0-1,1 0 1,-1 1-1,1-1 1,-1 0-1,1 0 1,-1 1-1,1-1 1,-1 1-1,1-1 1,0 0-1,-1 1 1,1-1-1,-1 1 1,1-1-1,-1 1 1,2 0 101,0 0 0,-1 0 0,1 0 0,0 0-1,0 0 1,0 0 0,-1-1 0,1 1 0,0 0 0,0-1 0,0 1 0,0 0 0,0-1 0,0 0-1,1 1 1,-1-1 0,0 1 0,0-1 0,0 0 0,0 0 0,0 0 0,0 0 0,1 0-1,-1 0 1,1 0 0,34 3 847,46-4-239,122-19 0,-4 1-644,-132 15-82,-27 0-9,0 3-1,82 6 1,-123-5-48,1 0 1,-1 0 0,1 0 0,0 0 0,-1 0-1,1 0 1,0 0 0,-1 0 0,1 1 0,0-1-1,-1 0 1,1 0 0,0 1 0,-1-1 0,1 0-1,-1 0 1,1 1 0,-1-1 0,1 1 0,-1-1-1,1 1 1,-1-1 0,1 1 0,-1-1 0,1 1-1,-1-1 1,0 1 0,1-1 0,-1 1 0,0-1-1,0 1 1,1 0 0,-1-1 0,0 1 0,0 0-1,0-1 1,0 1 0,0 0 0,0-1 0,0 1-1,0 0 1,0-1 0,0 1 0,0 0-1,0-1 1,0 1 0,-1-1 0,1 1 0,0 0-1,-1-1 1,1 1 0,0-1 0,-1 1 0,1-1-1,0 1 1,-1-1 0,1 1 0,-1 0 0,-33 34 150,29-32-127,-28 27 4,-181 172 554,187-173-1026,2 2 0,1 0 0,1 2 0,2 0 0,-24 51 0,31-44-1849,7-7 882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38.5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548 656 5121,'-14'-29'8862,"4"10"-8785,9 17 10,1 0-1,-1 0 0,1 0 1,-1 0-1,0-1 0,0 1 0,0 0 1,0 0-1,0 1 0,-1-1 1,1 0-1,0 0 0,-1 1 1,1-1-1,-1 0 0,0 1 1,0 0-1,1-1 0,-1 1 0,0 0 1,0 0-1,0 0 0,0 0 1,-4-1-1,3 2-34,-1 0 1,1 0-1,-1 0 1,1 1-1,-1-1 1,1 1 0,0 0-1,-1 0 1,1 0-1,0 0 1,0 1-1,0 0 1,0-1-1,-4 4 1,-4 2 6,1 1 1,0 1 0,0 0 0,1 0 0,1 1 0,-1 0 0,-11 18 0,17-23-41,1 0-1,-1 1 1,1-1 0,0 0-1,0 1 1,0-1 0,1 1 0,0 0-1,0-1 1,0 1 0,1 0-1,0 0 1,0-1 0,0 1-1,1 0 1,0 0 0,0-1-1,0 1 1,1 0 0,0-1-1,0 0 1,0 1 0,4 5-1,-1-5-24,0 1 1,0-1-1,1 0 0,-1 0 0,1 0 0,1-1 0,-1 0 0,1-1 0,0 1 0,0-1 0,0 0 0,0-1 0,1 0 0,-1 0 0,17 3 0,-7-2 9,0-2-1,0 0 1,1-1-1,-1-1 1,0 0-1,1-2 1,-1 0-1,0-1 1,0 0-1,26-10 1,-35 10 28,1 0-1,-1-1 1,0 0 0,0-1 0,-1 0 0,1 0-1,-1 0 1,0-1 0,11-12 0,-14 13 12,-1 0 0,1 0 0,-1-1 0,0 1 0,0-1 0,-1 1 0,0-1 0,0 0 0,0 0 0,-1 0 0,0 0 0,0 0-1,0 0 1,-1-1 0,0-8 0,-1 6 2,-1 0-1,0 0 0,0 1 0,-1-1 0,0 1 1,-1-1-1,0 1 0,0 0 0,0 1 0,-1-1 1,-1 1-1,1 0 0,-1 0 0,0 1 1,0-1-1,-1 1 0,0 1 0,-11-8 0,4 3-48,0 2 0,0 0 0,-1 0 0,0 1 0,0 1 0,-1 0 0,0 2 1,0-1-1,-19-1 0,27 5-5,0 0 1,-1 0 0,1 1-1,0 1 1,0-1 0,0 1 0,0 1-1,0-1 1,0 1 0,0 1 0,0-1-1,0 2 1,1-1 0,0 1 0,0 0-1,0 0 1,0 1 0,0 0 0,1 0-1,0 0 1,0 1 0,0 0 0,1 0-1,0 1 1,0-1 0,1 1-1,0 0 1,0 0 0,0 1 0,1-1-1,0 1 1,1 0 0,-1 0 0,2 0-1,-2 8 1,1-8 0,1 0 0,1 0-1,-1 0 1,1 0 0,0 0-1,1 1 1,0-1 0,0 0-1,1 0 1,0 0 0,1-1-1,-1 1 1,1-1 0,1 1-1,0-1 1,0 0 0,9 13-1,-5-12 4,-1 0-1,1 0 0,1-1 1,0 0-1,0-1 0,0 0 0,0 0 1,1-1-1,0 0 0,0-1 1,1 0-1,18 4 0,-6-3 8,0 0-1,1-2 1,0-1 0,-1-1-1,1-1 1,0-1 0,0-1-1,-1-1 1,1-1-1,39-12 1,-53 13 14,0-1 1,1 0-1,-1 0 0,-1-1 0,1 0 1,-1-1-1,0 0 0,0 0 0,0-1 0,-1-1 1,0 1-1,-1-1 0,0 0 0,0-1 1,0 0-1,-1 0 0,-1 0 0,1-1 1,-2 1-1,1-1 0,-1-1 0,-1 1 0,0 0 1,0-1-1,1-18 0,-3 17 6,-2-1-1,1 1 0,-2 0 1,0-1-1,0 1 1,-1 0-1,-1 0 1,0 1-1,0-1 1,-1 1-1,0 0 0,-1 0 1,-1 0-1,0 1 1,0 0-1,-1 1 1,0-1-1,-1 1 0,1 1 1,-19-13-1,15 10-44,-1 2 1,-1 0-1,0 1 0,0 0 0,-1 1 0,0 0 0,0 1 0,-1 1 0,1 1 1,-1 0-1,0 1 0,0 0 0,-1 2 0,1 0 0,-22 1 0,17 3 11,1 2 0,-1 0 0,1 0 0,0 2 0,0 1-1,1 0 1,0 2 0,0 0 0,1 1 0,-18 14 0,26-17 5,1 0 1,-1 1-1,2 0 1,-1 0-1,1 1 1,0 0-1,-11 22 1,15-24-1,1 0 1,0-1 0,0 1 0,1 0-1,0 0 1,0 1 0,1-1 0,0 0-1,0 1 1,1-1 0,1 0 0,1 17-1,1-16-1,-1 0 0,2 0-1,-1 0 1,1 0-1,0-1 1,1 1-1,0-1 1,0 0-1,1-1 1,0 1-1,0-1 1,1 0 0,0-1-1,0 0 1,1 0-1,-1 0 1,1-1-1,1 0 1,-1-1-1,1 0 1,15 6-1,-3-2 9,1-2 0,1 0 0,-1-1 0,1-1 0,0-1 0,0-1 0,43-1 0,-44-4 31,1 0 1,-2-1 0,1-1-1,0-1 1,-1 0-1,0-2 1,-1-1 0,27-15-1,-36 18 5,0-1-1,0 0 0,-1-1 0,0 0 0,0-1 1,-1 0-1,0 0 0,-1-1 0,0 0 1,0 0-1,-1-1 0,-1 0 0,0 0 1,0-1-1,8-24 0,-13 28-21,0-1 0,0 1 0,-1-1 0,0 0 0,0 0 0,-1 1-1,0-1 1,-1 1 0,0-1 0,0 1 0,-1-1 0,0 1 0,0 0 0,-1 0 0,0 1 0,0-1 0,-1 1 0,0 0 0,0 0-1,-7-6 1,-6-7-90,0 1-1,-2 1 1,0 1-1,-1 1 1,-30-19-1,36 27 49,1 1 0,-1 0 0,-1 0 0,1 2 0,-1 0 0,0 1 0,-1 0 0,1 1 0,0 1 0,-1 1 0,1 0 0,-1 1 0,0 1 0,1 1 0,-1 0 0,1 1 0,0 1 0,0 0 0,0 1 0,0 1 0,1 0 0,0 2 0,-17 10 0,15-8 26,0 1 0,1 1 1,0 0-1,1 2 0,1-1 0,0 2 0,0 0 0,2 1 0,0 0 0,1 1 1,0 0-1,1 0 0,1 1 0,1 1 0,1-1 0,0 1 0,2 1 0,0-1 1,-2 21-1,5-25 11,1 1-1,0 0 1,2 0 0,-1-1 0,2 1-1,0 0 1,1-1 0,1 1 0,0-1 0,1 0-1,13 26 1,-12-31-6,0 0 1,0 0-1,2-1 0,-1 0 1,1 0-1,0-1 0,1 0 0,0 0 1,0-1-1,1 0 0,0-1 1,0 0-1,0 0 0,1-1 1,0-1-1,18 6 0,-7-4 14,0-2 0,0 0-1,1-1 1,0-2 0,-1 0 0,1-1 0,0-2-1,-1 0 1,1-1 0,-1-1 0,0-1 0,0-2-1,-1 0 1,0-1 0,0-1 0,0 0-1,-1-2 1,-1-1 0,0 0 0,0-1 0,-2-1-1,1-1 1,21-25 0,-33 34-1,-1-1 0,0-1 0,0 1 0,-1-1 0,0 0 0,0 0 0,-1 0 0,0-1 0,0 1 0,-1-1 0,0 1 0,0-1 0,0-13 0,-2 9 11,-1 0 0,0 0 0,-1 0 0,0 0 0,-1 0 1,0 0-1,-1 1 0,-8-19 0,2 12-19,0 0-1,-1 1 1,0 0-1,-2 1 1,0 0-1,-1 1 1,0 1 0,-1 0-1,-1 1 1,-1 0-1,-19-11 1,22 17-20,0 1 1,-1 1-1,0 1 0,0 0 1,0 1-1,-1 0 1,1 1-1,-1 1 1,0 0-1,0 2 1,0 0-1,0 0 1,0 1-1,1 1 1,-1 1-1,0 0 0,1 1 1,0 1-1,0 0 1,0 1-1,1 1 1,0 0-1,-17 12 1,19-12 5,1 0 1,0 1 0,1 1 0,0-1 0,0 2-1,1-1 1,0 1 0,1 1 0,0 0 0,0 0-1,1 0 1,1 1 0,0 0 0,1 0 0,0 1-1,1-1 1,0 1 0,1 0 0,0 0 0,1 0-1,0 1 1,2-1 0,-1 0 0,2 1 0,-1-1-1,2 0 1,5 25 0,-4-28 3,1 0-1,0 0 1,0 0 0,1-1 0,0 1-1,0-1 1,1 0 0,0-1 0,1 0-1,0 0 1,13 11 0,-8-9 0,1 0 1,0-1-1,0-1 0,1-1 1,0 1-1,1-2 0,18 6 1,-8-5 14,0 0 0,0-2 0,1-1 0,0-2 0,0 0-1,0-1 1,0-2 0,0-1 0,30-5 0,-32 2 18,0-2-1,0 0 0,0-1 1,-1-1-1,-1-1 0,0-2 1,0 0-1,27-20 1,-40 25-12,1-1 1,-1 0 0,-1 0 0,1-1 0,-1 0 0,-1 0 0,0-1 0,0 0-1,-1 0 1,0 0 0,-1-1 0,0 0 0,-1 0 0,0 0 0,0-1 0,-2 1-1,1-1 1,-1 0 0,0-13 0,-3 6-18,0-1 1,-1 0-1,-1 1 0,-1 0 1,-1 0-1,0 0 0,-2 0 0,0 1 1,-1 0-1,-1 0 0,0 1 1,-1 0-1,-1 1 0,-15-17 0,16 21-38,0 1-1,-1 0 0,0 0 1,-1 1-1,0 1 0,-1 0 1,0 0-1,0 2 0,-1-1 1,0 2-1,0 0 0,-1 1 0,0 0 1,1 1-1,-2 0 0,1 2 1,0-1-1,-20 1 0,9 4 7,0 0 0,1 2 0,-1 0 0,1 2 0,0 1 0,0 1 0,1 1 0,0 1 0,1 1 0,0 1 0,1 1 0,0 1 0,1 1 0,1 1 0,0 1 0,1 0 0,-32 40 0,36-39 41,1 1 0,1 0 0,1 1 0,0 1 0,2 0 1,0 0-1,1 1 0,1 0 0,2 1 0,0-1 0,1 1 1,1 1-1,2-1 0,0 0 0,1 1 0,2-1 0,0 1 1,1-1-1,11 46 0,-8-52-10,0 0 1,1-1 0,1 1-1,0-1 1,2-1-1,-1 1 1,2-2 0,0 1-1,1-1 1,0-1-1,1 0 1,0 0 0,1-1-1,1-1 1,0 0-1,0-1 1,1-1 0,0 0-1,1-1 1,0 0-1,0-1 1,1-1-1,0-1 1,0 0 0,0-2-1,0 1 1,1-2-1,-1-1 1,1 0 0,18-2-1,-11-1 18,-1-1 1,0-2-1,-1 0 0,1-2 0,-1 0 0,-1-2 1,1-1-1,-1 0 0,-1-1 0,29-21 1,-25 14 20,-2-1 0,0-1 0,-1-1 1,-1-1-1,-1 0 0,-1-2 0,32-51 1,-44 62-25,-1 1 0,0-1 0,-1 0-1,0-1 1,-1 1 0,-1-1 0,0 0 0,-1 0 0,0 0 0,-1 0 0,-1 0 0,0 0 0,-1-1 0,0 1 0,-1 0 0,-1 0 0,0 1 0,-1-1 0,0 0 0,-1 1 0,-1 0 0,0 0 0,-11-16 0,7 13-50,-2 0 0,0 1 1,-1 0-1,0 1 0,-1 0 1,0 1-1,-1 1 0,-1 0 1,0 1-1,-1 0 0,0 2 1,0 0-1,-1 1 0,0 1 1,0 0-1,-30-6 0,20 9 16,0 0 0,0 2 0,-1 1 1,1 1-1,0 1 0,-1 2 0,1 1 0,0 1 0,1 1 0,-1 1 0,1 2 0,1 1 0,-38 19 0,49-21 27,-1 1-1,1 0 0,1 1 1,-1 1-1,2 0 1,0 1-1,0 1 1,1 0-1,1 0 0,0 1 1,1 1-1,0 0 1,1 0-1,1 1 1,0 0-1,1 0 0,1 1 1,1 0-1,0 0 1,1 0-1,1 1 1,-1 25-1,3-27-2,2 0 1,0 0-1,0-1 1,2 1-1,0-1 0,0 1 1,2-1-1,0 0 1,0 0-1,2-1 0,10 20 1,-6-17-6,1-1 1,0 0-1,1 0 0,1-1 0,0-1 1,1-1-1,0 0 0,23 14 1,-15-12 5,2-1 0,-1-2 0,2 0 1,0-2-1,0 0 0,1-2 0,0-1 0,0-1 0,0-2 1,1 0-1,0-2 0,0-1 0,30-3 0,-31-1 12,1-2-1,-2-1 1,1-1-1,-1-1 1,0-2 0,0 0-1,-1-2 1,-1-1-1,0 0 1,-1-2-1,0-1 1,-1-1-1,-1 0 1,-1-2-1,0 0 1,-2-2-1,0 0 1,-1-1 0,24-42-1,-33 48 1,-2-1 1,0 0-1,-1 0 0,-1 0 1,0-1-1,-2 0 1,0 0-1,0 1 0,-2-1 1,0 0-1,-2 0 0,1 0 1,-2 0-1,-1 1 0,0-1 1,-10-24-1,1 6-42,-3 0 0,-1 0 0,-1 2 0,-2 0 0,-1 1 0,-39-45 0,46 61-21,-1 0 0,-1 2 0,-1 0 0,0 0 0,0 2 1,-2 0-1,1 1 0,-2 1 0,1 1 0,-41-15 0,41 20 10,1 1 1,-1 0-1,0 1 0,0 1 1,0 1-1,-1 1 1,1 0-1,0 1 0,0 2 1,0 0-1,0 0 1,-35 13-1,33-8 38,-1 0 1,1 2-1,0 0 0,1 2 1,1 0-1,0 1 0,0 1 1,1 1-1,1 0 0,0 1 1,2 1-1,0 1 1,0 0-1,2 1 0,0 0 1,1 1-1,1 1 0,1-1 1,1 2-1,1-1 0,1 1 1,1 1-1,1-1 0,0 1 1,2 0-1,1 0 1,1 0-1,0 0 0,4 26 1,1-25 0,0 1 0,2-2 1,0 1-1,2-1 0,0 0 1,2 0-1,1-1 1,0-1-1,1 0 0,2 0 1,0-1-1,1-1 0,1 0 1,1-1-1,0-1 1,1-1-1,31 21 0,-33-26 8,0 0 0,1-1 0,0-1 0,1-1 0,0 0 0,0-1 0,1-1-1,0-1 1,0-1 0,0 0 0,0-2 0,1 0 0,-1-1 0,1-1 0,-1 0 0,1-2 0,-1 0 0,0-2-1,0 0 1,0-1 0,0-1 0,23-10 0,-19 5 15,0-2 1,-1 0-1,-1-1 1,0-1-1,-1-2 0,-1 1 1,0-2-1,30-37 0,-37 38 0,0 0-1,0-1 0,-2 0 1,-1-1-1,0 0 0,-1 0 0,-1-1 1,-1 0-1,0 0 0,-2-1 0,3-29 1,-5 9-18,-3-1 0,-1 1 1,-2 0-1,-2 0 0,-1 0 0,-2 1 1,-2 0-1,-2 1 0,-2 0 0,-1 1 1,-2 0-1,-22-34 0,32 60-29,0 1 0,0 0 1,-1 1-1,-1 0 0,0 1 0,0-1 0,-1 2 0,0 0 0,0 0 0,-1 1 0,0 0 1,0 1-1,0 0 0,-1 1 0,0 1 0,0 0 0,-1 1 0,1 0 0,-1 1 0,1 0 1,-1 1-1,0 1 0,0 0 0,-26 4 0,3 1-22,0 2-1,1 2 1,0 1 0,1 1-1,0 2 1,1 2 0,0 1-1,1 2 1,1 1-1,-50 38 1,62-40 45,0 0-1,1 2 1,1 0 0,1 0-1,1 2 1,0 0-1,2 1 1,0 1-1,2 0 1,0 0 0,2 1-1,0 1 1,2 0-1,0 0 1,-6 51 0,11-45 0,1 1 1,1 0 0,2 0-1,2-1 1,1 1 0,1-1-1,1 1 1,2-2-1,1 1 1,25 53 0,-27-69-1,1 0 1,0 0-1,2-1 1,0 0-1,0 0 1,1-1-1,1-1 1,0 0-1,1 0 1,0-1 0,0-1-1,2 0 1,-1-1-1,1-1 1,0 0-1,1-1 1,-1 0-1,2-2 1,-1 0-1,0 0 1,30 3-1,-17-6 18,-1-2-1,1 0 0,-1-2 1,1-1-1,-1-1 0,0-1 0,0-2 1,0-1-1,-1-1 0,-1-1 1,36-19-1,-39 16-7,0 0 1,0-2 0,-1 0-1,-1-1 1,-1-2 0,0 0-1,-1-1 1,-1-1-1,-1 0 1,-1-1 0,-1-1-1,17-32 1,-24 36-5,-1-1 1,-1 0 0,0 0 0,-2 0-1,0-1 1,-1 0 0,-1 0-1,-1 0 1,-1 0 0,0 1-1,-2-1 1,0 0 0,-1 0-1,-1 1 1,-1-1 0,-1 1-1,0 0 1,-2 1 0,-14-28-1,13 29-23,0 1 0,-2 0-1,0 0 1,0 1-1,-2 0 1,0 1 0,0 0-1,-1 2 1,-1-1-1,0 2 1,-1 0-1,0 0 1,-1 2 0,0 0-1,0 1 1,-1 1-1,0 0 1,0 1 0,-1 1-1,-25-3 1,21 6 17,0 0-1,-1 2 1,1 1 0,0 1 0,0 0-1,0 2 1,0 1 0,1 1 0,0 0-1,0 2 1,0 1 0,1 0 0,0 2-1,1 0 1,0 1 0,1 1 0,1 1-1,0 1 1,0 1 0,2 0 0,0 1-1,1 0 1,0 2 0,2-1 0,0 2-1,1 0 1,1 0 0,1 1 0,1 0-1,1 1 1,1 0 0,-9 45 0,13-45-1,2 1 1,0-1 0,1 1 0,1 0-1,1-1 1,2 0 0,0 1-1,1-1 1,1-1 0,1 1-1,1-1 1,1 0 0,0-1-1,2 0 1,1 0 0,0-1-1,1-1 1,1 0 0,1-1-1,0-1 1,1 0 0,1-1-1,0 0 1,2-2 0,-1 0-1,1-1 1,1-1 0,38 16-1,-33-18 16,1 0-1,0-2 0,0-1 0,1-1 0,0-2 0,-1 0 1,1-2-1,0 0 0,0-2 0,53-9 0,-61 6 15,-1 0-1,1-2 0,-1 0 1,0-1-1,0 0 1,0-2-1,-1 0 1,-1-1-1,0-1 0,0 0 1,-1-1-1,0-1 1,-1 0-1,-1-1 0,0 0 1,12-18-1,-19 22 5,0 0 0,-1 0 0,0 0 0,-1 0 0,0-1 0,-1 0 0,0 0 0,0 0 0,-1 0 0,1-16 0,-3 9 8,0-1-1,-2 1 0,0-1 0,0 1 0,-10-32 0,-4 4-76,-2 0 0,-2 2 0,-48-80 0,50 95-83,0 1-1,-2 1 1,-2 1-1,-42-41 1,53 56-151,-1 2 1,0 0-1,0 0 0,-1 1 1,0 0-1,0 1 1,0 1-1,-1 0 1,0 1-1,-1 0 1,1 1-1,-1 1 0,-16-2 1,-20 7-715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59.0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1104,'55'-2'72,"13"4"-696,6 9 992,6 5 520,11 5-87,10 2 615,13 11-408,3 5-280,0 18-616,-1 12-240,-3 13-264,4 10-16,2 18 152,-3 11 152,-11 15 192,-11 12-8,-11 12-888,-6 10 600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2.79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243 61 1072,'26'-33'9266,"-26"30"-9022,-1 2-98,0-1-1,0 1 1,1-1 0,-1 1 0,0-1-1,0 1 1,0 0 0,0 0 0,-1-1-1,1 1 1,0 0 0,0 0 0,-1 0-1,1 0 1,-1 0 0,1 0 0,-1 1-1,1-1 1,-1 0 0,1 1 0,-1-1-1,0 1 1,1 0 0,-1-1 0,0 1-1,1 0 1,-1 0 0,-2 0-1,-8 2 38,0 0-1,0 1 1,0 0-1,1 1 1,-1 1-1,1-1 0,0 2 1,0-1-1,0 2 1,1-1-1,0 1 1,-14 14-1,18-17-149,1 0 0,0 1 1,0 0-1,1 0 0,0 0 1,-1 1-1,1-1 0,1 1 0,-1 0 1,1 0-1,0 0 0,1 1 0,0-1 1,0 0-1,0 1 0,0 0 1,1-1-1,0 1 0,1 0 0,0 0 1,0 0-1,0 0 0,2 11 1,0-14-31,-1 0 0,1 0 0,0 0 0,0 0 0,0-1 1,0 1-1,0-1 0,1 1 0,0-1 0,0 0 1,0 0-1,0 0 0,0-1 0,7 5 0,-2-2 8,-1-2-1,1 1 0,0-1 0,0 0 1,0-1-1,1 0 0,8 2 0,2-2 9,1-1-1,0 0 1,-1-1 0,1-1-1,32-7 1,-32 4 24,0-1 0,0-1 0,27-12 0,-42 16-27,0 0 0,0 0 1,0-1-1,-1 0 0,1 0 1,-1 0-1,1-1 0,-1 1 0,0-1 1,0 0-1,-1 0 0,1-1 1,-1 1-1,0-1 0,0 0 1,0 1-1,3-10 0,-6 11 29,1-1-1,-1 1 1,0 0-1,0 0 0,0 0 1,0 0-1,-1-1 1,1 1-1,-1 0 0,0 0 1,0 0-1,0 0 1,0 0-1,0 0 0,-1 0 1,0 1-1,1-1 1,-1 0-1,0 1 1,0-1-1,0 1 0,0 0 1,-1 0-1,1 0 1,-1 0-1,1 0 0,-1 0 1,0 0-1,0 1 1,0 0-1,-3-2 0,-1 0 12,0 0-1,0 0 0,0 1 0,0 0 0,0 0 0,-1 1 0,1 0 0,-1 0 1,1 1-1,0 0 0,-1 0 0,-11 2 0,8 2-32,-1 0 1,1 1-1,0 0 1,0 0-1,0 1 0,1 1 1,-1 0-1,-13 13 0,20-17-19,1 1-1,-1-1 0,1 1 0,0 0 0,0 0 0,0 0 1,1 1-1,-1-1 0,1 1 0,-2 8 0,3-10-2,0 0 0,1 0-1,0 0 1,0 0 0,0 0 0,0 0-1,0 0 1,0 0 0,1 0-1,0 0 1,-1 0 0,1 0 0,0 0-1,1 0 1,-1 0 0,0 0-1,1-1 1,3 5 0,3 3-27,1 0 1,0-1-1,0 0 0,1-1 1,1 0-1,-1-1 0,1 0 1,0-1-1,1 0 0,-1 0 1,22 6-1,-14-6-79,0 0 0,1-2 0,0 0 0,0-1 0,0-1 0,37-1 0,-38-3 77,0-1-1,0-1 1,-1 0 0,1-2 0,-1 0-1,29-13 1,-40 16 36,0-1-1,0 0 1,0 0 0,0 0-1,-1-1 1,0 1-1,0-2 1,0 1 0,0-1-1,-1 0 1,0 0-1,0 0 1,-1-1 0,1 1-1,-1-1 1,-1 0-1,1-1 1,3-12 0,-6 16 7,0-2 0,-1 1 0,0 0 0,1 0 0,-2 0 0,1 0 0,0 0 0,-1 0 0,0 0 0,0 0 0,-1 0 0,1 1 0,-1-1 0,0 0 0,-1 1 0,-3-8 0,1 6 6,-1-1 0,1 1-1,-1 0 1,0 1 0,0 0 0,-1 0 0,1 0 0,-1 0 0,-12-5 0,2 2 5,-1 1-1,-1 1 1,1 0 0,-1 1 0,0 1 0,0 1 0,-39-1-1,34 5-22,0 0 0,1 2 0,0 1-1,-1 1 1,1 1 0,-29 11 0,38-12 2,0 1 1,1 1-1,0 0 0,0 0 1,1 1-1,0 1 0,0 0 1,1 1-1,0 0 1,1 1-1,-12 15 0,19-22 1,0 0-1,1 0 0,-1 0 1,1 1-1,0-1 0,0 1 0,1-1 1,-1 1-1,1 0 0,0-1 0,0 1 1,1 0-1,-1 0 0,1 0 0,0 0 1,1 0-1,-1-1 0,1 1 1,1 5-1,0-4-16,1 1-1,0-1 1,0 1 0,0-1-1,1 0 1,0-1 0,0 1-1,1-1 1,0 1 0,0-1 0,0-1-1,6 5 1,1 0-40,0-1-1,0 0 1,1-1-1,0 0 1,0-1 0,1-1-1,0 0 1,-1-1 0,2 0-1,-1-1 1,0-1-1,19 1 1,-16-4 29,-1-1 0,0-1 0,0-1 0,0 0 0,0-1 0,-1 0 0,1-2 0,-2 0 0,1 0 0,21-16 0,-25 17 32,-1-1 0,0-1 0,-1 0-1,0 0 1,0-1 0,-1 0 0,0 0 0,0-1-1,-1 0 1,-1 0 0,0-1 0,0 0 0,-1 0-1,7-21 1,-11 27 11,0 0 0,0 0 0,0-1 0,-1 1 0,0 0-1,0 0 1,0 0 0,0-1 0,-1 1 0,0 0 0,0 0-1,-1 0 1,1 0 0,-1 0 0,0 0 0,0 1 0,-6-9 0,4 8 8,-1-1 0,0 0 0,-1 1 0,1 0 1,-1 0-1,0 1 0,0 0 0,-1 0 1,1 0-1,-1 1 0,-8-3 0,-5-1 3,0 1-1,-1 1 1,0 0 0,0 2-1,0 1 1,0 0 0,-40 3-1,35 2-15,-1 1-1,1 1 1,0 2 0,0 0-1,0 1 1,1 2 0,-39 21-1,53-25 10,1 1-1,-1 0 1,2 1-1,-1 0 1,1 0-1,0 1 1,1 0-1,-10 14 0,13-16-3,2-1 0,-1 1 0,1 0 0,0 0 0,0 0 0,1 1 0,0-1 0,0 1 0,1-1-1,0 1 1,0-1 0,1 1 0,-1 0 0,3 11 0,-1-10-21,0-1 0,1 0 1,0 0-1,1 0 0,0 0 0,0 0 1,1-1-1,-1 1 0,2-1 0,-1 0 0,1 0 1,0 0-1,10 10 0,-6-9-25,1-1-1,-1 1 1,1-1-1,0-1 1,1 0-1,-1 0 1,1-1-1,23 7 1,-17-7-1,0-1-1,1-1 1,0 0 0,0-1 0,0-1 0,0-1 0,0 0 0,0-2 0,0 0 0,0-1 0,-1 0 0,32-12-1,-32 8 42,-1 0 0,-1-2 0,1 0 0,-1-1 0,-1 0 0,1-1 0,-2-1 0,0 0 0,0-1 0,-1 0 0,-1-1 0,11-17 0,-18 25 15,0-1 0,0 0 0,-1 1 0,0-1 1,0-1-1,-1 1 0,0 0 0,0 0 0,-1-1 0,0 1 1,0-1-1,-1 1 0,0-1 0,0 0 0,-1 1 0,0-1 1,0 1-1,0 0 0,-1-1 0,0 1 0,-1 0 1,0 0-1,0 0 0,0 0 0,-1 1 0,0-1 0,0 1 1,-1 0-1,0 0 0,-9-8 0,2 3 27,0 1 0,-1 1 0,0 0 0,-1 1 0,0 0 0,0 1 0,-1 1 0,1 0 0,-2 1 0,1 1 0,0 0 0,-1 1 0,1 1 0,-1 0-1,0 1 1,0 1 0,0 0 0,-16 3 0,18-2-44,0 1 0,0 0 0,0 1 1,1 0-1,-1 1 0,1 1 0,0 0 0,0 1 0,0 0 0,1 1 0,0 1 0,0 0 0,1 0 0,0 1 0,0 1 0,1-1 0,1 2 0,-1-1 0,2 1 0,-12 19 0,15-21-10,1 1-1,0-1 1,1 1-1,0-1 1,0 1-1,1 0 0,1 0 1,0 0-1,0 0 1,1 0-1,0 0 1,0 0-1,1 0 1,1 0-1,0 0 0,0 0 1,1 0-1,0-1 1,0 1-1,1-1 1,1 0-1,0 0 1,7 10-1,-4-7-23,1 0 0,1-1 0,-1-1 1,2 0-1,-1 0 0,2-1 0,-1 0 0,1-1 0,0 0 1,1-1-1,0-1 0,0 0 0,0 0 0,1-1 0,23 4 1,-16-5 5,1-1 0,1-1 0,-1-2 0,0 0 1,0-1-1,0-1 0,0-1 0,33-9 0,-41 8 24,-1 0 0,0-1-1,0 0 1,0-1 0,0-1 0,-1 0-1,0 0 1,0-1 0,-1-1-1,0 0 1,-1-1 0,0 0 0,0 0-1,11-17 1,-16 20 9,-1 0 0,0-1 1,-1 1-1,0-1 0,0 0 0,0 0 1,-1 0-1,0 0 0,-1 0 0,0 0 0,0 0 1,-1-1-1,0 1 0,-2-16 0,0 13 36,-1-1 0,0 1-1,0 0 1,-2 0 0,1 0-1,-1 0 1,-1 1 0,0-1-1,-13-15 1,9 13-7,0 1 1,-1 1-1,-1 0 1,0 0-1,0 1 1,-1 1-1,0 0 1,0 1-1,-1 0 1,0 1-1,-1 0 1,1 2-1,-1-1 1,-1 2-1,-28-5 1,31 8-45,-1 1 1,0 1 0,0 0-1,0 1 1,0 1 0,1 0-1,-1 0 1,1 2 0,0 0-1,0 0 1,0 1 0,1 0-1,0 1 1,0 1 0,1 0-1,0 1 1,-20 19 0,23-20-1,1 0 0,0 0 0,1 1 1,-1-1-1,2 2 0,-1-1 0,1 1 1,1-1-1,0 1 0,0 1 0,1-1 1,0 0-1,1 1 0,0 0 0,1-1 1,0 1-1,0 0 0,1 0 0,1 0 1,0-1-1,0 1 0,1 0 0,6 16 1,-2-12 3,1 1 0,0-2 0,2 1 1,0-1-1,0-1 0,1 0 0,1 0 0,0-1 1,1 0-1,0-1 0,23 17 0,-20-17-3,0-1-1,0-1 0,1-1 0,0 0 1,1-1-1,-1 0 0,1-2 1,1 0-1,-1-1 0,31 4 0,-38-8 4,-1 0 0,1-1-1,0-1 1,-1 1 0,1-1-1,-1-1 1,0 0-1,1 0 1,-1-1 0,-1 0-1,1 0 1,-1-1 0,1 0-1,-1-1 1,-1 0 0,1 0-1,-1-1 1,0 0-1,-1 0 1,1 0 0,-1-1-1,-1 0 1,0 0 0,0 0-1,0-1 1,-1 0 0,0 0-1,-1 0 1,0 0-1,-1-1 1,0 1 0,0-1-1,-1 1 1,0-1 0,0 0-1,-1 1 1,-1-1 0,1 0-1,-2 1 1,1-1-1,-1 1 1,-6-16 0,-2 4-24,-1 0-1,0 0 1,-2 2 0,0-1 0,-2 2 0,0 0 0,0 1 0,-2 0-1,0 1 1,-1 1 0,-1 1 0,0 0 0,-40-20 0,49 30 8,-1 0 0,1 0 0,-1 1 0,0 1 0,0 0 1,0 1-1,0 0 0,0 0 0,0 1 0,0 0 0,-1 1 0,1 1 1,0 0-1,1 0 0,-1 1 0,0 0 0,1 1 0,-1 0 0,1 1 1,0 0-1,1 1 0,-1 0 0,-10 8 0,10-6 1,-1 0-1,1 1 0,1 0 1,-1 0-1,1 1 1,1 0-1,0 1 1,1 0-1,0 0 0,0 0 1,1 1-1,1 0 1,0 0-1,1 1 0,0 0 1,0-1-1,2 1 1,0 0-1,-1 18 1,4-15-21,1-1 0,1 1 0,0-1 0,1 0 0,1 0 0,0-1 0,1 1 0,1-1 0,0 0 0,1-1 0,0 0 0,1 0 0,1-1 0,0 0 0,0 0 0,1-1 0,1-1 1,0 0-1,0-1 0,1 0 0,13 8 0,-14-10 5,1 0 1,-1 0 0,1-1 0,1-1-1,-1 0 1,0-1 0,1-1-1,0 0 1,0 0 0,0-2-1,0 1 1,0-2 0,1 0-1,-1-1 1,0 0 0,0-1-1,0-1 1,0 0 0,0 0 0,-1-2-1,0 0 1,0 0 0,16-10-1,-14 5 40,-2 0-1,1-1 0,-2-1 0,1 0 0,-2 0 0,0-1 0,0-1 1,-1 0-1,-1 0 0,0-1 0,-1 0 0,-1-1 0,10-26 0,-14 33-7,0-1-1,-1 1 1,0-1-1,0 0 1,-1 0-1,-1 0 0,1 0 1,-2 0-1,1 0 1,-1 0-1,-1 0 0,0 1 1,0-1-1,-1 0 1,0 1-1,0-1 0,-1 1 1,-1 0-1,0 1 1,0-1-1,0 1 1,-1 0-1,0 0 0,-12-11 1,6 8-11,-1 0-1,0 2 1,0-1 0,-1 1 0,0 1 0,0 1 0,-1 0-1,0 1 1,0 0 0,-1 1 0,1 1 0,-1 0 0,0 2-1,0-1 1,-1 2 0,1 0 0,0 1 0,0 1 0,-1 0-1,1 2 1,0-1 0,0 2 0,1 0 0,-1 1 0,1 1-1,0 0 1,0 1 0,1 0 0,-1 1 0,2 1 0,-1 0-1,2 1 1,-1 1 0,1 0 0,1 0 0,0 1 0,0 1-1,1 0 1,-14 24 0,18-26 9,1 0 0,0 0 0,1 0 0,0 0 0,1 1 0,0 0 0,1 0 0,0 0 0,1 0 0,0 0 0,1 0 1,1 0-1,0 0 0,0 0 0,1 0 0,0-1 0,1 1 0,1 0 0,0-1 0,0 0 0,1 0 0,7 12 0,-4-11-20,0 0 1,0 0-1,1-1 1,1 0 0,0-1-1,0 0 1,1-1-1,0 0 1,1 0-1,0-1 1,0-1-1,0 0 1,1-1-1,0 0 1,1-1-1,-1 0 1,1-1-1,18 3 1,-12-5-2,1 0 1,-1-1-1,1-1 1,-1-1 0,0-1-1,1 0 1,-1-2-1,0 0 1,-1-2-1,1 0 1,-1-1-1,0-1 1,0 0 0,33-22-1,-41 22 31,0 0-1,-1 0 1,0-1-1,0 0 1,-1-1-1,0 0 0,-1 0 1,0-1-1,-1 0 1,0-1-1,0 0 1,-1 0-1,-1 0 1,0 0-1,-1-1 1,0 0-1,-1 0 1,0 0-1,-1 0 1,-1-1-1,0 1 1,-1 0-1,-2-22 0,0 22 9,0 0-1,-1 0 0,0 1 0,-1-1 0,-1 1 1,0 0-1,0 0 0,-1 0 0,-1 1 1,0 0-1,0 0 0,-1 1 0,0 0 0,-1 1 1,-1-1-1,1 1 0,-1 1 0,-1 0 0,1 1 1,-23-13-1,18 13-137,0 1-1,0 0 1,-1 0 0,0 2 0,0 0-1,0 1 1,-18-2 0,18 4-458,-1 1 0,1 0 0,0 1 0,-1 1 0,1 1 0,0 0 0,-20 7 0,-4 4-1096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8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159 0 2825,'-82'39'-641,"6"-8"545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2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1 132 2208,'35'5'289,"6"-2"167,2 3-296,3-4-232,2-1 16,1-4 200,-2-4 264,1-6 352,-2-1 48,2-2-112,0-2-192,-2 0-456,-4-1-328,-2-2-984,-1 1 776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6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0 432 4745,'14'11'400,"9"-15"592,8-5-568,6-5 73,2-5-65,7-6-192,6-4-40,3-3-56,2-3-40,1-2-72,-3-2-88,-3-4-248,-3-1-160,-8 3-577,-2 2-735,-12 7 1032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74 992,'23'-18'48,"0"-2"-80,-1 3-88,-5-1 80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0 712,'-16'28'-144,"0"4"-144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329 5 664,'6'-5'790,"-6"9"-240,-10 21 57,-19 36 229,-191 314 873,154-268-3671,56-89 1257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3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1 237 2168,'0'1'118,"0"0"-1,-1 0 1,1 0-1,0 0 0,0 0 1,0 0-1,0 0 0,0 0 1,0 0-1,0 0 0,1 0 1,-1 0-1,0 0 0,0 0 1,1 0-1,-1 0 0,1-1 1,-1 1-1,1 0 1,-1 0-1,1 0 0,-1 0 1,1-1-1,0 1 0,-1 0 1,1 0-1,0-1 0,0 1 1,0-1-1,1 1 0,0 0-2,1 0-1,-1-1 0,1 1 0,-1-1 1,1 0-1,0 1 0,-1-1 0,1-1 0,0 1 1,-1 0-1,5-2 0,4 0-6,0-2 0,0 0 0,0 0 1,15-9-1,-3-4-667,-2 0 1,0-2 0,-1 0 0,-1-1 0,0-1-1,-2-1 1,-1-1 0,18-31 0,-18 29-16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4225,'11'11'272,"3"-7"152,0-3 32,4-1-88,0 2-96,2 2-200,1 3-72,2 0-248,-2 2-232,-1 2-704,-2-3 648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2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5145,'7'24'504,"7"1"256,6-2 65,5 1-321,3-5-240,6-5-512,-2-3-304,0-4-857,-4-2 769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5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6393,'0'31'376,"2"2"89,2 3 127,-1-2-120,2 1-208,-1 1-320,0 1-152,-4 4-472,0 1-361,0 3-743,-2 3 880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0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0 4265,'3'29'80,"-1"10"-144,-2 7 144,-3 11-24,-6 5-32,-4 7-120,-3 6-312,0 1 280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3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3585,'17'-4'744,"3"4"792,-4 5-440,7 10-575,5 4-201,6 17-760,7 8-481,2 15-1047,-3 5 984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8658,'40'21'208,"8"9"-32,4 4 32,-4 7 64,2 3-32,-8 4-152,-3 0-64,-9-5-88,-3-2-200,-9-4-880,-4 0-609,-7 2 873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 5225,'7'-9'80,"5"0"0,2 0 256,2 4 336,4 0 73,3 1-137,5 2-104,10 4-264,3 2-256,7 1-824,3 2-561,6-3 713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9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5 183 7290,'-5'2'200,"5"0"152,7 3-8,11 2 328,3-2 48,17-5-40,6 0-128,15-9-264,8-3-144,11-9-632,4-6-384,1-12-824,1-4-137,-2-10 945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0 744,'12'22'56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3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1 113 2689,'9'7'-24,"3"3"104,6-1 112,9-7 264,3-2-16,7-5-200,6-6-80,1-3-152,2-4-96,1 2-192,-1-2-96,0-1-144,2 1-88,-6-3 359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5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83 1272,'-17'-1'-320,"2"-5"744,5-4-152,-1-3 224,4-4-464,0-1-224,5 0 32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2112,'3'7'761,"6"4"879,3 3-224,8 0-336,3 2-239,9 2-345,2 1-64,3-3-32,2 2-16,7-7-96,4-2-80,7-4-320,2-2-232,-3-3-576,-1 0-408,-8 0 695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1 248 7346,'4'7'200,"19"-5"-96,5-2 16,8-8-8,3-4 32,7-11 8,4-7-8,5-9-232,0-4-272,-4-7-1081,-3-1 849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45 1232,'6'-22'0,"-6"-1"64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162 0 912,'-10'27'56,"-6"8"160,0 3 24,-2 6 168,2 4 161,2 9 391,0 1-104,3 8-184,2 5-264,0 4-808,2-2-320,-3-1-616,-1-6 679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 2457,'21'-4'152,"-1"3"8,-1 1 160,-3 0 112,0 1 128,4 5 48,-2 4-64,-4 3-64,-5 4-248,-4 5-144,-7 4-296,-5 5-168,-11 8-360,-5 0-232,-7 0-224,2 0 575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0 352,'-8'39'0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9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93 1152,'33'-4'752,"8"-3"457,11-2-105,8-3-232,9-1-648,4-2-336,2 0-696,-4 5-552,-11 3 760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6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0 197 1832,'15'-42'400,"-1"1"225,-2 6-17,-1 6 40,0 8 64,-1 7 160,3 5 40,1 5-287,2 2-201,2 2-224,-1 0-56,5 0-16,4 2 40,10-2 64,5 2 0,10-2-496,3 2-864,2-1 631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3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1 1200,'-56'8'80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17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3968 344,'0'-11'454,"0"-9"734,0-1 1,7-39 0,-3 35-454,-2 0 1,0-39 0,-2 39-437,0 0 1,8-44 0,31-108 1052,8 2 0,7 2 0,8 3 0,7 2 0,167-292 0,-204 408-1213,237-373 969,-193 317-748,163-177 0,240-186 234,-454 448-577,107-99 79,5 7 1,296-190-1,-386 278-53,2 2-1,76-27 1,106-21 127,-38 13-105,225-48-1905,-260 73 847,-106 25-667,-11 7 640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0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89 1032,'2'-5'77,"0"-1"0,-1 1 0,1-1 0,-1 1-1,-1-1 1,1 0 0,-1 1 0,0-1 0,-1-8 0,-2-11 4912,-3 34-4784,-4 11-105,2 28 620,1 0 1,2 1-1,3 84 1,3-73-344,-14 108-1,0-84-113,3 0 0,4 1 0,4 0 0,3-1 0,4 1 0,3-1-1,5 0 1,23 84 0,65 168 584,206 459 0,-127-435-520,-41-88 90,-105-205-217,3-1 0,3-1 1,2-3-1,4-1 0,2-3 0,2-1 0,71 60 1,212 146 119,-258-213-186,2-4-1,143 62 1,265 118 145,-226-92-659,-211-113-242,1-2 1,1-3-1,80 17 1,-115-30 180,0-1 1,1-1-1,-1 0 0,1-1 1,-1-1-1,18-2 0,17-14-518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1.7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1 2633,'-12'17'-24,"-13"3"-96,20-1 8,1 1 120,1-2 32,1-1 88,2 1 16,3-2-8,6 0-32,7 2-480,0 0 264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2.2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9 216 4009,'-9'11'468,"13"-7"-60,28-10 211,48-21-238,-69 22-371,-1 0-1,1-1 0,-1 0 1,0-1-1,-1 0 1,1-1-1,-2 0 0,10-10 1,-16 16-5,1 0 0,-1 0-1,0-1 1,-1 1 0,1 0 0,0-1 0,-1 1 0,1-1 0,-1 0 0,0 1-1,0-1 1,0 0 0,0 0 0,0 0 0,-1 0 0,0 0 0,1 0-1,-1 0 1,0 0 0,0 1 0,0-1 0,-1 0 0,1 0 0,-1 0-1,1 0 1,-1 0 0,0 0 0,0 1 0,-1-1 0,1 0 0,0 1-1,-1-1 1,0 1 0,1-1 0,-1 1 0,0 0 0,-4-4 0,3 4 3,0-1 1,1 1-1,-1 0 1,0 0-1,0 0 1,0 1 0,0-1-1,0 1 1,0 0-1,0 0 1,-1 0-1,1 0 1,0 0-1,-1 1 1,1-1 0,-1 1-1,1 0 1,0 0-1,-6 1 1,4 0-18,0 0 1,1 1-1,-1 0 1,0 0 0,1 0-1,-1 1 1,1-1-1,0 1 1,0 0-1,0 0 1,0 1-1,-4 3 1,2 0 28,-1 1 0,1 0 0,1 0 0,-1 0 1,2 0-1,-1 1 0,1 0 0,0 0 0,1 0 0,-1 0 0,2 0 0,0 1 0,-2 12 0,4-13 94,0 0 0,1 0 0,0 0-1,0-1 1,1 1 0,0 0 0,1-1-1,-1 0 1,2 1 0,-1-1 0,1-1-1,0 1 1,7 9 0,-3-7-42,1 0-1,-1-1 1,2 0 0,0 0 0,0 0-1,0-2 1,1 1 0,13 6 0,6 0-536,1 0 0,1-2 1,0-2-1,0-1 1,1-1-1,36 3 1,-15-4-419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124 3 4185,'-4'-1'113,"0"1"0,1-1 0,-1 1 0,0 0 0,0 0 0,0 0 0,0 0 0,0 1 1,0 0-1,1 0 0,-1 0 0,0 0 0,0 0 0,1 1 0,-1 0 0,1-1 0,0 1 0,-1 1 0,-3 2 0,3 0-70,0-1-1,0 1 0,1 0 1,-1 1-1,1-1 1,0 1-1,0-1 0,1 1 1,0 0-1,0 0 0,-2 9 1,2-3 8,-1 1 0,2-1 1,0 0-1,0 1 0,2-1 1,-1 0-1,1 1 0,1-1 1,0 0-1,8 23 0,-4-18 35,1 0 1,1-1-1,0 0 0,2 0 0,-1-1 0,2 0 0,12 14 1,-7-12-150,1 0 0,0 0 0,2-2 0,0 0 1,0-1-1,1-1 0,1-1 0,0 0 0,1-2 1,0-1-1,38 11 0,-51-18-156,0 0 1,1-1-1,-1 0 1,1 0-1,-1-1 1,0-1-1,1 0 1,-1 0-1,1 0 1,-1-1-1,0-1 1,0 0 0,14-6-1,-18 6 215,1 0 0,-1 0 1,1 0-1,-1-1 0,0 0 0,-1 0 0,1-1 0,-1 1 1,1-1-1,-1 0 0,-1 0 0,1 0 0,-1-1 0,0 1 1,0-1-1,0 0 0,-1 0 0,0 0 0,0 0 0,1-12 1,-2 17 65,-1-1 0,0 1 0,1 0 0,-1 0 0,0 0 0,0-1 0,0 1 0,0 0 0,0 0 0,0 0 0,-1-1 0,1 1 0,0 0 0,-1 0 0,1 0 0,0 0 0,-1 0 0,1 0 0,-1 0 0,0 0 1,1 0-1,-1 0 0,0 0 0,0 0 0,0 0 0,1 0 0,-1 0 0,0 1 0,0-1 0,0 0 0,0 1 0,0-1 0,-1 1 0,1-1 0,0 1 0,0-1 0,0 1 0,0 0 0,0 0 0,-1-1 0,1 1 0,0 0 1,0 0-1,0 0 0,-1 0 0,1 1 0,0-1 0,0 0 0,-2 1 0,-3 0 152,0 0 1,1 1-1,-1-1 0,0 1 1,0 1-1,1-1 1,0 1-1,-10 6 0,7-2-58,0 1 0,0 0 1,0 1-1,1 0 0,0 0 0,1 0 0,0 1 0,0 0 0,1 0 0,0 1 0,1-1 0,0 1 0,1 0 0,0 0 1,1 1-1,0-1 0,1 0 0,0 1 0,1 11 0,0-11-67,1 0 0,0 0 0,1-1 1,0 1-1,0 0 0,1 0 0,1-1 0,0 0 0,1 0 0,0 0 1,1 0-1,0-1 0,0 0 0,1 0 0,0 0 0,1-1 1,17 16-1,18 5-150,1-3 0,1-1 0,1-2 0,74 27 1,-107-45-58,0-1 0,0 0 0,1-1 0,0-1 0,0 0 0,0 0 0,0-2 0,0 0 0,0 0 1,0-1-1,1-1 0,-1-1 0,0 0 0,0 0 0,0-2 0,22-7 0,-29 8 117,0 0-4,1 0-1,-1 0 0,0 1 0,1 0 0,-1 0 0,15-1 0,-20 4 5,0-1 0,0 0 0,0 1 0,0-1 1,1 1-1,-1 0 0,0 0 0,0-1 0,0 2 0,0-1 1,-1 0-1,1 0 0,0 0 0,0 1 0,-1-1 0,1 1 1,-1-1-1,1 1 0,-1 0 0,0 0 0,1 0 0,-1-1 1,0 1-1,0 0 0,0 0 0,-1 1 0,1-1 0,0 2 0,20 42 212,1-1 0,3-1-1,1-1 1,2-1 0,36 40-1,16 25-63,32 75-10,-79-124-108,2-1 1,2-2 0,57 65-1,-88-114-144,0-1 0,0 1 0,0-1 0,0 0 0,1 0 0,0-1 0,0 0 0,0 0 0,0-1-1,1 1 1,-1-2 0,1 1 0,0-1 0,14 2 0,-15-4-51,0 0 0,0 0 0,0-1 0,0 0 0,0 0 0,0-1 0,0 1 0,-1-2 0,1 1 0,-1-1 0,1 0 0,-1 0 0,0-1 0,0 0 0,-1 0 0,1 0 0,7-8 0,3-4-313,-2 0 1,1-1-1,-2 0 1,0-1-1,-1-1 0,18-39 1,1-18-477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9266,'-24'15'310,"1"0"0,1 2 0,0 1 0,1 0 0,-37 43 0,46-45-286,0 0 0,2 1 1,0 0-1,1 1 0,0 0 1,1 0-1,2 1 0,0-1 1,-5 28-1,8-28-11,0 0-1,2 0 1,0 1 0,1-1-1,1 0 1,1 1 0,1-1-1,0 0 1,1 0 0,9 23-1,-4-17-171,2-1-1,0 0 0,2-1 0,0 0 0,2-1 1,32 37-1,-20-30-552,1-1 1,1-1-1,2-2 1,1-1-1,0-1 0,2-2 1,0-1-1,1-2 1,66 23-1,-40-24-25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4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1 160,'-9'0'0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8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148 1 3961,'-24'37'1013,"1"2"0,1 0 0,-30 82 1,46-102-800,0 0 1,1 1-1,2 0 1,0-1 0,1 1-1,0 1 1,2-1-1,1 0 1,0 0 0,1 0-1,7 23 1,-4-20-331,2-1 1,0 0-1,2-1 1,0 0-1,1 0 0,1-1 1,1 0-1,18 22 1,-19-30-64,-1-1 0,2 0 0,0 0 0,0-1 0,0-1 0,1 0 0,1-1 0,-1 0 0,2-1 1,-1 0-1,1-2 0,29 9 0,-20-10 271,1 0 0,-1-2 0,1-1 0,25-2 0,57 4 1330,-102-2-1397,0-1 1,0 2 0,0-1-1,0 0 1,0 1 0,0 0-1,0 0 1,-1 0 0,1 1-1,-1 0 1,0-1 0,0 2-1,0-1 1,0 0-1,0 1 1,-1 0 0,1-1-1,-1 1 1,4 6 0,1 6-47,0 0 1,-1 1 0,0-1-1,4 23 1,12 27 79,-15-47-146,2 0 0,0-1-1,1-1 1,0 0 0,1 0 0,1-1-1,1-1 1,0 0 0,1 0-1,1-2 1,17 12 0,-24-19-56,-1-1 0,1 0 0,0 0 0,0-1 1,1 0-1,-1-1 0,1 0 0,0-1 0,0 1 0,0-2 1,0 0-1,0 0 0,0-1 0,0 0 0,0 0 1,0-1-1,0-1 0,0 0 0,0 0 0,0-1 0,-1 0 1,1 0-1,-1-1 0,11-7 0,21-16-874,0-9 358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3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3 310 3913,'17'-10'372,"-1"-1"-1,0-1 1,-1-1 0,0 0 0,-1-1 0,-1 0 0,0-1-1,11-18 1,10-18 212,32-68 0,-64 115-157,-6 8-166,-13 24-87,-23 44-172,3 15 222,3 1 0,4 2 0,4 2 1,-19 131-1,38-185-139,3 0 0,1 0 0,2 49 1,2-76-110,0 1 0,1-1-1,1 0 1,0 1 0,0-1 0,8 18 0,-8-24-25,0 0-1,0 0 1,0 0 0,0-1 0,1 1-1,0-1 1,0 0 0,0 0-1,1 0 1,-1 0 0,1-1 0,0 0-1,0 0 1,6 3 0,-5-4-105,0 0-1,0 0 1,1-1 0,-1 0 0,0 0-1,0-1 1,1 0 0,-1 0 0,1 0-1,-1-1 1,0 0 0,0 0 0,1 0 0,-1-1-1,0 0 1,0 0 0,9-6 0,11-5-611,-1-2 1,37-29 0,-32 23 313,111-78-1305,-68 53 1307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7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618 56 3017,'-11'-7'315,"0"0"0,-1 1 0,0 0 0,0 0 0,-1 2 1,1-1-1,-1 1 0,0 1 0,0 1 0,0 0 0,0 0 0,-1 1 1,1 1-1,0 0 0,0 1 0,-1 0 0,1 1 0,0 1 0,-21 7 1,16-4-173,0 1 1,0 1-1,1 1 1,0 1 0,1 0-1,0 1 1,1 1-1,0 0 1,1 1 0,0 0-1,1 2 1,-22 29-1,19-18 6,0 2 1,2 0-1,1 0 0,2 1 0,0 1 0,2-1 0,2 2 0,0-1 0,2 1 0,-1 46 1,4-33-20,3-1 1,2 1 0,1-1-1,3 0 1,1 0 0,28 82 0,-31-110-140,1 0 1,1 0 0,1 0 0,0-1 0,0 0 0,1-1-1,1 1 1,1-2 0,15 16 0,-16-20-67,0 0 0,0-1 0,0 0 0,1-1 0,0 0 0,0-1 0,1 0 0,-1-1 0,1 0 0,0-1 0,0 0 0,24 2 0,-19-4-182,0 0 0,1-1 0,-1 0-1,0-2 1,0 0 0,0-1 0,0-1 0,0 0-1,0-1 1,-1-1 0,0-1 0,0 0-1,-1-1 1,0 0 0,0-2 0,21-16-1,-41 44 783,0 0-1,2 1 0,-3 33 0,6-12-224,2-1 0,2 1 1,1-1-1,2 0 0,21 65 0,-3-32-192,3 0 0,38 67-1,-54-116-125,2 0 0,0-1 1,1-1-1,1 0 0,26 26 0,-36-41-91,1 0 1,0 0-1,1-1 1,-1 0-1,1 0 1,0-1-1,0 0 1,14 4-1,-17-6-79,0-1 0,1 0 0,-1 0 0,0-1 0,1 1 0,-1-1 0,1-1 0,-1 1 0,0-1 0,1 0 0,-1 0 0,0 0 0,0-1 0,1 1 0,6-5-1,-2 0-144,1-1-1,-1 0 0,15-15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4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 1 1216,'-53'26'312,"7"1"-16,7-2-32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0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121 473 1736,'-106'-8'4665,"106"8"-4628,-1 0-1,1 0 0,-1 0 1,0 0-1,1 0 0,-1 0 0,0 0 1,1 0-1,-1-1 0,1 1 1,-1 0-1,1 0 0,-1-1 1,1 1-1,-1 0 0,1-1 0,-1 1 1,1-1-1,-1 1 0,1 0 1,-1-1-1,1 1 0,0-1 1,-1 1-1,1-1 0,0 0 1,-1 1-1,1-1 0,0 1 0,0-1 1,0 1-1,-1-1 0,1 0 1,0 1-1,0-1 0,0 0 1,12-26 521,28-19-66,2 8-302,2 1 0,1 3 0,2 1 0,92-47 0,-73 49-279,1 2 0,1 4 0,94-23 0,-136 41-187,0 2 1,1 0-1,-1 2 0,1 1 1,0 1-1,26 3 1,-45-1 86,1 0 0,-1 0 0,0 1 0,1 1 0,-1-1 1,0 1-1,0 0 0,-1 1 0,1 0 0,-1 0 1,0 1-1,0 0 0,0 0 0,-1 0 0,1 1 0,-2 0 1,1 0-1,0 1 0,-1 0 0,0 0 0,-1 0 0,7 15 1,7 26-625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2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4 340 4425,'-3'-20'336,"3"8"592,7-3-824,10-1 112,6-1-56,13-5-48,8-3 128,11-5 256,6 0 49,6-4-65,-1 6-144,1 3-336,-1 4-184,-7 3-504,-2 0-505,-11 9 641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0 3121,'-14'22'96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7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1 299 1256,'30'4'184,"13"-10"168,5-8-112,8-14-136,8-6-64,9-12-72,4-8-64,-1-4-192,-7-4 192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9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 1 1352,'-39'73'120,"11"-2"216,8-11-336,15-12 256,7-9 41,14-16 79,5-1-40,13-15-704,3-7 312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5857,'-11'23'320,"4"-5"448,6 1-655,1 2 183,3 3 8,6-8 8,2-4-16,5-7-72,0 1-80,8-6-360,3 1-216,7-4-352,3-8-169,2-8 1,-1-8 24,-5-10 552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1 947 8570,'1'2'25,"-1"0"0,1 0 0,0 0 1,1 1-1,-1-1 0,0-1 0,0 1 0,1 0 1,-1 0-1,1 0 0,0-1 0,-1 1 1,1-1-1,0 1 0,0-1 0,0 0 0,0 0 1,0 0-1,0 0 0,0 0 0,1 0 0,-1 0 1,0-1-1,0 1 0,1-1 0,-1 0 0,0 0 1,1 0-1,3 0 0,10 1 294,0-2 1,0 0-1,17-3 1,68-16 51,-1-4 0,0-5 1,182-80-1,274-173-1680,-489 242 851,-2-3-1,-2-3 1,-1-3 0,-4-2 0,56-62 0,-108 107 378,0-2 0,0 1 0,-1-1-1,0 0 1,0 0 0,0 0 0,-1 0 0,-1-1 0,5-16-1,-7 23 58,-1-1 0,1 1 0,-1-1-1,0 0 1,0 1 0,0-1 0,0 1-1,-1-1 1,1 0 0,-1 1 0,0-1-1,1 1 1,-1-1 0,0 1 0,0 0-1,-1-1 1,1 1 0,0 0 0,-1 0-1,1-1 1,-1 1 0,0 1 0,0-1-1,0 0 1,0 0 0,0 1 0,0-1-1,0 1 1,-1-1 0,1 1 0,0 0-1,-1 0 1,1 0 0,-1 0 0,1 1-1,-1-1 1,1 1 0,-5-1 0,-5-1 153,0 1 1,0 0 0,-1 1 0,1 0 0,0 1-1,0 1 1,0-1 0,0 2 0,0 0-1,0 0 1,0 1 0,1 1 0,0 0 0,0 0-1,-13 9 1,4-1 246,1 0-1,0 1 1,0 1-1,2 1 0,0 1 1,-29 36-1,38-43-302,1 1-1,1-1 0,-1 1 1,2 0-1,-1 0 0,2 1 1,0 0-1,0 0 0,1 0 1,0 0-1,-1 16 0,4-21-91,0-1-1,0 0 0,1 0 0,0 1 0,0-1 1,0 0-1,1 0 0,0 0 0,0 0 1,1 0-1,0-1 0,0 1 0,0-1 1,0 0-1,1 0 0,0 0 0,0 0 0,0 0 1,1-1-1,-1 0 0,1 0 0,0 0 1,0-1-1,7 4 0,2 0-175,1 0 0,1-1 0,-1 0 0,1-1 0,0-1 0,1-1 0,-1 0 0,0-1 0,1-1 0,-1-1 0,1 0 0,21-3 0,12-4-666,-1-1-1,85-28 0,-30 0-338,0-8 546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8.7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15 912 5225,'-3'7'117,"0"0"1,1 1-1,0-1 0,0 1 0,1-1 1,0 1-1,1 0 0,0-1 0,0 1 1,0 0-1,1 0 0,0-1 0,0 1 1,1-1-1,0 1 0,1-1 0,0 0 1,0 0-1,0 0 0,1 0 0,0 0 1,0-1-1,0 1 0,1-1 0,0-1 1,0 1-1,1-1 0,0 1 0,0-2 1,0 1-1,0-1 0,1 1 0,0-2 1,0 1-1,0-1 0,11 4 0,4 0-339,0-1 0,1-1 0,-1-1-1,1-1 1,0-1 0,0-1 0,0 0 0,-1-2-1,1-1 1,0-1 0,0-1 0,-1-1-1,0 0 1,0-2 0,26-11 0,-13 2 30,1-1 1,-2-2 0,0-2 0,-2 0-1,0-3 1,-1 0 0,-2-2 0,29-32-1,-48 48 208,-1-1 0,0-1-1,-1 0 1,0 0 0,-1 0 0,0-1-1,-1 0 1,5-17 0,-10 27 30,0-1 0,0 1 1,0 0-1,-1-1 1,1 1-1,-1 0 0,0-1 1,0 1-1,0 0 1,-1 0-1,1-1 1,-1 1-1,0 0 0,0-1 1,0 1-1,0 0 1,0 0-1,-1 0 0,1 0 1,-1 0-1,0 1 1,0-1-1,0 0 0,0 1 1,-1-1-1,1 1 1,-1 0-1,1 0 1,-1 0-1,0 0 0,0 0 1,1 1-1,-1-1 1,-1 1-1,1 0 0,0 0 1,0 0-1,0 0 1,-6 0-1,-5-2 184,1 1 0,-1 1 0,1 0 0,-1 1 0,0 0 0,1 2 0,-1-1 0,1 1 1,-1 1-1,1 1 0,0 0 0,0 0 0,0 1 0,1 1 0,0 0 0,0 1 0,-14 10 0,16-10-108,0 0-1,1 0 1,-1 1 0,2 0 0,-1 1-1,1 0 1,1 0 0,0 1-1,0 0 1,0 0 0,2 0-1,-1 1 1,1 0 0,1 0-1,0 0 1,0 1 0,1-1-1,1 1 1,-2 23 0,4-28-112,0-1 0,1 1 0,0-1 0,0 0 1,0 1-1,1-1 0,0 0 0,1 0 0,-1 0 0,1 0 0,0 0 1,0-1-1,1 1 0,7 8 0,-3-6-9,0 0-1,0-1 1,1 1 0,1-2-1,-1 1 1,1-1-1,19 8 1,-1-2-44,1-2-1,1-2 1,0 0 0,0-2-1,45 3 1,-20-5-64,-1-3 1,0-2-1,1-2 0,-1-3 1,0-2-1,-1-2 0,0-3 1,-1-2-1,0-2 0,-1-3 0,-2-1 1,83-50-1,-38 11-35,103-85-1,-163 116 137,0-1 1,-3-2-1,0-1 1,-2-1-1,44-70 0,-66 92 112,0-1-1,-1 0 0,0 0 1,4-17-1,-9 27-59,-1 0 1,1 0-1,-1 0 0,1-1 0,-1 1 0,0 0 0,0 0 1,-1 0-1,1 0 0,0 0 0,-2-4 0,1 5-18,1 1-1,-1 0 0,0-1 0,0 1 1,0 0-1,0-1 0,0 1 1,0 0-1,0 0 0,0 0 1,-1 0-1,1 0 0,0 0 1,0 0-1,-1 0 0,1 1 1,-1-1-1,1 0 0,-1 1 0,1 0 1,-1-1-1,1 1 0,-3-1 1,3 1-22,0 0 1,0 0-1,0-1 1,0 1-1,0 0 1,-1 0-1,1 0 1,0 0 0,0 0-1,0 1 1,0-1-1,0 0 1,0 0-1,0 1 1,0-1-1,0 1 1,0-1-1,0 1 1,0-1-1,0 1 1,0-1-1,1 1 1,-1 0-1,0-1 1,0 1 0,0 0-1,1 0 1,-1 0-1,1 0 1,-1 0-1,0 0 1,1 0-1,0-1 1,-1 1-1,1 1 1,-1-1-1,1 0 1,0 0-1,0 2 1,0-1-8,-1 0 1,1 0-1,1 0 0,-1 0 0,0 0 1,0 0-1,1 0 0,-1 0 0,1 0 1,0 0-1,0 0 0,-1 0 1,1 0-1,0 0 0,1 0 0,-1-1 1,0 1-1,0 0 0,4 2 0,1 0-6,0 0 0,0-1-1,1 0 1,-1 0-1,1 0 1,0-1-1,0 0 1,0 0-1,0-1 1,0 0-1,11 1 1,85-5-53,-84 2 49,651-67-976,-555 54 513,-44 6 43,1-4 0,-2-2-1,1-4 1,-2-2 0,-1-4 0,-1-2 0,120-67 0,-69 13-422,20-12-3432,-156 131 2824,15-33 1813,-1 1 1,1-1-1,1 1 0,-1 0 0,1-1 0,1 1 1,-1 0-1,1 0 0,0 1 0,0-1 0,1 0 1,1 9-1,0-9-264,0-1 0,1 0-1,-1 1 1,1-1 0,1 0 0,-1 0 0,1 0 0,0 0 0,1-1 0,-1 1 0,1-1-1,0 0 1,1 0 0,-1 0 0,1 0 0,0-1 0,0 0 0,0 0 0,0 0 0,1-1-1,8 4 1,3 1-66,1-1 0,-1 0 1,2-2-1,-1 0 0,1-1 0,-1-1 0,24 1 0,-7-3-345,-1-1 0,1-2 0,37-7 0,20-8-237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57 640,'137'-12'72,"7"-33"48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1566 1 3401,'-93'13'758,"1"4"0,0 5 0,-105 39 0,-248 133 2542,345-141-2450,-121 85 0,168-99-995,1 2 1,3 2 0,-75 83 0,123-125 139,-6 7-63,1 0-1,-1 0 1,1 0 0,-8 17 0,13-22 45,0-1 1,0 0 0,0 1 0,1-1 0,-1 1 0,1-1 0,-1 1 0,1-1-1,0 1 1,0-1 0,0 1 0,0 0 0,1-1 0,-1 1 0,1-1-1,-1 1 1,1-1 0,0 0 0,0 1 0,0-1 0,0 0 0,0 1 0,1-1-1,-1 0 1,3 3 0,3 1-121,-1 0 0,1 0 0,0-1 0,1 0-1,-1 0 1,1 0 0,0-1 0,0-1 0,14 5 0,7 1-958,47 9 0,16-3-111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2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57 245 24,'-17'16'32,"12"-12"27,1 0 1,0 0 0,0 0-1,0 1 1,0 0-1,1-1 1,-1 1 0,-4 10-1,9-15-7,-1 1 0,1 0 0,0 0 0,-1 0-1,1 0 1,0-1 0,0 1 0,-1 0 0,1-1 0,0 1-1,0-1 1,0 1 0,0-1 0,0 1 0,-1-1 0,1 1 0,0-1-1,0 0 1,0 0 0,0 1 0,0-1 0,0 0 0,0 0-1,1 0 1,-1 0 0,0 0 0,0 0 0,1-1 0,34 2 195,4-5-287,0-1 0,0-3-1,0 0 1,-1-3 0,53-22 0,-25 4-32,-1-3 1,66-43-1,-47 18-143,-6-4 71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9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74 1003 7258,'-10'3'259,"0"1"0,0 1 0,0 0 0,-12 9 1,21-14-213,1 1 1,-1-1-1,0 1 1,0-1-1,1 1 1,-1-1-1,0 1 1,1 0-1,-1-1 1,1 1-1,-1 0 1,1 0-1,-1 0 1,1-1-1,0 1 1,-1 0 0,1 0-1,0 0 1,-1 0-1,1-1 1,0 1-1,0 0 1,0 0-1,0 0 1,0 2-1,1-2 21,0 1 1,1-1-1,-1 0 0,0 1 0,1-1 0,-1 0 0,1 0 0,0 0 0,-1 0 1,1 0-1,0 0 0,-1 0 0,1 0 0,0-1 0,0 1 0,0-1 0,0 1 1,2-1-1,56 12 369,1-3 0,114 1-1,-89-6-430,52 3-106,482 7-1475,-538-18 1368,-1-4 0,0-4 0,-1-3-1,0-3 1,121-46 0,-82 12 277,201-118-1,84-106 135,-382 259-169,52-36 144,-70 50-131,1 0 0,0 1 1,0-1-1,0 1 0,0 0 0,1 0 1,-1 1-1,0-1 0,1 1 1,-1 0-1,1 1 0,6-1 0,-10 2-9,1 0 0,0 0-1,-1-1 1,1 2 0,-1-1 0,1 0-1,-1 0 1,0 1 0,0-1-1,1 1 1,-1 0 0,0 0 0,0-1-1,-1 2 1,3 1 0,26 42 287,-13-20-161,-1-3-94,1-2 0,1 0 0,1 0 0,1-2 0,1 0-1,29 19 1,-34-27-77,0-2 1,1 0-1,0-1 0,0 0 0,1-1 0,0-2 1,1 0-1,-1 0 0,1-2 0,23 2 0,14-3-61,1-3-1,0-2 0,-1-2 0,0-3 0,0-2 1,96-32-1,-34-1-576,219-116 1,-35-13-1066,-238 130 777,-1-3 0,85-81 0,-54 30 190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0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353 0 5089,'-69'59'544,"-5"17"1089,3 31-1649,7 8 88,17 4 104,19 2-24,32-9-128,15 0-48,29 0-160,11-2-88,26-9-537,13-7-455,31-23 640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5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498 1 9082,'-27'6'170,"-1"2"1,1 1-1,1 1 0,0 1 1,0 1-1,1 2 0,0 0 1,2 2-1,-1 0 0,2 2 0,0 0 1,2 2-1,0 0 0,1 1 1,1 1-1,1 1 0,1 1 1,1 0-1,1 1 0,-19 47 1,27-56-113,1-1 0,1 1 0,1 0 0,0 0 0,1 0 0,1 0 0,1 0 0,0 0 0,1 0 0,0 0 0,5 17 0,-1-12-46,1 1 0,1-1 1,1-1-1,1 0 0,1 0 1,1-1-1,18 27 0,-4-15-138,1-1-1,1-1 0,1-1 1,1-1-1,2-2 0,0-1 1,2-2-1,63 33 0,-41-30-75,0-3 1,2-2-1,0-3 0,1-2 0,1-3 0,0-2 1,1-3-1,-1-2 0,1-3 0,0-3 0,65-9 0,-57 1 123,0-3-1,-1-3 1,-1-2-1,-1-4 0,-1-2 1,0-3-1,-2-3 0,-1-3 1,82-57-1,-88 48 415,-33 23 150,0 1 0,2 1 1,0 1-1,35-16 0,-58 31-412,0 0 0,-1 0-1,1 0 1,0 0 0,0 0 0,0 0 0,0 0 0,0 0-1,0 1 1,0-1 0,0 0 0,-1 0 0,1 1 0,0-1-1,0 1 1,0-1 0,-1 1 0,1-1 0,0 1 0,0-1-1,-1 1 1,1 0 0,1 1 0,16 21 95,-10-13-76,12 10-26,0-1 0,2-1 0,0-1 0,0-1 0,2-1 0,0-1 0,1-1 0,49 18 0,-1-6-14,0-4 0,76 12 0,24-4-1069,1-7 0,1-8 0,327-17 0,-368-9 145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1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1235 2328,'56'11'-201,"1"-2"0,0-3-1,0-2 1,109-7-1,-88-5 704,-2-3 0,1-4 0,84-28 0,-40 1 150,-2-6 0,-2-5 0,-2-5 0,129-88 0,-195 114-535,-2-2-1,-2-2 1,-1-2-1,69-76 0,-96 94-99,-1 0 0,-1-1 0,-1 0 0,-1-1 0,-1-1-1,-1 0 1,0 0 0,-2-1 0,-1-1 0,-1 0-1,-1 0 1,-1 0 0,1-28 0,-6 39 114,0 0 0,-1 0 0,0 0 0,-1 0 0,-1 0 0,0 1 1,-1-1-1,0 1 0,-10-19 0,12 27-47,-1 0 0,0 0 0,0 0 0,0 1 0,0-1 0,-1 1 0,0 0 0,0 0 0,0 0 1,0 0-1,-1 1 0,1-1 0,-1 1 0,0 1 0,0-1 0,0 1 0,0-1 0,-1 2 0,1-1 0,-1 0 0,1 1 0,-1 0 0,1 0 1,-1 1-1,-9 0 0,2 1 4,-1 2 1,1-1 0,0 2-1,0 0 1,0 0 0,0 1 0,0 1-1,1 0 1,0 1 0,1 0-1,-1 1 1,1 0 0,1 0-1,-15 15 1,10-7 89,0 1 0,1 0 0,1 1 0,0 0 0,1 1 0,1 0 0,1 1 0,-9 26 0,14-31-116,0 0 0,2 0 0,0 0 0,0 0 0,1 1 0,1 0 0,1-1 0,0 1 0,1-1-1,1 1 1,0-1 0,1 1 0,1-1 0,0 0 0,1 0 0,1-1 0,0 1 0,16 26 0,-7-20-6,1 0 0,0 0 1,2-2-1,0 0 0,1-1 1,1-1-1,1 0 1,0-2-1,1-1 0,42 21 1,-6-10-196,1-2-1,1-3 1,0-2 0,2-3 0,0-3 0,0-3-1,127 3 1,-5-15-1337,264-38-1,-397 34 1270,-13 1-17,0 1 0,0 2 0,75 4 0,-103 0 231,0 0 0,0 1 0,-1 0 0,1 1 0,-1 0 1,0 0-1,0 1 0,0 0 0,0 1 0,-1 0 0,1 0 1,-1 0-1,-1 1 0,1 1 0,-1-1 0,0 1 0,0 1 0,-1-1 1,0 1-1,7 13 0,6 15 242,18 54 0,-26-60-110,2 0 0,0-1 0,31 48-1,-31-60-88,1 1 0,1-2-1,0 0 1,1 0-1,1-2 1,1 0-1,0-1 1,0-1 0,1 0-1,32 13 1,-16-12-275,0 0 1,1-3-1,1-1 1,-1-1-1,56 3 1,96 0-2022,27-11 893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2.5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6577,'-11'23'304,"29"-5"249,-31 6-521,6 15 280,2 8 256,5 13 440,3 8 184,17 4-64,10 6-255,27 4-497,11 0-296,20-4-624,12-7-353,15-16-743,15-9-560,15-28 1231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453 1 10386,'-35'25'349,"1"2"0,1 1 0,1 2 0,2 1 0,1 1 0,1 2 0,2 0 0,2 2 0,1 1 0,2 1 0,-20 48 0,22-40-247,2-1 0,2 2 0,2 0 0,2 1 0,3 0 0,-4 71 0,11-88-73,2 0 1,1 0 0,1 0-1,2 0 1,1-1 0,1 0-1,2 0 1,1-1-1,1 0 1,1-1 0,23 37-1,-14-33-101,1-1-1,2-1 1,1-1-1,1-1 0,2-1 1,0-2-1,2-1 1,1-1-1,0-2 0,2 0 1,61 27-1,-65-36-113,1 0-1,0-2 1,0-1-1,1-1 1,0-2 0,0-1-1,1-1 1,-1-2-1,1-1 1,0-2 0,-1-1-1,1-1 1,-1-2-1,48-13 1,-47 7 170,0-1 1,-1-2-1,-1-1 0,0-1 1,48-36-1,-60 38 35,0-1-1,-1-1 1,0-1 0,-2 0 0,0-1-1,-1 0 1,0-1 0,-2-1 0,11-23-1,-30 63 355,1 0 1,1 1-1,1 0 0,1 0 0,0 0 0,2 0 0,0 0 1,2 0-1,4 37 0,-1-27-225,1-1 0,2 0-1,0 0 1,2-1 0,2 0 0,23 47 0,-20-54-118,1-1 0,1-1 1,0-1-1,2 0 0,0-1 1,1-1-1,1 0 0,0-2 1,1 0-1,1-2 1,0 0-1,48 19 0,1-5-395,2-4-1,0-2 0,82 12 0,70-5-2981,-107-20 2001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3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6041,'25'33'120,"14"-6"-272,9-4-280,10-3-664,13-6 608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6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303 1 8362,'-13'6'279,"-20"8"438,0 1 0,1 2 0,-54 38 0,77-47-572,0 0 1,1 0-1,-1 0 1,2 1-1,-1 0 0,1 1 1,1 0-1,0 0 0,0 0 1,1 1-1,0 0 0,1 0 1,0 0-1,1 0 1,-4 23-1,5-11-84,1 1 0,2-1 0,0 0 0,1 0 0,1 0 0,1 0 0,2-1 0,0 1 0,1-1 0,1 0 0,1-1 0,1 0 0,1 0 0,22 31 0,-18-31-471,1 0 1,0 0-1,2-1 0,0-2 1,2 1-1,0-2 0,1-1 1,0-1-1,1 0 1,1-2-1,0 0 0,42 15 1,-45-22-358,0 0 0,33 4 0,43-6-596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9978,'11'60'1176,"5"-12"2321,26-12-3441,15-8-24,30-12-96,18-11-208,34-14-1128,11-3 888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3.8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1450 3713,'7'4'243,"-1"0"1,1-1 0,0 1-1,0-1 1,0-1 0,0 0-1,1 1 1,-1-2-1,1 1 1,14 0 0,83-4 1358,-90 1-1415,69-7 880,145-32 0,77-42-615,-126 28-461,-3-8 0,-3-7 1,-3-7-1,-4-9 1,-3-6-1,165-123 1,-175 98-811,-6-7 1,211-224-1,-262 238-159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79 680 360,'29'-18'320,"0"-1"0,-2-1 0,-1-2 0,0-1 0,27-32 0,-37 37-332,-2 0 1,0-2 0,-1 1-1,-1-1 1,-1-1 0,-1 0-1,0-1 1,9-35 0,-17 52-5,-1 0 0,0 0 0,0 0 0,-1 0 1,1 0-1,-1 0 0,0 0 0,-1 0 0,1 0 0,-1 0 1,0 0-1,0 0 0,0 0 0,-1 0 0,0 0 0,0 1 1,0-1-1,-3-4 0,2 6 15,0 0 0,0 0 0,0 0-1,0 0 1,-1 0 0,1 1 0,-1-1 0,1 1 0,-1 0 0,0 1 0,0-1 0,0 0-1,0 1 1,0 0 0,0 0 0,0 0 0,-1 1 0,1-1 0,0 1 0,0 0 0,-9 1-1,-28 2 349,10 0 840,-52-1 0,75-2-1109,-1-1 0,1 0 0,0-1 0,0 0 0,0 0 0,0 0 0,0-1 0,0 0 0,1-1 0,0 0 0,-9-5 0,14 7-166,-1 0-1,1 0 0,0 0 1,0 0-1,1 0 1,-1 0-1,0 0 0,1-1 1,-1 1-1,1-1 1,0 1-1,0-1 0,0 1 1,0-1-1,0 0 0,0 0 1,1 1-1,-1-1 1,1 0-1,0 0 0,0-5 1,1 1-155,0 1-1,1-1 1,-1 0 0,1 1 0,1-1-1,-1 1 1,8-12 0,5-7-171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1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473 63 2521,'28'-18'264,"1"0"464,-5 4-400,0 3 160,-14 9 112,-4 6-16,-12 16-272,-10 8-192,-18 22-280,-8 12-120,-17 23-128,-6 14-24,-12 28 152,-6 9 104,-19 21-512,-8 2 504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5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1 187 1952,'119'-85'112,"-11"-17"64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9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60 431 6929,'0'0'2,"0"1"-1,-1-1 1,1 0-1,0 1 0,-1-1 1,1 0-1,0 1 1,-1-1-1,1 0 0,0 1 1,-1-1-1,1 0 1,0 1-1,0-1 0,0 1 1,-1-1-1,1 1 1,0-1-1,0 1 0,0-1 1,0 1-1,0-1 1,0 0-1,0 1 0,0-1 1,0 1-1,0-1 1,0 1-1,0-1 0,0 1 1,0-1-1,1 1 0,-1 0 1,16-2-50,25-15 155,510-385-5987,-522 383 5704,-28 17 199,1 0 0,-1 0 0,0 0 1,0 0-1,1 1 0,-1-1 0,0 0 1,1 1-1,-1-1 0,1 1 0,-1 0 1,1-1-1,-1 1 0,1 0 0,-1 0 1,4 0-1,-6 1 27,0 1 1,0-1-1,0 1 1,1-1-1,-1 1 0,-1-1 1,1 0-1,0 0 0,0 0 1,0 1-1,-1-1 1,1 0-1,0-1 0,-1 1 1,-1 1-1,-3 2 87,-63 53 53,3 4 0,-76 88 0,-101 152-331,176-215 72,-40 50-32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3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1 852 3329,'30'0'688,"18"-10"608,14-10-240,29-13-375,12-8-153,16-13-208,1-4-88,3-4-144,5-4-40,17-10-24,8-8-152,2-19-880,-1-9-881,-8-21 969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5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187 139 5577,'-18'13'882,"2"1"-1,-1 1 0,2 1 1,-26 32-1,24-24-968,1 0 1,1 0-1,-14 32 0,27-52-720,2-4 762,0 0 0,0 1 0,0-1 0,0 0 0,0 0 1,0 1-1,0-1 0,0 0 0,0 0 0,0 1 0,0-1 0,0 0 1,0 0-1,1 1 0,-1-1 0,0 0 0,0 0 0,0 1 1,2 0-315,11-6-526,19-18 98,194-192-501,-146 135 666,-21 20 330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7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391 0 1256,'-20'18'120,"-13"26"192,-8 13-312,-14 20 104,-6 4 16,4 10 40,2-2-48,16-2-600,9-7 360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9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744 0 3913,'-55'45'-16,"-12"19"-128,-6 7 8,-5 16 48,-4 7 72,2 20 16,0 8 0,2 11-120,-2 4-368,9-4 312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6.8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252 0 5857,'-46'36'504,"2"12"265,5 5-265,5 11-256,6 5-120,3 9-40,5 8-32,10 3-160,4 3-240,17-7-969,8-3-719,17-18 1048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7.0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1 7666,'-28'3'120,"5"6"-136,3 9 64,-3 19 288,-5 7 120,1 19 144,4 6-48,7 13-216,6 8-168,17 11-568,9 9-488,19 13 464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0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1 3577,'-52'44'-168,"8"2"-200,19-14 128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0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70 187 1648,'-11'-23'320,"2"2"321,-3 3-129,-1 2-176,3 2-112,3 2-184,1 1-72,4 0-392,2 1-184,2-1-81,2-3 1,5-11 432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7.9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0 940 1792,'6'2'132,"1"0"-1,-1 0 1,0 0-1,1-1 1,-1 0-1,1 0 0,-1-1 1,1 0-1,0 0 1,-1 0-1,1-1 1,-1 0-1,1 0 1,-1-1-1,11-3 0,3-2 331,0-2 0,0 0 0,27-18 0,29-22-552,-2-4 0,-3-4 0,-3-2 0,65-72 0,-55 44-142,-3-4 0,106-168 0,-122 156-140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3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367 0 2921,'-8'28'400,"0"4"384,-1 2-200,0-2-248,-2 4-96,-3 3-144,-2 5-64,-9 11-32,-5 2-16,-9 5-40,-2 4-24,-7 8-272,-5 3-368,-2 3 424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0 178 808,'14'0'168,"1"0"184,2-4 160,-1 1 129,4-3 199,1 1-32,8-4-128,2-2-104,9-5-328,0-1-120,8-6-272,-1 0-200,2-8-712,-3 1 608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9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8 165 3641,'-7'25'216,"7"-11"224,3 1-432,6-12 72,3-3 48,8-9 56,5-5 8,9-13-80,5-1-80,5-7-240,4-3-144,0 1-624,-2 3 544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9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95 952,'18'-3'304,"3"-5"272,2 0-15,2-3-161,4-2-176,3 3-192,0 3-32,-1 1-80,3-1-168,4-2-489,2-3 441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1216,'7'37'-64,"16"-7"152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4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6241,'-7'34'376,"9"-4"409,9 5-609,13 1 24,8 3-32,18 0-64,10 2-80,19-6-232,6-3-192,11-5-601,5-2-583,2-4 864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7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7882,'-31'39'360,"7"-5"80,20 3 64,8-1 56,24 3-16,9 7-48,18 2-224,13 0-56,21-4-128,6-5-160,33-10-464,9-6-272,7-9-712,0-3-529,-13-4 1169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0 4009,'-14'9'448,"12"14"632,5 4-256,15 7 297,9 6-17,12 14-136,9 6-152,14 9-368,5 4-168,22-2-416,14-9-144,20-14-296,3-9-208,0-17-784,-7-5 904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8386,'30'57'280,"17"-13"136,13 3-152,18 1 120,9 3 0,21 4-112,13-2-128,14-5-240,2-3-248,-6-13-848,-5-7-857,-3-11 1073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6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1376,'10'30'88,"4"4"80,2 7 0,0 1 144,-3 6 313,-1 4 119,-3 6-48,2-1-104,1 3-288,4 3-128,6-3-232,4-3-224,11-7-552,6-10-200,14-11 488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4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 0 4425,'-4'11'352,"-19"9"624,25 6-56,1 15 345,3 9 55,-1 21-208,6 7-224,10 14-351,7 1-169,26 3-272,10-2-136,31-6-529,12 3-487,19-4-1232,7-2 1208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4585,'34'60'560,"-15"10"552,43 4 33,16-3-249,4-3-216,46-8-512,-32-5-208,3-11-1592,4-8 1135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2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 4049,'2'-1'146,"-1"-1"0,0 1 0,0 0 0,1-1 0,-1 1 0,1 0 0,-1 0 0,1 0 0,-1 0 0,1 1 0,0-1 0,-1 0 0,1 1 0,0-1 0,0 1 0,-1-1 0,1 1 0,0 0 0,0 0 0,0 0 0,0 0 0,-1 0 0,1 0 0,0 0 0,0 1 0,0-1 0,-1 1 0,1-1 0,0 1 0,0 0 0,2 1 0,5 3 45,0 0 0,0 0 0,0 0 0,11 11-1,14 15 70,-1 2-1,-2 0 0,-2 3 0,0 0 0,-3 2 1,26 47-1,-4 8-226,61 159 0,48 265-1141,-71-213-1812,-47-181 1841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7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25 3025,'-9'-24'4433,"20"38"-3577,1 7-176,8 18-384,3 13-224,4 22-344,3 13-136,-2 13-408,-1-1-145,-4-8-183,-2-6-216,-3-5 816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9.0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15 3553,'0'-14'2528,"9"23"-1527,5 19-145,4 13-128,8 21-264,3 2-120,3 10-520,0 1-304,-2-7-936,-2 1 775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0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0 162 3577,'9'-16'312,"9"-4"232,14-3 168,5 0 72,14 0 264,10 5 9,13 4-137,8 2-120,9 6-432,1-1-352,8 7-664,-1 9-312,6 14-993,-2 7 1033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1 100 3585,'59'-30'864,"-3"3"1024,5 9-967,-4 4 95,3 7-112,4 4-64,3 4-200,4 3-128,8 3-296,2 0-96,5 2-80,-3-2-16,-3 2-120,-5 2-296,-8 6-1272,0 8 1048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0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 7194,'42'-9'192,"45"-7"-48,-32 2 32,6-1 184,1 5 72,9-1 120,4 4-32,3 2-152,5-1-104,-5 8-680,-3 3-632,-13 10 568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0 882 5017,'24'-46'1245,"1"1"0,2 2-1,55-67 1,-21 39-766,79-69-1,-84 90-389,3 2-1,2 3 1,2 3-1,1 2 1,71-31-1,-82 47-575,1 2-1,1 3 1,0 2-1,1 2 1,1 3-1,0 3 1,67-4-1,-24 16-695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1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 0 2232,'-2'38'-16,"33"20"161,-5 6 551,-3 11 320,-1 5 72,-10 9-312,-5 6-192,-14 10-280,-9 2-95,-16 15-698,-7 11-1103,-14 24 944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9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0 928,'-4'47'88,"6"2"128,14-1-192,7-3 8,14-10-128,9-8-24,11-9-24,7-8-184,7-3 256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0 2633,'3'14'408,"1"4"608,-1 2-288,-1 6 64,-2 6-120,-4 6-192,-4 9-320,-3 7-64,-9 11-160,-3 8-208,-10 18-480,-5 5-216,-6 10 448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4.1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0 134 4769,'16'-43'584,"0"8"384,-1 6-55,-7 13-145,0 5 728,-8 20-680,0 16-176,-2 11-128,-2 21-328,-1 10-95,-2 25-402,0 10-383,3 9-1368,2-4 1176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7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2088,'16'30'232,"-7"20"417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1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65 11626,'16'-23'489,"16"3"359,33 8-968,17 5-8,21 5-80,5 4-8,4 8 88,0 6 104,0 9 40,2 7 8,-3 14 8,0 11-24,-17 20-344,-9 11-321,-25 10-823,-14 0-432,-24-4-257,-19-2 945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6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95 4 8418,'93'-4'940,"96"8"1,-162-2-918,1 2 0,-1 0 0,0 2 0,0 1 0,-1 1 0,0 1 0,0 1 0,27 16 0,-44-21-41,-1 0 0,0 1 0,-1 0 0,1 0 0,-1 0 0,0 1 0,-1 0 0,1 1 0,-1 0 0,-1 0 0,0 0 0,0 0 0,0 1-1,-1 0 1,0 0 0,-1 0 0,0 0 0,-1 0 0,3 19 0,-4-14-77,0 0 1,-2 1-1,0-1 0,0 0 1,-1 0-1,-1 0 0,-1 0 0,0 0 1,0 0-1,-2-1 0,1 0 1,-2 0-1,-8 13 0,-5 4 14,-2-1-1,-1 0 1,-1-2 0,-1-1-1,-35 28 1,-152 106-190,174-134 150,16-10 25,-5 5-223,-1-1-1,-1-2 1,0-1 0,-1-1-1,-1-1 1,-35 10 0,46-23-228,32-14 480,36-16 366,-20 18-143,0 1-1,1 1 1,0 1-1,0 1 1,1 2-1,-1 1 1,1 2-1,0 0 1,0 2-1,-1 2 1,1 0 0,-1 2-1,1 1 1,42 15-1,-47-11-231,0 0 0,-1 1 0,-1 2 0,0 0 0,0 2-1,-2 0 1,25 22 0,-30-21-385,0 1 0,0 0-1,-2 1 1,0 1 0,-1 0 0,-1 0-1,-1 2 1,16 39 0,-10-17-441,2-1 466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9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1 12619,'-35'3'152,"4"17"-536,3 7-184,3 13 63,-2 7 161,8 8 488,6 1 136,15 8 65,11 4-81,19 5-232,8 0-88,19 1-281,5-1-231,12 0-704,6 0-672,9-8 1047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2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521 0 10242,'-36'11'-16,"0"1"0,1 3 0,1 0 0,0 2 0,1 2 0,1 1 0,1 1 0,1 1 0,-45 45 0,60-53 98,2 1 0,0 0 0,0 1 0,2 0 0,0 1 0,1 1 0,0 0 0,2 0 0,0 0 0,1 1 0,1 1-1,0-1 1,2 1 0,0-1 0,2 1 0,0 1 0,1-1 0,1 0 0,4 32 0,2-20-236,1 0 0,2-1 0,1 0 0,2-1 0,1 0 0,1 0 0,2-2 0,1 0 0,0-1 0,3 0 0,37 40 0,-16-26-257,1-1 0,2-2 0,2-3 0,2-1 0,88 47 0,-36-32-227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3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9194,'-41'4'552,"14"-2"-144,10-2-1440,15 3 520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548 40 9882,'-24'-9'292,"0"1"-1,-1 1 1,-39-6 0,53 12-462,-1 0 0,0 1 0,0 0 0,0 1 0,1 1 1,-1 0-1,0 0 0,1 1 0,-1 1 0,-10 5 1,1-1 288,1 2 1,0 1-1,1 0 1,0 2-1,1 0 1,0 1-1,1 0 1,1 2-1,0 0 1,-17 22-1,27-29-141,-1 0 0,1 1-1,1 0 1,0 0 0,0 0-1,1 1 1,0-1 0,1 1-1,0 0 1,1 0 0,0 0 0,1 1-1,0-1 1,0 0 0,1 1-1,1-1 1,0 0 0,1 0-1,0 0 1,0 0 0,2 0-1,5 15 1,1-5-307,1 0 0,2-1 1,-1 0-1,2-1 0,1-1 0,0 0 0,2-1 1,0-1-1,37 28 0,-13-14-396,2-3 0,1-1 0,75 31 0,-83-42 589,1-2-1,1-1 1,0-2-1,0-2 1,1-2-1,0-1 1,0-2-1,0-1 1,1-2-1,73-11 0,-26-7-75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9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533 3 5737,'-24'-2'626,"0"1"0,0 1-1,0 1 1,0 2-1,0 0 1,0 1 0,1 1-1,0 1 1,0 2 0,-41 18-1,47-18-532,0 1 0,1 1-1,0 1 1,0 0 0,1 1-1,1 0 1,0 1 0,0 1-1,2 0 1,0 1 0,0 0 0,2 1-1,0 0 1,-9 20 0,16-31-75,0 1 0,1 0-1,0-1 1,0 1 0,1 0 0,-1 0 0,1 0 0,1 0 0,-1 0 0,1 0 0,0 1 0,0-1 0,1 0 0,0 0 0,0 0-1,0 0 1,1 0 0,0 0 0,0-1 0,0 1 0,1 0 0,0-1 0,0 0 0,0 0 0,8 10 0,-3-8-71,1 1 0,-1-1 1,2 0-1,-1-1 0,1 0 0,0-1 1,0 0-1,0 0 0,1-1 1,-1 0-1,1-1 0,0-1 0,16 3 1,17 0-371,1-2 0,-1-2 0,1-2 1,62-9-1,-24-3-1333,116-35-1,-114 21 872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6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0 1384,'-9'36'8,"14"3"-56,11-2 8,18-7 64,5-10 40,13-13 160,3-7 24,5-9-80,2-4-64,2-1-144,2 2-48,-2-1 24,-2 4-240,-9 1-160,-6 0-8,-19 1 16,-5 0 264,-12 5 192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1.3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 10514,'2'6'-28,"-1"0"0,1-1 0,0 1-1,1 0 1,-1-1 0,1 1 0,0-1-1,0 0 1,1 0 0,0 0 0,0-1-1,0 1 1,0-1 0,1 0 0,-1 0 0,1 0-1,0-1 1,0 0 0,1 0 0,-1 0-1,1-1 1,-1 1 0,9 1 0,13 4-496,0-2 0,1-1 0,51 3 0,-59-6 609,69 3-593,131-7 0,-138-5-912,-1-4 1,1-3-1,125-40 0,-146 33 1056,48-14 1005,-40 29 10806,-82 27-9649,9-15-806,3-3-917,0 0 0,0 0 0,1 0 0,-1 1 0,1-1 0,-1 0 0,1 0 0,0 1 0,0-1 0,0 0 0,1 1 0,-1-1 0,1 0 0,0 0 0,0 0 0,0 1 0,0-1 0,0 0 1,1 0-1,0-1 0,-1 1 0,1 0 0,0 0 0,5 4 0,2 4-60,2 0 1,0 0-1,0-1 1,14 9-1,-4-5-275,0-1 0,1-2 0,0 0-1,1-1 1,1-1 0,-1-2-1,1 0 1,0-1 0,1-2-1,33 3 1,104 5-744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6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1 376,'8'1'71,"0"0"-1,-1 1 1,1 0 0,-1 0 0,1 1-1,-1 0 1,0 0 0,1 1-1,-2 0 1,1 0 0,0 1-1,9 9 1,-3-1 381,0 1 0,-1 1 0,-1 0 0,12 20 0,-17-27-379,0 0 0,0 0-1,1 0 1,0-1-1,1-1 1,-1 1-1,1-1 1,1 0-1,-1-1 1,1 0-1,0 0 1,0-1 0,14 5-1,14 2 236,1-1 0,48 5-1,-46-8 255,48 14-1,-69-15-372,0 2-1,-1 0 0,0 2 0,-1 0 0,0 0 0,24 21 1,82 87 1040,-88-82-1150,1-1 0,46 34 0,-51-46-185,2-1-1,1-2 1,1-1 0,0-2 0,2-1 0,-1-2 0,2-2-1,0-1 1,0-2 0,1-2 0,0-1 0,0-2 0,0-2-1,77-5 1,-58-2-149,-1-3 0,0-3 0,-1-2 0,0-2 0,-1-3 0,84-40 0,-77 23-223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593 0 6481,'-49'10'824,"0"2"-1,2 1 1,-1 3-1,2 2 0,-69 37 1,98-45-631,-1 2-1,2 0 1,-1 0 0,2 1 0,0 2 0,0-1-1,1 1 1,1 1 0,1 1 0,0 0-1,1 0 1,1 1 0,0 0 0,2 1 0,0 0-1,-5 22 1,8-25-50,2 0 0,0 1-1,1-1 1,1 0 0,0 1 0,1-1-1,1 1 1,0-1 0,2 1 0,0-1-1,0 0 1,10 26 0,-4-22-54,1 0 1,0 0 0,1-1-1,1 0 1,1 0-1,1-2 1,1 0-1,30 28 1,-1-8-130,1-2 0,1-3 1,2-1-1,1-3 0,80 34 0,-19-19-667,187 48 1,-167-61-5,2-6-1,0-6 1,2-6 0,-1-5 0,1-7 0,-1-5 0,152-25-1,-66-11-177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2.1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11739,'11'36'696,"14"6"1032,23 5-2048,10 0-56,19-2-96,6-1 48,22-5 192,10-1 128,13-10-160,9-3-225,7-13-375,7-3-336,3-7-656,-3-2-281,-16-7 1105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28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 1 3233,'3'3'308,"0"1"-1,0-1 1,0 1 0,-1 0 0,1 0 0,-1 0 0,0 0-1,0 0 1,-1 0 0,1 1 0,-1-1 0,0 1 0,0-1 0,0 1-1,-1-1 1,0 1 0,0-1 0,0 1 0,0-1 0,-2 8-1,-2 11 214,-1 1 0,-14 40 0,8-31-40,1 1-55,2 0 0,1 1-1,-5 67 1,12-82-321,1-1 1,0 1-1,1-1 0,1 0 0,1 0 0,1 0 1,1 0-1,14 33 0,-4-21-136,2-1 0,1 0 0,2-2 0,0 0 0,2-1 0,1-2 0,1 0 0,1-2 0,1 0 0,1-2 0,1-1 0,60 31 0,-39-27-177,1-2 0,1-2 1,1-3-1,0-2 1,1-2-1,1-2 0,84 4 1,-66-12-840,1-4 0,-1-4 1,1-2-1,-2-4 0,121-33 1,-90 11-456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113 0 4825,'-9'6'286,"0"1"-1,0 0 1,1 1-1,0 0 1,1 0 0,0 0-1,0 1 1,1 0 0,0 1-1,0-1 1,1 1-1,1 0 1,-1 1 0,2-1-1,-1 1 1,1-1-1,1 1 1,0 0 0,1 0-1,0 0 1,0 0-1,1 0 1,1 0 0,0 0-1,0 0 1,1 0 0,1 0-1,0 0 1,0 0-1,1-1 1,0 0 0,1 0-1,0 0 1,1 0-1,0-1 1,9 12 0,8 7-123,2-1 0,0 0 0,2-2 0,1-1 0,53 35 0,-9-14 116,108 50 0,-46-38-1496,3-6 0,2-6 0,207 38 0,-183-52-354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5.5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3409,'47'11'128,"26"3"24,13 0-152,13 0-48,4 2 16,9 6 56,7 1 64,16 7 32,2 2 16,10-2-552,2-7 328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3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 11634,'111'-5'449,"-2"6"263,74 31-888,10 16-160,20 30-128,8 11 7,13 21 185,11 8 72,5 24-120,3 16-120,8 19-408,-7 10-360,-11-8 720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10962,'142'39'400,"41"4"121,-2 24-689,2 15-25,-14 21 1,-8 11 40,-24 17 56,-9 9-312,-16 18-1128,-14 4-1233,-38 10 1425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7.0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10906,'76'-32'512,"22"12"113,10 4-697,15 13-593,-4 10-111,-2 23 48,2 18 192,-5 35-152,-9 22-1073,-17 37 1073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3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0 552,'-2'7'24,"2"-1"40,6 1-40,6-4-24,6 1-8,8-2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1 130 9194,'23'-19'592,"2"-3"632,5 1-856,16 3-64,9 1 9,13 2 47,8 3 56,20 7 48,9 5-8,14 17-184,3 14-112,3 22-144,-3 11-48,4 23-288,4 9-216,-2 19-608,-4 8-625,-14 17 1001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7506,'124'9'264,"8"11"32,-1 19-408,0 5-216,-5 11-361,-3 6-239,-16 1 456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4.6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10794,'23'10'312,"20"10"-112,14 3-24,24 9 105,15 7-49,21 14 32,10 9-24,11 22-88,6 12-80,17 26-240,5 8-104,-1 21-216,-5 3-89,-9 15-471,-2 5-888,-12 11 1160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8218,'92'6'392,"-21"8"-152,18 20 296,5 7 64,16 15-152,11 14-64,3 20-240,-1 17-336,-11 28-2064,-9 16 1536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 6513,'103'-1'-808,"42"22"384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4.6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0 357 5449,'30'38'320,"15"-19"368,33 1-1384,13-4-240,19-9 32,5-5 336,20-13 952,16-9 392,21-12 128,13-8-120,30-10-456,7-7-264,16-14-712,10-7-688,-4-22 696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3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1 4185,'-18'12'592,"13"6"512,6 3-88,19 4-375,7 2-25,19 1-16,9-1-32,19-4-192,10-5-168,17-11-352,7-7-72,17-16-232,4-6-208,10-19-1177,-1-8 1073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202 847 4201,'-18'0'412,"-1"1"0,1 1 0,0 0 0,0 1 0,-24 7 0,39-9-361,-1 0 1,1 0-1,-1 0 0,1 1 0,-1-1 1,1 1-1,0 0 0,0 0 0,0 0 0,0 0 1,0 0-1,0 1 0,0 0 0,1-1 1,0 1-1,-1 0 0,1 0 0,0 0 1,0 0-1,1 1 0,-1-1 0,1 0 1,-1 1-1,1 0 0,0-1 0,0 1 0,1-1 1,-1 1-1,1 0 0,0-1 0,0 1 1,0 0-1,1 5 0,1-2-14,0-1 0,0 0 1,1 0-1,0 0 0,0 0 0,0 0 0,1 0 0,-1-1 0,1 0 1,1 0-1,-1 0 0,1 0 0,0-1 0,0 0 0,0 0 0,1 0 1,9 5-1,9 4-245,1-1-1,47 17 1,-28-16 32,1-2-1,0-2 1,0-2 0,1-2-1,0-2 1,0-2 0,0-1-1,0-3 1,62-12 0,-3-6-347,0-5 0,189-73-1,-263 87 489,-1-2 0,0-1 0,-1-2-1,-1-1 1,-1-1 0,0-1 0,-1-1-1,42-46 1,-55 53 283,-1-1 0,-1-1 0,0 0 0,-1 0 0,-1-1 0,0 0 1,-1 0-1,-1-1 0,-1 0 0,-1-1 0,0 1 0,-1-1 0,-1 0 0,-1 0 0,-1 0 0,-2-36 0,0 40 3,-1 1 1,-1-1 0,0 1-1,-1-1 1,0 1-1,-1 0 1,-1 0-1,-14-24 1,16 32-160,0 0 0,-1 0 0,0 0 0,0 0 0,0 1 0,-1 0 1,0 0-1,0 0 0,0 1 0,-1 0 0,1 0 0,-1 0 0,0 1 0,0 0 1,0 1-1,-1 0 0,1 0 0,-14-2 0,-34 0 401,51 4-480,0 0 0,1 0 0,-1 0-1,0 1 1,0 0 0,0-1-1,0 1 1,0 0 0,1 1-1,-1-1 1,-5 4 0,9-5-19,0 0 1,-1 0-1,1 0 1,0 1 0,0-1-1,-1 0 1,1 0 0,0 1-1,0-1 1,-1 0-1,1 0 1,0 1 0,0-1-1,-1 0 1,1 1 0,0-1-1,0 0 1,0 1-1,0-1 1,0 0 0,0 1-1,0-1 1,0 0-1,-1 1 1,1-1 0,0 0-1,0 1 1,1-1 0,-1 0-1,0 1 1,0-1-1,0 1 1,0-1 0,0 0-1,0 1 1,0-1 0,0 0-1,1 1 1,-1-1-1,0 1 1,18 9-148,24 1-82,6-9 97,-1-2-1,1-3 0,0-1 0,-1-3 0,50-13 0,-46 10 34,49-11-564,-1-4 1,-2-4 0,130-58 0,-88 18-76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3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991 1 5785,'-115'39'207,"0"5"0,3 5-1,3 5 1,-161 104 0,245-141 154,0 1 0,2 2 0,0 0 0,1 1 0,1 1 0,-28 37 0,38-43-276,1 0 1,1 1-1,0 0 0,1 0 0,1 1 1,1 0-1,1 0 0,0 1 0,1 0 0,1 0 1,-1 30-1,3-29-147,2-1 1,0 1-1,2-1 1,0 0-1,1 0 1,1 0-1,0 0 1,2-1-1,0 0 0,1 0 1,1 0-1,0-1 1,1-1-1,14 18 1,-10-18-49,1 0 1,0-1-1,1 0 1,1-1-1,0-1 1,1-1-1,0 0 0,1-2 1,0 0-1,1-1 1,0 0-1,35 8 1,0-5 129,0-2 0,1-2 0,0-4 0,86-2 0,227-32-25,-349 27-4,35-3 40,283-37-121,-249 27 544,152-46 1,-227 57-351,75-29 774,-83 31-862,1 0 0,-1 0-1,1-1 1,-1 0 0,0 0 0,0-1 0,-1 0 0,0 0-1,0 0 1,6-7 0,-11 11-12,1 0-1,-1 1 1,1-1-1,-1 0 1,0 0-1,1 0 0,-1 0 1,0 0-1,0 0 1,1 0-1,-1 0 1,0 0-1,0 0 1,0 0-1,0 0 1,0 0-1,0 0 1,-1 0-1,1 0 1,0 0-1,0 0 1,-1 0-1,1 0 0,-1 1 1,1-1-1,-1 0 1,1 0-1,-1 0 1,1 0-1,-1 1 1,0-1-1,1 0 1,-1 1-1,0-1 1,0 0-1,1 1 1,-1-1-1,0 1 1,0-1-1,0 1 1,0-1-1,0 1 0,0 0 1,0 0-1,0-1 1,0 1-1,0 0 1,0 0-1,0 0 1,0 0-1,0 0 1,-1 0-1,2 1 9,-1 0 0,1 0 0,0 0 0,0 0 0,0 0 1,0 0-1,0-1 0,0 1 0,0 0 0,0 0 0,0 0 0,0 0 0,0 0 0,1 0 0,-1 0 0,0-1 0,1 1 0,-1 0 0,0 0 0,1 0 0,-1-1 0,1 1 0,-1 0 0,1 0 1,0-1-1,0 2 0,7 6 66,1 0 0,-1 0 0,1-1 1,1 0-1,-1 0 0,1-1 1,0 0-1,1-1 0,-1 0 1,13 3-1,117 32 248,-135-39-318,53 10-47,-1-2 0,2-3 0,-1-2 0,1-3 1,-1-3-1,0-2 0,1-3 0,71-17 0,48-23-385,219-88-1,-346 116 302,71-26-823,-14-3 349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5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1 2449,'-49'9'48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6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258 0 2625,'-18'11'216,"0"9"120,-1 1-168,-4 9-184,-2 4-176,-7 10-248,0 4-17,-2 7-95,2 2-24,7 5 424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428 413 7994,'-25'-4'70,"0"2"1,0 0 0,-1 2 0,1 1-1,-1 0 1,-33 8 0,44-6 108,1 1 1,0 0 0,0 1-1,0 0 1,0 1-1,1 1 1,0 0 0,0 1-1,1 0 1,0 1-1,0 0 1,-11 13 0,19-19-205,1 0 0,0 0 0,1 1 0,-1-1 0,1 1 0,-1 0-1,1 0 1,0 0 0,1 0 0,-1 0 0,1 0 0,-1 0 0,1 1 0,0-1 0,1 0 0,-1 1 0,1-1 0,0 1 0,0-1 0,0 0 0,1 1 0,1 7 0,1-6-70,0 0-1,0 0 0,0 0 1,0 0-1,1 0 0,0-1 1,0 0-1,1 0 1,-1 0-1,1 0 0,0-1 1,1 0-1,-1 0 1,11 6-1,8 3 29,0-2 0,1-1 0,0-1 0,0 0 1,1-2-1,0-2 0,1 0 0,31 1 0,15-2 47,130-11-1,103-28-319,-258 26-546,0-2 0,-1-2 0,-1-2 1,55-25-1,-86 33 661,-1-1 0,0-1-1,0 0 1,20-18 0,-29 23 489,-1 0 0,0-1 1,0 1-1,0-1 1,0 0-1,-1 0 0,0 0 1,0-1-1,0 1 0,-1-1 1,0 1-1,0-1 1,0 0-1,2-12 0,-4 17-158,0-1 0,1 0 0,-1 0 0,0 1-1,0-1 1,0 0 0,0 0 0,-1 0 0,1 1-1,0-1 1,-1 0 0,1 0 0,-1 1 0,0-1-1,0 0 1,1 1 0,-1-1 0,0 1 0,0-1-1,0 1 1,-1-1 0,1 1 0,0 0 0,0-1-1,-3 0 1,1 1-40,0-1 0,1 2-1,-1-1 1,0 0 0,0 1 0,0-1-1,0 1 1,0 0 0,0 0 0,0 0-1,0 0 1,0 1 0,-6 1-1,-3 1-42,0 1-1,0 0 0,1 1 1,-1 0-1,1 1 0,-12 8 1,15-8-14,-1 1 0,1 0-1,1 0 1,-1 1 0,1 0 0,1 1 0,0-1 0,0 1 0,-9 19 0,13-24-7,0 1 0,0-1 1,1 1-1,-1 0 0,1 0 0,0 0 1,1-1-1,-1 1 0,1 0 1,0 0-1,0 0 0,1 0 1,-1 0-1,1 0 0,0 0 0,0 0 1,1-1-1,-1 1 0,1 0 1,0-1-1,1 1 0,-1-1 1,6 7-1,-1-3 18,1 0 1,0 0-1,1-1 1,-1-1-1,1 1 1,1-1-1,-1-1 1,1 0-1,0 0 0,0-1 1,0 0-1,12 2 1,14 3 64,1-2-1,48 4 1,10-4 0,0-5 0,0-4 0,121-18 0,277-79-142,-394 72-202,-2-4 1,-1-4 0,-2-4-1,-1-5 1,-3-3 0,102-72-1,-168 103 288,-2-1 0,1-1-1,-2-1 1,22-25 0,-37 36 21,1 0 1,-1 0 0,-1-1 0,1 0 0,-1 0-1,-1 0 1,0-1 0,0 1 0,-1-1 0,0 0-1,-1 0 1,0 0 0,-1-1 0,0 1 0,0-11 0,-1 18-207,-1-1 1,0 1 0,1-1 0,-1 0 0,-1 1 0,1 0 0,0-1 0,-1 1 0,0 0 0,0 0 0,0-1 0,0 1 0,0 1 0,-1-1 0,1 0 0,-1 1 0,0-1 0,1 1 0,-1 0 0,0 0 0,-1 0 0,1 0 0,0 0 0,0 1 0,-1 0 0,1-1 0,-1 1 0,1 1 0,-1-1 0,-5 0 0,-14-3 153,0 1 0,0 2 0,-38 1 0,43 0 573,3 0-166,1 1-1,0 1 1,0 0-1,0 0 1,-26 9-1,38-10-465,-1 0 1,1-1-1,0 1 0,0 0 0,0 0 0,0 0 1,0 1-1,0-1 0,0 0 0,0 1 0,0-1 1,1 1-1,-1 0 0,1-1 0,-1 1 0,1 0 1,-1 0-1,1 0 0,0 0 0,0 0 0,0 0 1,0 1-1,1-1 0,-1 0 0,0 0 0,1 1 1,0-1-1,-1 0 0,1 1 0,0-1 0,0 0 1,0 1-1,1-1 0,-1 0 0,0 0 0,1 1 1,0-1-1,-1 0 0,1 0 0,0 1 0,0-1 1,0 0-1,1 0 0,-1 0 0,0-1 0,2 3 1,34 36-1270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9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11867,'16'44'-305,"16"11"-743,28 4 304,15-3 120,19-2 392,11-3 120,7-10-1120,-2-2 848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6 8682,'-11'6'323,"1"1"0,-1 0 0,1 0 0,1 1 0,-1 1 0,1 0 0,1 0 0,0 1 0,-12 18 0,18-25-286,0 1-1,0-1 0,0 1 0,1 0 0,-1 0 0,1 0 1,0 0-1,0 0 0,1 0 0,-1 0 0,1 0 1,0 0-1,0 0 0,0 0 0,0 0 0,1 0 0,0 0 1,0 0-1,0 0 0,0 0 0,1 0 0,-1 0 1,1-1-1,0 1 0,0 0 0,0-1 0,1 0 1,-1 0-1,1 1 0,0-1 0,0-1 0,0 1 0,0 0 1,4 1-1,7 7-94,2-1 1,-1-1-1,1-1 0,1 0 1,0-2-1,0 1 0,0-2 1,24 5-1,149 16-357,-182-25 403,400 23-750,-327-25-29,0-3 0,160-29 0,-207 26 385,-23 6 362,0 0 0,0-1 0,0-1 0,-1 0 1,1 0-1,-1-1 0,0-1 0,0 1 1,14-10-1,-24 14 94,0 0-1,0 0 1,1 0 0,-1 0 0,0 0-1,1-1 1,-1 1 0,0 0 0,0 0 0,2-1 199,-2 1-200,0 0 1,0-1 0,0 1 0,0 0-1,1 0 1,-1-1 0,0 1 0,0 0 0,0-1-1,0 1 1,0 0 0,0 0 0,0-1-1,0 1 1,0 0 0,0-1 0,0 1 0,0 0-1,0-1 1,0 1 0,0 0 0,0 0 0,0-1-1,0 1 1,0 0 0,0-1 0,0 1-1,0 0 1,-1 0 0,0-2 299,1 2-300,-1 0 1,1-1 0,0 1 0,0 0-1,-1 0 1,1 0 0,0 0 0,0 0 0,-1 0-1,1 0 1,-1-1 0,0 1 23,0 0-1,-1 0 1,1 0-1,0 0 1,-1 0 0,1 0-1,0 0 1,-1 0 0,1 1-1,0-1 1,0 0 0,-1 1-1,1-1 1,0 1-1,0 0 1,-2 0 0,-1 3-72,-1 0 1,1 0-1,0 0 1,0 1 0,0 0-1,0 0 1,1 0-1,0 0 1,0 0-1,-4 10 1,6-12 9,0-1 0,0 1-1,0 0 1,1-1 0,-1 1-1,1 0 1,0 0 0,0-1 0,0 1-1,0 0 1,0 0 0,0 0-1,1-1 1,-1 1 0,1 0 0,0-1-1,0 1 1,0 0 0,0-1-1,1 1 1,-1-1 0,1 0 0,-1 1-1,1-1 1,0 0 0,2 2-1,5 4 11,0-2-1,1 1 1,-1-2-1,2 1 1,-1-1-1,0-1 0,1 0 1,0 0-1,18 3 1,16 2-29,48 2 1,43-1-306,0-7 1,1-5-1,-1-6 1,-1-6-1,0-6 1,-1-6-1,-1-6 1,149-56-1,-244 75 57,0-2 0,-1-2-1,-1-1 1,0-2-1,-2-1 1,0-2 0,-1-1-1,50-49 1,-19-1-545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139 25 3025,'-62'-18'152,"-15"11"400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3153,'-32'17'240,"29"1"184,13 2-176,29-3-264,13-1-48,17-8-248,9-8-168,9-13-513,0-8 545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8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1268 375 2449,'5'-17'79,"-1"0"1,0 0 0,-1 0-1,-1-1 1,0 1 0,-2-1-1,-1-21 1,0 31-27,-1 0 1,1 0-1,-1-1 0,-1 1 0,1 0 0,-2 1 0,1-1 1,-1 0-1,0 1 0,0 0 0,-1 0 0,0 0 1,0 1-1,-1-1 0,0 1 0,0 1 0,-9-8 1,-1 3 54,0 0 0,-1 1 0,0 1 0,-1 1 0,1 0 0,-1 1 0,-1 1 0,1 1 1,-1 1-1,-24-2 0,-11 2 276,1 2-1,-77 9 1,61 2-92,0 3 1,1 3-1,1 3 0,0 3 0,2 3 1,-111 58-1,157-73-257,0 1 0,0 0 0,1 2 0,0 0 1,-21 21-1,35-30-94,0 0 1,1 0-1,-1 1 0,1-1 1,0 1-1,0 0 1,0-1-1,1 1 0,0 0 1,0 1-1,0-1 1,1 0-1,-1 1 0,1-1 1,0 1-1,1-1 1,-1 1-1,1-1 1,0 1-1,1-1 0,-1 1 1,1-1-1,0 1 1,1-1-1,-1 0 0,3 6 1,3 3-189,1-1 0,0 0 0,0 0-1,2-1 1,-1 0 0,1-1 0,1 0 0,0-1 0,1 0 0,16 11 0,21 12-694,67 34 0,-8-14 338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2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10402,'-2'8'-80,"0"-1"0,1 1 0,0-1 0,1 1 0,0-1-1,0 1 1,0 0 0,1-1 0,0 1 0,1-1 0,0 1 0,0-1-1,0 0 1,1 0 0,0 0 0,0 0 0,1 0 0,0-1 0,0 1-1,8 8 1,3 4 234,1 0-1,0-1 1,2 0 0,0-2-1,25 19 1,-9-13-155,1-1 0,1-2 1,1-2-1,1-1 0,0-1 1,1-2-1,0-2 0,60 8 1,30-3-135,170 0 0,-117-10-201,-167-6 274,0 1 1,1 1-1,-1 0 1,0 2-1,20 5 1,-31-7 68,0-1-1,0 1 1,-1 0 0,1 1-1,0-1 1,-1 1 0,0-1 0,1 1-1,-1 0 1,0 1 0,0-1-1,-1 0 1,1 1 0,-1-1-1,0 1 1,1 0 0,-2 0-1,1 0 1,0 0 0,-1 0 0,0 0-1,1 7 1,-1-7 12,0 1 1,-1-1 0,1 0-1,1 0 1,-1 0-1,0 1 1,1-1 0,0 0-1,0-1 1,0 1-1,1 0 1,-1-1 0,1 1-1,0-1 1,0 0-1,0 0 1,5 4-1,-3-5-7,0 0 0,-1 0 0,1-1-1,0 0 1,0 0 0,0 0 0,0 0-1,0-1 1,0 0 0,1 0-1,-1 0 1,0-1 0,0 0 0,0 0-1,7-2 1,14-4-877,46-18 0,-16-1 130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1 14211,'-9'33'0,"9"-4"-656,43-4 96,31 0 424,20-1 32,32-4 144,15-2-8,27-15-160,15-6-168,22-20-561,11-8-639,20-13 824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 1 6329,'-25'5'-444,"19"-1"-353,17 1-634,62 1 1379,-60-6 544,1 0 1,-1 1-1,1 1 0,-1 0 0,1 1 0,-1 1 1,0 0-1,22 9 0,23 21 408,65 51 1,1 1-764,-19-23-186,2-6 0,3-4 1,137 46-1,-92-49 50,302 55 1,-346-89-340,1-4 0,1-6 1,159-11-1,-123-9-604,0-7 1,153-42-1,-62-1 354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6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674 1 1176,'-32'0'74,"-1"1"-1,1 1 0,0 2 1,0 1-1,0 1 1,1 2-1,-1 2 0,2 0 1,0 2-1,-34 19 1,41-18 229,1 0 0,0 2 0,1 0 0,1 1 0,0 2-1,1 0 1,1 0 0,1 2 0,1 0 0,1 1 0,0 1 0,2 0 0,-13 28 0,20-36-201,2 1 0,-1-1-1,2 1 1,0-1 0,1 1-1,0 0 1,1 0 0,1 0-1,0 1 1,1-1 0,1 0-1,0-1 1,1 1 0,1 0-1,0-1 1,1 0 0,0 0-1,2 0 1,-1 0 0,12 16 0,5 5 8,2-1 1,1-1 0,1-2-1,1 0 1,2-2 0,39 29-1,-28-28-29,2-2 0,0-1 0,2-2 0,1-3 0,1-1 0,0-2 0,1-3 0,1-2 0,1-1 0,0-3 0,97 6 0,-52-12-267,1-5-1,-1-3 0,-1-5 1,1-4-1,138-38 0,-74 7-518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0 520,'23'73'72,"13"-7"-128,3-9 64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7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27 896,'-21'-27'8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4753,'1'49'80,"14"6"-80,17 11-48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1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8610,'16'25'296,"7"0"112,21 5-584,6 0-32,12-5 32,4-2 88,3-3 104,6-8 48,5-3-24,7-2-80,14-1-464,9-1-416,21-3-1049,1-2 1025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78 40 2160,'4'0'67,"33"-5"126,-36 6-153,0-1 0,0 0 0,0 0 0,0 0 0,0-1 0,0 1 0,0 0 0,0 0 0,0 0 0,0-1 1,-1 1-1,1-1 0,0 1 0,0 0 0,0-1 0,0 0 0,-1 1 0,1-1 0,0 1 0,0-1 0,-1 0 1,1 0-1,0 1 0,-1-1 0,1 0 0,-1 0 0,1-1 0,-2 0 70,0 1 0,0 0 0,0-1 1,-1 1-1,1 0 0,0 0 0,-1 0 0,1-1 0,-1 2 0,1-1 0,-1 0 1,0 0-1,1 0 0,-1 1 0,0-1 0,0 1 0,1-1 0,-1 1 1,0 0-1,0 0 0,-3 0 0,-42-3 2093,44 3-2029,-1 0-1,1 1 1,0-1-1,-1 1 1,1 0 0,0 0-1,0 0 1,-1 0-1,1 0 1,0 1-1,0-1 1,0 1-1,-4 3 1,6-4-151,0 0 0,0 0 1,1 0-1,-1 0 1,0 0-1,1 0 0,-1 1 1,1-1-1,-1 0 1,1 0-1,-1 0 0,1 1 1,0-1-1,-1 0 0,1 0 1,0 1-1,0-1 1,0 0-1,0 1 0,0-1 1,1 0-1,-1 0 1,0 1-1,0-1 0,1 0 1,-1 0-1,1 0 0,-1 1 1,1-1-1,0 0 1,-1 0-1,1 0 0,0 0 1,0 0-1,-1 0 1,1 0-1,0 0 0,0-1 1,0 1-1,0 0 0,2 0 1,9 9-18,0-1 1,0-1-1,1 0 0,0-1 1,0-1-1,1 0 1,22 7-1,9 0 0,55 9-1,27-4 25,229 4-1,131-33 192,-481 10-216,1182-95-1428,-1012 61-1913,-137 22 1687,-38 13 1628,-1 0 1,0-1 0,1 1 0,-1 0 0,0 0 0,1 0 0,-1 0 0,0 0 0,0-1 0,1 1 0,-1 0 0,0 0 0,0-1-1,1 1 1,-1 0 0,0 0 0,0-1 0,0 1 0,1 0 0,-1 0 0,0-1 0,0 1 0,0 0 0,0-1 0,0 1 0,0 0 0,0-1-1,1 1 1,-1 0 0,0-1 0,0 1 0,0 0 0,0-1 0,-1 1 0,1 0 0,0-1 0,0 1 0,0 0 0,0-1 0,0 1 0,0 0-1,0-1 1,-1 1 0,1 0 0,0-1 0,0 1 0,0 0 0,-1 0 0,1-1 0,0 1 0,0 0 0,-1 0 0,1 0 0,-1-1-1,-18-8-124,2 6 262,0 1-1,0 1 1,0 0-1,0 1 1,0 1 0,0 0-1,1 1 1,-1 1 0,0 1-1,1 1 1,0 0 0,-17 8-1,-16 19-476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5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1424,'48'71'312,"48"1"-48,25-1-64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3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8642,'43'15'128,"29"13"-392,14 6 168,19 1-40,10-3 8,25-10 32,22-10-352,30-17-1521,10-15 1289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9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0 157 7458,'84'1'248,"17"-6"-24,18-2-168,25 0-24,10-2-16,17-2 8,5 2-8,19-3-16,7-4-264,17-3-881,17-5-599,9-15 800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7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1380 8338,'124'-19'350,"-1"-4"0,194-65 0,230-118-243,-400 147 159,496-209-90,-18-45-550,-492 234-857,131-104 1,-90 41 249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2280,'46'-34'585,"-2"0"415,4-1-1304,7-3 368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5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80 7017,'0'28'193,"14"-3"95,43-9-921,14-5 129,21-9 64,8-2 240,8-9 216,7-4 56,24-10-368,8-7-392,13-11-736,7-5 672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2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0 296,'-2'25'40,"4"-7"-8,5-4-104,5-9-40,4-5 16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1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1212 736,'150'-363'5700,"106"-109"-4604,-64 171-3652,-140 226 1805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5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0 935 2961,'36'-45'96,"3"1"40,10-11-16,6-2 160,9-10 184,0-8-32,2-3-88,-2-2-112,-6-2-240,5 2-64,2-7-536,5-1-416,10-8 536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0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1149 5313,'662'-570'5341,"-468"420"-6260,261-152 0,-367 247-213,-25 18-376,-5 3 581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1272 3921,'244'-183'3877,"7"-5"-2150,-175 126-1526,3 4 0,2 4 1,119-60-1,166-84-186,16-9-1193,-90 46-2373,-218 114 2736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8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1022 1560,'240'-150'2727,"-117"70"-1366,174-84-1,269-74-1529,-22 10-913,-280 97 450,-201 100 420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2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0 944 3329,'95'-60'1530,"2"4"1,129-54-1,107-31-1060,213-80 145,-132 88-2457,155-56-1759,-485 156 2776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0 361 192,'75'-25'376,"12"-3"112,18-6 192,5-3 105,7-4-225,2-2-96,2 1-176,3 3-136,-1 3-704,-6 1 392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 0 1232,'-13'15'392,"1"8"345,-1 7-249,3 11-568,-1 3-585,-3 8 393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 1 2128,'0'9'-192,"0"8"-104,0 7-128,-4 4 632,-1 6 256,0 5 265,-3 3-9,5 8-320,-1 2-440,1 1-72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3529,'0'39'-224,"4"3"-224,1 4 184,0 4 624,1 0 288,1 3 160,3 2-80,6 7-320,2 6-184,5 8-224,4 4-32,1 5-264,-1-1-216,7-6-896,-4-5 800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5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92 670 552,'-3'0'22,"-4"0"28,0-1 1,0 1 0,1-1-1,-1-1 1,0 1 0,1-1-1,-11-4 1,16 5 26,-1-1 0,0 1 0,0-1 0,0 0 0,1 1 0,-1-1 0,1 0-1,-1 0 1,1 0 0,0 0 0,0 0 0,0-1 0,0 1 0,0 0 0,0 0 0,0-1 0,1 1 0,-1-1-1,1 1 1,0 0 0,0-1 0,0 1 0,0-1 0,1-4 0,2-16 323,1-1 0,1 1-1,1-1 1,1 2 0,10-24 0,15-49-232,-23 54-419,8-62 0,-16 88-1,0-1-1,0 0 0,-2 1 1,0-1-1,-1 1 0,0-1 1,-6-18-1,7 30 147,-1 1-1,1 0 1,0-1 0,-1 1 0,0 0-1,0 0 1,0 0 0,0 0 0,0 0 0,-1 0-1,1 1 1,-1-1 0,0 1 0,-5-4-1,-17-1-317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3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1 3817,'-5'3'360,"6"15"552,5 4-584,4 18 240,1 8 128,3 22 137,4 4-81,5 11-264,2 6-152,2 0-256,1-3-120,0-8-192,-1-9-64,1-9-232,1-3-192,1-7-665,0-1 761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4785,'9'32'232,"7"13"320,4 5-96,4 17 200,8 11-7,7 22-209,6 4-152,6 3-224,1-11-24,-2-16-24,-8-7-8,1-15-56,-2-3-144,1-5-528,4-2-561,2-2 673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5297,'5'17'280,"11"5"224,3 4-400,10 15 152,1 9 136,9 19 185,7 8 31,11 6-144,4-3-128,6-7-216,-3-2-56,-5-7-104,-4 0-40,-4-4-64,1-1-96,-1-3-352,-1 1-305,-2 0 465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3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8594,'3'6'160,"0"0"-1,1 0 1,-1-1 0,1 1-1,0-1 1,1 0 0,0 0-1,-1 0 1,1-1 0,1 0-1,-1 0 1,1 0 0,6 3-1,21 18 265,65 53 170,3-3-1,175 97 0,-157-99-571,158 126-1,-34 6-4814,-200-166 3527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7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6945,'30'30'689,"-5"-7"831,3-2-976,9 11-272,4 7-8,9 18-72,9 5-32,8 16-32,9 7 0,11 10-64,6 8-32,5 7-128,-3 5-200,-8 6-272,-5 1-208,-14 1-944,-6-6-657,-9-10 1297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0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8058,'16'39'288,"10"2"296,8 7-48,10 14 224,10 12 96,17 19-199,7 6-169,7 15-272,-1 3-136,-1 9-272,1 0-136,-6-1-329,3-3-223,-1-6-1024,-3-8 1120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3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8426,'12'51'520,"18"18"328,6 6-416,8 21-200,10 7-40,8 14-72,9 7-32,7 4-56,2 2-80,-2 0-264,-3-4-256,-8-7-1368,1-2 1192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10074,'17'61'696,"8"-3"401,4 3-577,13 11-328,6 8-8,16 9-24,4 5-40,3-2-120,0-1-104,-4-15-352,-1-8-393,-6-13 457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8.9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1928,'-30'11'425,"1"5"447,3 4-128,10 5-312,5 3-136,13-1-248,5-1-56,18-5-8,9-3 16,15-5 0,15-6-72,11-7-616,8-9 464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2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55 15 5113,'-32'16'288,"18"5"312,5 0-544,11-3 96,3-2 24,13-3 24,7-3-32,18-4-144,5-3-128,16-8-392,10-6-184,13-8-288,7-8-40,15-8-120,-1-6 583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8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71 1008,'3'2'37,"-1"0"0,1 0 0,0-1 0,0 1 0,0-1 0,0 0 0,0 1 0,0-1 0,1-1 0,-1 1 0,0 0 0,0-1 0,1 0 0,-1 1 0,0-1 0,1-1 0,2 1 0,63-13 203,-55 10-70,88-24 978,-69 16-816,0 2 1,1 1-1,0 2 0,1 1 0,39 0 0,-72 5-323,0 0 0,-1 0 0,1 0 0,0 0 0,0 1 0,-1-1 0,1 0-1,0 1 1,-1 0 0,1-1 0,0 1 0,-1 0 0,1-1 0,-1 1 0,1 0 0,-1 0 0,0 0 0,1 1 0,-1-1-1,0 0 1,0 0 0,0 1 0,0-1 0,0 1 0,1 1 0,-1 0 4,0 0 1,0 0-1,-1 1 0,1-1 1,-1 0-1,0 0 0,0 1 1,0-1-1,0 0 0,-1 1 0,1-1 1,-2 4-1,-3 10 23,-1-1 0,0 1-1,-16 25 1,9-16-645,1 1 1,0 0-1,-11 45 0,12-32-256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4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163 123 2601,'-18'7'269,"1"0"1,0 1 0,-29 18 0,41-23-214,0 0-1,0 0 1,1 1 0,-1 0-1,1 0 1,0 0 0,0 1-1,0-1 1,1 1 0,-1 0-1,1 0 1,0 0 0,1 1-1,-1-1 1,1 0 0,-2 8-1,4-12-48,0 1-1,0-1 0,0 0 1,0 1-1,0-1 0,0 1 1,0-1-1,0 1 1,0-1-1,1 0 0,-1 1 1,1-1-1,-1 1 0,1-1 1,-1 0-1,1 0 0,0 1 1,-1-1-1,1 0 1,0 0-1,0 0 0,0 0 1,2 2-1,-1-1 6,1 0-1,0-1 1,1 1 0,-1 0 0,0-1-1,0 0 1,1 0 0,-1 0 0,5 1-1,7 0 8,0-1-1,0 0 1,22-2-1,14-4-142,-1-2 0,0-3 0,0-1 0,-1-3-1,64-27 1,-8-5-1112,127-78-1,-152 78 741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6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246 15 2409,'-14'1'95,"0"0"0,0 1 0,1 1 0,-1 0 0,1 1 0,-1 0 0,1 1 0,0 0 0,1 1 0,-1 1 0,1 0 0,1 1 0,-1 0 0,1 0 0,1 1 0,-11 11 0,19-18-72,0 0 0,0 0 1,1 0-1,-1 0 1,0 0-1,1 0 1,-1 0-1,1 1 1,0-1-1,0 0 1,0 1-1,0-1 1,0 1-1,1-1 1,-1 1-1,1-1 1,-1 1-1,1 0 1,0-1-1,0 6 1,1-6-8,0 0 0,1 0 0,-1 0 0,0 1 0,0-2 0,1 1 0,-1 0 0,1 0 0,0 0 0,-1-1 0,1 1 0,0-1 0,0 1 0,0-1 0,0 0 0,0 0 0,1 0 0,1 1 0,10 3 33,0-1 0,1 0 0,-1-1 1,1-1-1,26 2 0,-1-5-42,-1-1 1,1-1-1,-1-3 0,0-1 1,63-21-1,185-82-1422,-234 88 839,50-22-56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0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 0 5657,'-12'19'182,"1"1"0,1 0 0,0 0 0,1 1 0,2 0 0,0 1 0,1 0 1,1 0-1,-2 25 0,6-36-67,0 1 0,1 0 0,1-1 0,0 1 0,0-1 0,1 1 0,1-1 0,0 0 0,0 0 1,1 0-1,0 0 0,1 0 0,0-1 0,1 0 0,0 0 0,11 13 0,-5-10-190,1 0 0,0 0 0,1-1 0,0-1 0,1-1 0,0 0-1,0 0 1,1-2 0,34 13 0,23 3-1421,125 25 0,-107-30 582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39 8082,'9'-6'414,"-1"1"0,1 0 0,1 1 0,-1 0 1,1 0-1,16-3 0,-12 5-366,-1 1 0,0 0 0,1 1-1,-1 1 1,1 0 0,-1 1 0,1 0 0,-1 1 0,0 0 0,0 1-1,-1 1 1,1 0 0,-1 1 0,0 0 0,0 1 0,-1 0 0,17 14-1,-6-3-99,0 1 0,-2 1-1,-1 1 1,0 0 0,-1 2-1,-2 0 1,19 34 0,-23-32-9,-1-1 1,-1 1-1,-1 1 1,-2 0-1,-1 0 1,0 0 0,-2 1-1,-1 0 1,-2 0-1,0 0 1,-2-1-1,0 1 1,-2 0-1,-8 32 1,-12 30-1192,-3-1 1,-67 150 0,83-217 409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5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7834,'26'5'544,"4"0"216,10 4-224,-5 5 48,1 8-64,1 6-16,-2 15-112,3 5-71,1 14-249,-2 0-208,-3 5-345,-2 1-119,-11 5-192,-5-2-120,-11 0-544,-8 5-657,-13 6 1153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5393,'69'55'495,"-3"4"0,-2 2-1,62 77 1,-108-117-521,0 1 1,-2 1-1,0 0 0,-2 1 0,-1 1 0,0 0 1,12 37-1,-15-25-186,-1 0 0,-1 0 0,-2 1-1,2 72 1,-10 140-2153,-2-198 1494,-1-1 0,-23 88 0,5-71 632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2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9290,'53'46'1231,"68"46"1,9 7-813,-111-83-379,-1 2 0,0 0-1,-1 2 1,-1-1 0,-1 2 0,-1 0 0,19 38 0,-18-26-52,-2 1 1,-1 0-1,-2 0 1,11 67-1,-2 54-92,-11-81-91,23 105 1,-29-171-24,0 0 0,0 0 1,1 0-1,0-1 0,0 1 0,0-1 0,1 0 1,1 0-1,-1 0 0,1 0 0,0-1 0,0 1 1,1-2-1,0 1 0,0 0 0,0-1 0,1 0 1,0-1-1,0 1 0,0-2 0,0 1 0,1-1 1,-1 1-1,1-2 0,8 3 0,28 2-1194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3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6033,'3'45'640,"1"-12"721,3-1-873,7-3-80,2-3 48,9-2-16,9-8-48,21-13-320,11-5-248,17-19-1248,9-7 928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3793,'29'25'176,"-17"1"80,4 6 256,0 2 176,0 7 368,2 3-7,1 8-185,3 10-160,4 7-440,1 2-128,5 2-160,0-2-64,5-5-224,2-6-272,7-9-921,8-4 873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5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4905,'-14'46'560,"14"3"544,5 3-71,18 5-225,11-2-48,19-7-320,13-11-192,21-19-1192,11-11 680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3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1 303 1248,'46'-9'432,"7"0"321,13-5-201,-4 0-128,-2-4-184,-3-2-32,-5-3-96,-1-2-48,-1-5-32,-2 0-72,-4-2-328,-3 4-152,-12 5-321,-6 5-55,-14 9 520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0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357 0 2825,'-34'9'313,"-45"19"1,54-18-419,0-1 0,-1-1 1,-47 8-1,60-15 209,3 0 168,0 0 0,1 1 0,-1 0 0,0 0 0,-16 7 0,25-9-221,1 0 1,0 1-1,-1-1 0,1 0 1,-1 1-1,1-1 0,0 0 1,-1 1-1,1-1 0,0 0 1,-1 1-1,1-1 0,0 1 1,0-1-1,-1 1 0,1-1 1,0 1-1,0-1 0,0 1 1,0-1-1,-1 1 0,1-1 1,0 1-1,0-1 1,0 1-1,0-1 0,0 1 1,0-1-1,1 1 0,-1-1 1,0 1-1,0 0 0,13 22 944,22 16 73,-17-23-975,0-1 0,1 0 0,0-2 0,1 0 0,1-1 0,0-1 1,25 8-1,-11-6-150,1-2 0,1-1 1,70 8-1,-22-12-207,1-4 0,-1-3 0,103-15 0,78-29-2500,-138 14 1653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3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5569,'43'17'144,"17"3"-88,29-8-656,7-3-400,1-11 504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9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115 365 2577,'-6'1'129,"0"-1"1,0 1-1,0 0 1,0 0-1,1 0 1,-1 1-1,1 0 1,-1 0-1,1 1 1,0-1-1,-1 1 1,1 0-1,1 0 1,-10 8-1,12-8-88,-1 0 1,1 0-1,0 0 1,0 1-1,0-1 1,0 1-1,1-1 0,-1 1 1,1-1-1,0 1 1,0 0-1,0 0 0,1 0 1,-1-1-1,1 1 1,0 0-1,0 0 1,0 0-1,1 0 0,-1 0 1,1-1-1,0 1 1,0 0-1,2 4 1,-1-3-27,1 1 1,0 0 0,0-1 0,1 0 0,-1 0 0,1 0 0,0 0 0,1 0 0,-1-1-1,1 0 1,0 0 0,0 0 0,0 0 0,0-1 0,1 0 0,0 0 0,-1-1 0,8 3 0,11 3-244,1 0 0,52 8 0,-34-10-5,0-3 0,0-1 0,0-2 0,0-2 1,69-12-1,210-62 252,-271 62 0,-28 8-11,142-44 43,-142 42-48,-1-1-1,-1-2 1,0 0 0,0-1-1,20-16 1,-35 24 42,0-1-1,0 0 1,-1 0 0,0-1 0,0 1-1,0-1 1,-1 0 0,0-1 0,0 1 0,0-1-1,-1 0 1,0 0 0,-1 0 0,1 0-1,-1 0 1,0 0 0,-1-1 0,0 1 0,0-1-1,-1 1 1,0-1 0,0 1 0,-1-1-1,0 1 1,0-1 0,-3-8 0,1 6 97,-1 0 0,0 0 0,0 0 1,-1 1-1,-1 0 0,0 0 0,0 1 1,0-1-1,-1 1 0,0 0 0,-1 1 1,0 0-1,0 0 0,0 1 0,-1 0 1,0 0-1,0 1 0,-11-4 0,-3 0-114,0 2-1,0 0 0,-1 2 0,0 0 1,0 2-1,0 0 0,-40 2 0,45 2-88,0 0-1,0 1 1,0 1-1,0 1 1,0 1-1,0 0 1,1 1-1,0 1 1,0 1-1,-16 10 1,29-14 32,0 0 0,0 0 0,0 0 1,1 0-1,-1 1 0,1-1 0,0 1 1,1 0-1,-1 1 0,1-1 0,0 0 1,1 1-1,-1 0 0,1 0 0,0 0 0,0 0 1,1 0-1,0 0 0,0 0 0,0 0 1,1 0-1,0 1 0,0-1 0,2 8 1,-1-5-86,0-1 0,1 0 0,0-1 1,1 1-1,0 0 0,0-1 0,0 1 0,1-1 1,0 0-1,1 0 0,-1 0 0,1-1 1,1 0-1,-1 0 0,1 0 0,0 0 1,0-1-1,11 6 0,-2-3-33,1-1-1,0 0 1,0-2-1,0 0 1,1 0-1,-1-2 1,1 0 0,0-1-1,0-1 1,0 0-1,23-3 1,7-2-161,0-2 0,87-23 0,-31-2 11,-1-5-1,-2-4 0,109-61 0,-108 42 281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3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350 199 992,'-4'-6'-19,"-1"0"0,0 0-1,0 1 1,-1 0 0,1 0 0,-1 0-1,0 1 1,-1 0 0,1 0 0,-1 0-1,1 1 1,-1 0 0,0 0 0,0 0-1,0 1 1,-1 1 0,1-1-1,-1 1 1,1 0 0,-1 1 0,1-1-1,-1 2 1,1-1 0,-1 1 0,1 0-1,-9 3 1,2-2 29,-1 1-1,1 1 0,0 0 1,-19 9-1,27-10 40,0 0 0,1 0 1,-1 1-1,1-1 0,-1 1 0,1 0 0,0 1 0,0-1 0,1 1 0,0 0 0,0 0 0,-5 8 1,9-11-12,-1 0 1,0 1 0,1-1 0,-1 1 0,1-1 0,0 1-1,0-1 1,0 1 0,0 0 0,1-1 0,-1 1 0,1-1-1,-1 1 1,1-1 0,0 0 0,0 1 0,0-1 0,0 0-1,0 0 1,1 1 0,-1-1 0,0 0 0,1 0 0,0 0-1,0-1 1,-1 1 0,1 0 0,0-1 0,4 3 0,10 9-43,0-2 0,29 16 0,-35-21-25,31 15-90,0-1 0,2-3 1,0-1-1,0-2 1,2-2-1,0-3 0,66 8 1,1-9 243,209-11 1,-267-1 297,1-2 0,-1-2 0,0-3 0,100-34 1,-130 37-343,-1-2 0,-1 0 0,0-2 0,0 0 0,-2-1 0,1-1 0,-1-1 0,-1-1 0,-1-1 0,-1 0 0,0-1 0,-1-1 0,15-24 0,-27 38-42,-1 0-1,0-1 0,0 1 0,0-1 1,-1 0-1,0 0 0,0 0 1,-1 0-1,0 0 0,0 0 0,0 0 1,-1 0-1,1-1 0,-2 1 0,-1-12 1,1 14-28,0 0 0,-1 0 1,0 1-1,0-1 0,0 1 0,0-1 1,-1 1-1,1 0 0,-1 0 0,0 0 1,0 0-1,0 0 0,0 1 1,0 0-1,-1-1 0,1 1 0,-1 0 1,1 1-1,-1-1 0,0 0 1,0 1-1,0 0 0,0 0 0,0 0 1,-5 0-1,-26-2-102,0 0 1,0 3-1,0 1 1,0 1-1,0 2 1,-46 12-1,41-6-465,11 2 207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9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300 0 8002,'-19'10'-178,"1"0"1,0 0-1,0 2 1,2 0 0,-28 25-1,-18 15-347,17-28 1056,40-22-408,0 1 0,0-1 0,-1 1 0,1 0 0,1 0 0,-1 1-1,0-1 1,-4 7 0,7-8-115,1 0 0,0 1 0,0-1 0,-1 1 0,2-1 0,-1 1 0,0 0 0,1-1-1,-1 1 1,1 0 0,0-1 0,-1 1 0,1 0 0,1 0 0,-1-1 0,0 1 0,1 0 0,-1-1-1,1 1 1,0 0 0,0-1 0,2 5 0,33 85 101,4-1 1,66 110-1,-92-178-104,1 0-1,2-1 0,0-1 1,1 0-1,1-2 1,1 0-1,25 18 0,-27-24-4,1-1-1,0-1 0,1-1 1,0-1-1,0 0 0,1-2 0,0 0 1,1-1-1,28 3 0,-9-4-48,1-2-1,0-2 1,63-7-1,121-28-1360,-15 1-2967,-209 34 4498,1-1-1,-1 1 1,1 0-1,0 0 1,-1 0 0,0 0-1,1 0 1,-1 1-1,0-1 1,1 1 0,-1-1-1,0 1 1,0 0 0,0 0-1,0 0 1,-1 0-1,1 0 1,2 4 0,15 15 403,-5-12-429,0-1 0,1 0-1,0-1 1,0-1-1,0 0 1,0-1-1,1-1 1,22 4-1,12-1 169,71 1 0,-17-10-445,0-5 1,201-38 0,-187 20-429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3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273 49 7602,'-20'-10'155,"-2"2"0,1 0 1,-1 1-1,-25-3 0,41 8-117,0 1-1,1 0 0,-1 0 0,0 1 1,0 0-1,1 0 0,-1 0 1,0 1-1,0-1 0,1 1 1,-1 1-1,1-1 0,-1 1 1,1 0-1,-1 0 0,1 1 1,0 0-1,0 0 0,0 0 1,1 0-1,-9 8 0,12-9-26,-1 1 0,1-1 0,-1 1 0,1 0 0,0 0 0,0 0 0,0-1-1,1 1 1,-1 0 0,0 0 0,1 0 0,0 0 0,0 0 0,0 0 0,0 0 0,1 0-1,-1 0 1,1 0 0,-1 0 0,1 0 0,0 0 0,0 0 0,1-1 0,2 6 0,3 6-12,1-1 1,1 1 0,14 16 0,-7-12-68,0-1 0,0-1-1,2 0 1,0-1 0,0-1-1,2-1 1,-1 0 0,2-2-1,41 18 1,-32-19-384,0 0-1,1-2 1,0-2-1,1 0 1,-1-2 0,60-1-1,-14-6-463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1 173 6593,'75'5'235,"202"1"-1177,-238-8 687,1-2 1,0-2-1,-1-1 1,0-3-1,38-13 0,45-32 229,-91 39-46,2 1 1,0 2 0,64-18-1,-97 31 66,0 0-1,0 0 1,0 0 0,1-1-1,-1 1 1,0 0-1,0 0 1,0 0 0,1 0-1,-1 0 1,0 0 0,0 0-1,1 0 1,-1 0-1,0 0 1,0 0 0,1 0-1,-1 0 1,0 0-1,0 0 1,0 0 0,1 0-1,-1 0 1,0 0-1,0 0 1,1 0 0,-1 0-1,0 1 1,0-1 0,0 0-1,1 0 1,-1 0-1,0 0 1,0 0 0,0 1-1,0-1 1,0 0-1,1 0 1,-1 0 0,0 1-1,0-1 1,0 0 0,0 0-1,0 0 1,0 1-1,0-1 1,0 0 0,0 1-1,-7 13 17,-20 15 559,26-28-519,-10 9 471,1 1-1,1-1 0,-1 2 0,2-1 1,-1 1-1,2 1 0,-13 25 1,19-34-473,0 1 0,0-1 0,0 0 0,0 1-1,1-1 1,-1 1 0,1-1 0,0 0 0,1 1 0,-1-1 0,1 1 0,0-1 0,0 0 0,0 0 0,0 1 0,1-1 0,0 0 0,0 0 0,0 0 0,0-1 0,1 1 0,-1 0 0,1-1 0,0 1 0,0-1 0,0 0 0,1 0 0,-1-1 0,1 1 0,6 4-1,12 6-173,0-1 0,0-1 0,2 0 0,-1-2 0,1-1 0,0-1 0,1 0 0,46 4 0,19-3-701,100-3 0,-171-5 727,84 0-620,5 0 302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265 11 8802,'-17'-4'56,"-1"1"0,0 1 0,1 1 0,-1 0 0,0 1 0,-21 4-1,33-4 11,0 1 0,0 1 0,0-1 0,0 1 0,0 0 0,1 0-1,-1 1 1,1 0 0,-1 0 0,1 0 0,0 0 0,0 1 0,1 0-1,-1 0 1,1 0 0,0 1 0,0-1 0,0 1 0,0 0 0,1 0-1,-5 10 1,6-9-27,1 0-1,-1 0 0,1 0 1,1 0-1,-1 0 0,1 0 1,0 0-1,0 0 0,1-1 0,0 1 1,0 0-1,0 0 0,1 0 1,0 0-1,0-1 0,0 1 1,1-1-1,-1 0 0,1 0 1,1 0-1,-1 0 0,6 6 1,5 6-113,0 0 0,2-1 1,0-1-1,32 25 1,-14-18-382,1-1 0,1-2 0,0-1 0,2-2 0,0-2 0,0-1 0,1-2 0,81 12 0,-44-14-327,0-4 0,1-3 0,143-14 0,-93-5 370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7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 0 5553,'-16'8'184,"2"15"-32,1 5-96,8 11-48,0 4-48,8 5-376,10 1-72,12-1-64,5 0 40,11-7 312,5-7 48,11-6 48,7-3-56,8 0-504,7 0 456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4.76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0 327 2168,'99'4'185,"6"-2"31,7-2-8,9-8-88,7-6-80,17-9-24,-1-5 8,4-13-16,-3-5-8,3-6-192,8-5-473,-2-7 409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7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0 307 680,'8'3'242,"0"0"0,-1-1-1,1 0 1,0 0 0,0-1 0,0 0 0,0-1-1,0 0 1,0 0 0,0 0 0,0-1-1,0 0 1,8-3 0,3 2 37,24-5 62,-1-2 0,1-1 1,-2-3-1,73-31 0,149-93-757,-230 119 138,-27 15 79,-1 1 0,1-1 0,-1-1 0,0 1 0,0-1 0,0 0 0,0 0 0,-1 0 0,1-1 0,-1 1 0,-1-1 0,1 0 0,3-7 0,-2-1-363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0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415 120 2881,'-36'4'-43,"0"3"0,1 1 1,0 1-1,1 2 0,0 1 1,-40 22-1,31-15-439,-33 19 1875,75-38-1358,0 1 1,0-1 0,1 1 0,-1-1-1,0 1 1,1-1 0,-1 1-1,1 0 1,-1-1 0,1 1 0,-1 0-1,1-1 1,-1 1 0,1 0-1,-1 0 1,1-1 0,0 1-1,0 0 1,-1 0 0,1 0 0,0 0-1,0-1 1,0 1 0,0 0-1,0 0 1,0 0 0,0 0-1,0 0 1,0-1 0,1 1 0,-1 0-1,0 0 1,0 0 0,1 0-1,-1-1 1,0 1 0,1 0 0,-1 0-1,1-1 1,-1 1 0,1 0-1,0-1 1,-1 1 0,1-1-1,0 1 1,-1-1 0,1 1 0,0-1-1,-1 1 1,1-1 0,1 1-1,45 26 161,-10-12-215,1 0-1,0-3 1,1-1 0,0-2-1,0-1 1,61 3 0,-45-10-36,-1-1 1,1-4 0,0-1 0,59-15-1,-15-4-291,132-50 0,89-56-1052,-197 78 580,-8 3-96,-12 1 342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137 112 2256,'-6'-10'179,"-37"-49"1707,39 55-1713,1 0 0,-1 1 0,1-1 0,-1 1 0,0 0 0,0 0 0,-1 0 0,1 0 0,-1 1 0,1-1 0,-9-2 0,12 5-146,1 0 0,-1-1 0,0 1-1,0 0 1,0-1 0,1 1-1,-1 0 1,0 0 0,0 0 0,0 0-1,0-1 1,0 1 0,1 0 0,-1 1-1,0-1 1,0 0 0,0 0-1,0 0 1,0 0 0,1 1 0,-1-1-1,0 0 1,0 1 0,0-1 0,1 1-1,-1-1 1,0 1 0,1-1 0,-1 1-1,0 0 1,1-1 0,-1 1-1,1-1 1,-1 1 0,1 0 0,-1 0-1,1-1 1,-1 1 0,1 0 0,0 0-1,0 0 1,-1 0 0,1-1-1,0 1 1,0 0 0,0 0 0,0 0-1,0 1 1,0 1 16,1-1 0,-1 1 0,1-1 0,0 1 0,-1-1 0,1 1-1,0-1 1,1 0 0,-1 1 0,0-1 0,1 0 0,-1 0 0,1 0 0,0 0 0,0 0 0,3 2-1,14 9-9,1-1-1,0-2 0,1 0 1,0-1-1,32 10 0,116 21-639,-104-30 334,1-3 1,0-3-1,0-3 0,0-2 0,77-12 1,324-77-2205,-339 60 1840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4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 2224,'9'-7'505,"-4"7"423,-1 2-496,3 5-440,2 2-72,7 5 16,3 0 24,8 6-200,5 1-144,9 4-240,1 1-129,13 3 425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7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1 5889,'-21'30'-224,"23"0"-696,8 4-200,17 0 264,3-8 303,7-4 914,4-5 239,13 1 104,4 3-96,19-1-800,8-2-872,16-2 600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9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1 5713,'-9'28'120,"19"6"-64,54 5-312,25 2-384,48 3 392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7.2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3545,'8'61'504,"35"-43"872,-15 8-1312,12-3-16,16-1-48,8-3 0,18-10 48,7 0 64,21-7 56,16-4 0,23-9-152,11-5-248,19-9-624,13-10-456,12-17 656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1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1 272 768,'32'22'214,"1"-1"-1,2-1 1,0-2 0,0-2-1,2-1 1,0-2-1,0-1 1,1-2 0,1-2-1,-1-1 1,69 2-1,-16-10 110,-1-5-1,-1-3 1,1-5 0,-2-3-1,0-5 1,147-55-1,-213 69-574,0-2 0,0 0 0,-1-1 0,37-27 0,-53 35 319,-1-1 0,1 1 0,-1-1 0,0 0 0,0 0 0,-1 0 0,1 0 0,-1-1 0,0 1 0,0-1 0,0 0 0,-1 0 0,0 0 0,0 0 0,0-1 0,0 1 0,-1 0 0,0-1 0,0 1 0,-1-1 0,1 1 0,-1-1 1,0 0-1,-1 1 0,1-1 0,-3-9 0,0 10-5,1 0-1,0 1 1,-1-1 0,0 1 0,0 0 0,0 0 0,0 0 0,-1 0-1,0 0 1,0 1 0,0-1 0,0 1 0,0 0 0,0 1 0,-1-1 0,0 1-1,1 0 1,-1 0 0,0 0 0,0 0 0,0 1 0,0 0 0,0 0 0,-7 0-1,-9-1-55,-1 0 0,1 2-1,0 0 1,-33 5 0,34-2 106,-1 1 0,-31 10 1,46-12-38,0 1 1,-1-1-1,1 1 1,0 0-1,0 1 0,1-1 1,-1 1-1,1 0 1,0 0-1,0 1 0,0 0 1,-4 6-1,7-8-40,0 0-1,1 1 1,0 0 0,0-1-1,0 1 1,0-1-1,1 1 1,-1 0-1,1 0 1,0-1 0,0 1-1,0 0 1,0-1-1,1 1 1,0 0-1,0-1 1,0 1 0,0 0-1,0-1 1,1 1-1,-1-1 1,1 0 0,0 0-1,4 6 1,3 4 19,0 0 0,1-1 0,1 0 0,16 15 0,-3-8-9,1-1-1,0-1 0,1-1 1,1-1-1,41 16 1,148 41 199,-152-57-157,1-3 0,0-3 0,1-3 0,0-2 0,0-3 0,110-14 0,-43-7-14,-2-5 0,163-53 0,-290 77-69,33-10 22,-1-2 0,0-1 0,51-27 0,-78 35-14,0 0 1,0 0-1,-1-1 1,0 0 0,0-1-1,0 0 1,9-13 0,-13 16 1,-1 0 0,0 0 0,-1 0 0,1-1 0,-1 1 0,0-1 0,0 0 0,-1 0 1,0 1-1,0-1 0,0 0 0,-1 0 0,1 0 0,-2-10 0,1 14-4,0 0-1,0 1 1,-1-1-1,1 1 1,0-1-1,-1 1 1,1-1-1,-1 1 1,1-1-1,-1 1 1,0-1 0,0 1-1,1 0 1,-1-1-1,0 1 1,0 0-1,-2-2 1,2 3-5,1-1 0,-1 1 0,0 0 0,0-1 0,1 1 0,-1 0 0,0 0 0,0 0 0,0 0 0,1 0 0,-1-1 0,0 1 0,0 1 0,0-1 0,1 0 0,-1 0 0,0 0 0,0 0 0,0 0 0,1 1 0,-1-1 0,0 0 0,-1 2 0,0-1-4,-1 1 0,1-1 0,0 1 0,0 0 0,0 0 0,0 0 0,0 1 0,0-1 0,1 0 0,-1 1 0,1-1 0,0 1 0,-1-1 0,1 1 0,0-1 0,0 1 0,0 5 0,1-2-5,0-1 1,0 1 0,1 0 0,0-1 0,0 0-1,0 1 1,1-1 0,0 0 0,0 1 0,0-1-1,1 0 1,0-1 0,0 1 0,0 0 0,0-1-1,1 1 1,0-1 0,-1 0 0,2-1 0,-1 1-1,7 4 1,7 5-6,1 0 1,0-1-1,41 17 0,-11-9 3,1-3 0,1-2-1,1-2 1,0-3 0,88 7-1,-10-12-316,147-11 0,135-41-1353,-326 30 1458,-2-4 1,145-55 0,-211 68-250,-1 0 0,0-1 0,-1 0 0,0-1 0,26-23 0,-11 2-351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2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70 1688,'34'-25'448,"-4"3"201,-1 6-561,-6 9-192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7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45 14 1336,'-14'-3'212,"-17"-7"4483,70 50-2939,-20-19-1677,1-1-1,0 0 0,2-1 1,0-2-1,1 0 0,1-1 1,33 16-1,-25-19-161,0-2 1,1-1-1,0-1 1,1-2-1,0-1 0,0-2 1,0-1-1,1-2 1,50-5-1,-56 1-476,0-1-1,-1-2 1,1 0-1,-1-2 1,-1-2-1,53-25 0,-74 33 629,-1 0 0,1-1-1,-1 0 1,0 0-1,0-1 1,0 1 0,-1-1-1,1 0 1,-1 0-1,0-1 1,0 1-1,0-1 1,-1 0 0,0 0-1,0 0 1,0 0-1,0-1 1,-1 1-1,0-1 1,0 1 0,-1-1-1,1 0 1,-1 0-1,0 0 1,-1-7 0,0 12-78,1 1 1,-1-1 0,0 0 0,0 1 0,0-1 0,1 0 0,-1 1 0,0-1 0,0 1 0,1-1-1,-1 1 1,1-1 0,-1 1 0,0-1 0,1 1 0,-1-1 0,1 1 0,-1-1 0,1 1 0,0-1-1,-1 1 1,1 0 0,-1 0 0,1-1 0,0 1 0,-1 0 0,1 0 0,-1 0 0,1-1 0,0 1-1,-1 0 1,1 0 0,1 0 0,29 1-626,-21 0 527,30 2-182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9.8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264 4 8778,'-37'-2'854,"30"1"-795,1 1 0,0 0 0,0 0 1,-1 0-1,1 1 0,-9 1 0,9 1-160,1 0-1,-1 1 1,0-1-1,1 1 1,0 0-1,0 1 1,0-1-1,1 1 1,-1 0-1,1 0 1,0 0 0,-3 7-1,-6 4 209,2-2 61,0 1 0,0-1 0,2 2-1,0 0 1,0 0 0,2 0 0,-10 29 0,15-34-108,-1 0-1,1 1 1,1-1 0,0 1-1,1 0 1,0-1 0,1 1 0,0 0-1,1-1 1,0 1 0,1-1 0,0 0-1,5 14 1,3-2-58,0 0 0,1-1 0,1 0 1,1-1-1,2 0 0,-1-1 0,2-1 0,1-1 0,0 0 0,1-1 0,1-1 1,1-1-1,0-1 0,1-1 0,0 0 0,42 15 0,-26-14-352,2-1 1,-1-2-1,2-2 0,-1-2 0,1-2 0,0-1 0,0-2 1,0-2-1,69-8 0,48-23-680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0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860 637 1224,'44'-20'1104,"70"-20"0,-82 31-763,0-2 0,-1-1 0,0-2-1,0-1 1,31-21 0,-27 11-189,-2 0 0,-1-3-1,0 0 1,28-37 0,-51 56-158,-1-2 1,0 1-1,-1-1 1,0 0-1,-1 0 1,0-1-1,0 0 1,-2 0-1,1 0 1,-2-1 0,1 1-1,-2-1 1,0 0-1,0 0 1,-1 0-1,-1 0 1,-2-20-1,2 28-45,-1 1 0,0 0 0,0 0 1,0 0-1,0 0 0,-1 0 0,0 0 0,0 1 0,0-1 0,0 0 0,0 1 0,-1-1 0,1 1 0,-1 0 0,0 0 0,0 0 0,-5-3 0,6 5 19,0 0 0,0 0 1,0 1-1,-1-1 0,1 1 0,0-1 0,0 1 0,-1 0 0,1 0 1,0 0-1,0 0 0,-1 0 0,1 1 0,0-1 0,0 0 0,-1 1 1,1 0-1,0 0 0,0-1 0,0 1 0,0 1 0,0-1 0,0 0 1,0 0-1,0 1 0,1-1 0,-1 1 0,0-1 0,1 1 0,-1 0 0,1 0 1,0-1-1,-2 4 0,-19 26 17,-22 38-1,26-38 0,-37 48 0,-2-15 35,-2-3-1,-83 65 0,-148 89 6,211-165-17,-2-3-1,-2-4 1,-1-3 0,-3-4-1,-132 36 1,212-70-16,-32 8-95,37-10 60,1 0 1,0 1-1,0-1 0,-1 0 1,1 0-1,0 0 1,0 0-1,-1 0 0,1 0 1,0 0-1,0 0 1,-1-1-1,1 1 1,0 0-1,0-1 0,0 1 1,-1-1-1,1 1 1,0-1-1,0 1 0,0-1 1,0 0-1,0 0 1,-1-1-1,1-15-393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5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 1 10714,'-2'1'-1,"0"0"-1,-1 0 0,1 1 0,1-1 0,-1 0 1,0 1-1,0 0 0,0-1 0,1 1 1,-1 0-1,1 0 0,0 0 0,-1 0 1,1 0-1,0 0 0,0 1 0,0-1 1,0 0-1,1 0 0,-1 1 0,1-1 0,-1 4 1,1-2-54,1 0 0,0 0 0,0 0 0,0-1 1,1 1-1,-1 0 0,1-1 0,0 1 0,0-1 1,0 0-1,0 1 0,1-1 0,-1 0 0,4 3 0,14 14 9,1-1 0,1 0 0,0-2-1,1-1 1,1 0 0,29 13 0,12 2-41,87 29 0,-85-37-512,1-4 1,1-3-1,0-2 1,107 6-1,-119-18 182,0-2 0,-1-3 0,0-2 0,0-3 0,0-2 0,59-19 0,-75 18 768,7-3 609,-15 0 2789,-36 18-3600,-1-1 0,1 1 0,-1 0 1,1 0-1,1 0 0,-1 1 0,0-1 0,1 1 1,0 0-1,0 0 0,0 0 0,1 0 0,0 1 0,0-1 1,0 1-1,1-1 0,-2 9 0,2-8-74,0 0-1,0-1 1,1 1-1,-1 0 0,1 0 1,0 0-1,1-1 1,0 1-1,0 0 1,0 0-1,0-1 1,1 1-1,0-1 0,0 1 1,1-1-1,-1 0 1,1 0-1,0 0 1,7 8-1,4 0 15,1-1-1,0 0 1,1-1-1,0-1 1,1-1-1,25 12 1,3-3 4,66 18 1,-65-26-89,0-1-1,1-3 1,0-1-1,0-3 1,0-2 0,0-1-1,0-3 1,0-2 0,-1-2-1,54-16 1,47-22-368,246-114 1,-278 109 68,-50 21 179,62-23-41,-125 52 168,0 1 1,0-1-1,0 1 0,1 0 0,-1 0 1,0 0-1,0 0 0,0 0 1,0 0-1,0 1 0,0-1 0,0 1 1,0-1-1,0 1 0,0 0 1,0 0-1,0 0 0,0 0 0,-1 0 1,1 0-1,0 0 0,-1 1 1,1-1-1,-1 1 0,1-1 0,1 3 1,5 7 123,-1-1 1,0 1-1,8 18 1,4 6 99,-7-21-215,0-1 0,1 0 0,0-1 0,1-1 0,0 0 0,1 0 0,0-1 0,0-1 0,1-1 0,0 0 0,1-1 0,23 6 1,14 2-393,0-2 1,91 10 0,-55-14-1742,0-4-1,162-12 1,-169-2 761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87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4593,'0'13'136,"3"-1"40,8-1-408,5-4-48,4-2 112,1 0 200,7 3 352,6 2 48,10 1-72,6-2-184,12-4-464,9-1-152,9-3-120,2-1-64,0-1-320,-8-1 576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1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0 4729,'-1'14'190,"1"-1"-1,0 1 1,1-1-1,0 0 1,2 1-1,-1-1 1,1 0-1,1 0 1,1 0-1,0-1 1,0 0-1,1 0 1,0 0 0,1 0-1,16 19 1,-12-18-320,1 0 0,1-1 0,0 0 0,0-1 1,1-1-1,0 0 0,1-1 0,0 0 0,1-1 0,0-1 1,0 0-1,0-2 0,28 7 0,-24-8 3,-1-2 0,1 0 0,0-2 0,0 0 0,0-1 0,0-1 0,0-1 0,-1 0 0,1-2 0,-1 0 0,31-13 0,232-122-1190,-204 95 887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8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187 6 4969,'0'0'43,"1"-1"-1,0 0 1,0 1-1,-1-1 1,1 1-1,0 0 1,0-1-1,0 1 1,0 0-1,0-1 1,0 1-1,0 0 1,-1 0-1,1 0 1,0 0 0,0 0-1,0 0 1,0 0-1,0 0 1,0 0-1,0 0 1,0 1-1,0-1 1,0 0-1,0 0 1,-1 1-1,1-1 1,0 1-1,0-1 1,0 1 0,-1-1-1,1 1 1,0 0-1,0-1 1,-1 1-1,1 0 1,-1-1-1,1 1 1,-1 0-1,1 0 1,-1 0-1,1 0 1,-1-1-1,1 3 1,-1 0-42,0 0 1,0 1-1,0-1 1,0 0-1,0 0 0,-1 0 1,0 0-1,1 0 1,-1 0-1,-1 0 1,1 0-1,0 0 0,-2 3 1,-44 74 384,17-33 147,2 1 1,3 2-1,-39 104 0,60-140-473,0 0 0,1 0 1,1 1-1,0-1 0,0 1 0,2-1 0,0 1 0,0-1 0,2 1 1,0-1-1,0 0 0,1 1 0,1-1 0,0-1 0,1 1 0,1 0 0,0-1 1,1 0-1,0-1 0,13 17 0,-8-14-66,2-1 0,0 0 0,1-1 0,0 0 0,1-1 0,0-1-1,1 0 1,0-2 0,1 0 0,23 9 0,1-3-347,0-2 1,1-2-1,66 9 0,-63-14-386,58-1 1,45-16-215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2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7746,'18'49'392,"30"-6"-72,14-4-184,28-11-600,12-8-192,15-13-121,0-5 129,0-11 344,-3-5 104,-1-6-264,6-5-288,6-3 376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4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90 7442,'8'0'584,"5"9"328,5 1-504,7 3-184,1-1-224,4 2-160,2-1-32,4-4-8,-1-1 24,6-6 64,2-2-16,7-9-80,3-3-96,9-8-192,5-3-89,5-10-383,-3-5-200,-4-6 648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7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1 5257,'-5'1'280,"-1"1"0,1-1 0,-1 1 1,1 1-1,0-1 0,0 1 0,0 0 0,1 0 0,-1 1 0,1-1 0,-1 1 0,-6 8 1,-44 56 1649,45-53-1670,0 0 0,1 0 0,1 1 0,0 0 0,1 1 0,1 0 0,1 0 0,0 0 0,-2 22 0,6-31-225,0-1-1,1 1 0,0-1 0,0 1 0,1-1 0,0 1 0,0-1 1,0 0-1,1 0 0,1 1 0,-1-1 0,1 0 0,0-1 0,1 1 1,-1-1-1,1 1 0,1-1 0,-1 0 0,1 0 0,0-1 0,0 0 1,1 0-1,0 0 0,10 7 0,8 2-108,0-2 0,0 0 0,1-2-1,0-1 1,1 0 0,0-2 0,31 4 0,190 13-945,-236-23 976,59 2-652,-1-4 0,0-2-1,0-4 1,0-2 0,0-3-1,-2-4 1,0-2 0,68-29 0,-47 10-291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9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2553,'-1'7'216,"-1"4"272,2-2-144,3 1 176,3 1 392,1 1 96,2 3-15,3-3-161,4 0-440,5 1-200,4-4-504,5 0-256,6-1-457,3 0-151,9 2-72,5 1 88,6 1 223,1 1 425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3.3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5761,'20'20'472,"13"-6"272,12 0-335,17-3-73,5-4-192,6-3-120,4-4-80,-1-8-648,2-6-745,0-11 793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3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 0 6617,'-1'1'62,"-1"0"0,1 0 0,0 0 0,0 0 0,0 0 0,0 1 0,0-1 0,0 0 0,0 1 0,1-1 0,-1 0 0,0 1 0,1-1 0,-1 1 0,1-1 0,0 1 0,-1-1 0,1 1 0,0-1 0,0 1 0,0-1 0,0 1 0,0 0 0,0 2 0,2-1 11,-1 0 1,0 0-1,1 0 0,-1 0 1,1 0-1,0-1 0,0 1 1,0 0-1,0-1 0,1 0 1,2 3-1,10 7 99,1-1 1,-1-1-1,24 11 1,-32-17-123,25 11-13,2-1-1,-1-1 0,1-2 0,62 11 0,144 10-441,-239-32 403,120 8-1544,-1-4 1,1-7 0,225-32-1,-163 0 6524,-184 36-4891,-9 29 1037,1-7-726,6-6-256,0 0-1,1 0 1,1 0-1,0 0 0,2 0 1,-1 0-1,2 0 1,1 0-1,0-1 1,6 21-1,-4-25-119,0 0 0,0-1-1,1 1 1,1-1-1,0 0 1,0-1 0,1 1-1,1-2 1,-1 1-1,2-1 1,-1 0 0,1-1-1,0 0 1,13 7 0,-5-4-78,1-1 0,0-1 0,1-1 0,0 0 1,0-2-1,0 0 0,1-1 0,0-1 0,0-1 1,0-1-1,0-1 0,0-1 0,0 0 1,24-5-1,-12-1-104,0-1 0,0-2-1,-1-1 1,-1-2 0,1-1 0,-2-1 0,0-2 0,33-23 0,-53 32 146,27-16-908,-2-2 0,0-2 0,31-31 0,-57 48 534,-1 0 0,1 0 0,-1-1 1,-1 0-1,0 0 0,6-14 0,-10 18 238,-1 0-1,1 0 1,-2 0-1,1 0 1,-1 0-1,0 0 1,0-1-1,0 1 1,-1 0 0,-1-1-1,1 1 1,-2-8-1,1 9 237,-1 0 0,1 0 0,-1 1 0,0-1 0,0 1 0,-1-1 0,0 1 0,0 0 0,0 0 0,0 0 0,-1 0 0,0 0 0,0 1 0,0 0 0,0 0 0,-1 0 0,1 0-1,-1 1 1,0 0 0,-1 0 0,1 0 0,0 0 0,-1 1 0,-6-2 0,3 2 61,0 0 1,-1 1-1,1 0 0,0 0 0,0 1 0,0 1 0,-1 0 1,1 0-1,0 0 0,0 1 0,0 0 0,0 1 0,1 0 1,-1 1-1,-8 4 0,1 1 194,0 0 0,0 0 0,1 2 0,1 0 0,0 1 0,0 0 0,1 1 0,1 0 0,-18 25 1,26-32-313,1 0 0,0-1 0,0 2 0,0-1 0,0 0 0,1 1 0,0-1 0,1 1 0,-1-1 0,1 1 0,0 0 0,1 0 0,0 0 0,0-1 0,0 1 0,1 0 0,0 0 0,0-1 0,1 1 0,0 0 0,0-1 0,1 0 0,-1 1 0,1-1 0,1 0 0,-1 0 0,1-1 0,0 1 0,5 4 0,5 6-84,1-2-1,0 1 1,1-2 0,1 0 0,0-1-1,1-1 1,0 0 0,27 10 0,2-2-662,0-1-1,67 14 1,6-8-770,8-10 547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D5537-747B-4F0B-B331-C96F3B954863}" type="datetimeFigureOut">
              <a:rPr lang="en-AU" smtClean="0"/>
              <a:t>7/08/2025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B35A3-496B-4442-B87A-629ADAFF9D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41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B35A3-496B-4442-B87A-629ADAFF9DE2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217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1D3B-2166-4930-967F-2A07B389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1106D-F8F4-FED6-45B9-CE5A5D4F5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3147A-6878-2B47-2798-58800B59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0201-500B-49F1-AD19-CB6BECBB3636}" type="datetime1">
              <a:rPr lang="en-AU" smtClean="0"/>
              <a:t>7/08/2025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E1CF6-B141-1CE5-3FFE-95A54D91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1CB6-3285-C3FC-17AD-E58285B0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93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64BF-59AC-48B1-218E-03C08ED2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49DF4-2D72-8A3A-9BF4-201BC7B71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DAEE-C388-79A5-491F-D3393159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FD7A-BD78-47B9-98EC-27E8B474ECD0}" type="datetime1">
              <a:rPr lang="en-AU" smtClean="0"/>
              <a:t>7/08/2025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C5297-D2C6-BAC8-D3E1-E07FB778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61086-A10A-99B6-54AB-F5D2B2E6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061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3BDB4-7C83-B8BA-D660-18A706799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75854-CED6-DCC9-1CC6-5D980E544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4190C-D6F1-3602-CEAA-52721237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BACD-52B9-4B49-B485-B2B5232FBAFA}" type="datetime1">
              <a:rPr lang="en-AU" smtClean="0"/>
              <a:t>7/08/2025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73D9C-B39B-FAEC-CADD-034C0A663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B6EB4-A5D0-1374-7688-15FEEE7F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44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F2CA-771D-BB64-8F6D-382225E7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A950-7F98-1BE7-3029-7F4468BC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2AE4D-4E2A-F278-4916-B35BEE92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425C-A16B-436B-80E0-3BC8CB7FD121}" type="datetime1">
              <a:rPr lang="en-AU" smtClean="0"/>
              <a:t>7/08/2025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1166-29F6-CFC4-A1C0-938E34EA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6AFD-60F2-DB0B-03C3-354334A0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909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3841-F4CC-1766-F53B-FE523D30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C09EE-0EA0-4591-CC8D-57D07470C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9C5AA-BC38-136A-0CA7-80427909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B53DA-D093-40EA-BD90-AA6C1355B4F9}" type="datetime1">
              <a:rPr lang="en-AU" smtClean="0"/>
              <a:t>7/08/2025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C239-7FFA-923C-88F8-C6B5D143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4D8DE-13F1-5D56-79C7-BF9B99CD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90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054C-B418-C3F0-97E7-D9B3C52C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2F369-86AD-6E90-932B-035962467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F4785-F784-5786-6639-55B50CD10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8EBE6-84C1-8BED-C05A-758609D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429-D796-4F69-8B67-E2EE104AD5BC}" type="datetime1">
              <a:rPr lang="en-AU" smtClean="0"/>
              <a:t>7/08/2025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CF1BD-0603-741B-F552-03C31FB4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1152D-C5F4-8C4B-27C5-BE4450FF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719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5EFB-F882-06D7-B992-B2A4487E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2954-32F6-ECC7-7FCA-025E31A64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74B9-C27A-944C-84B0-17A9F2382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AE6DA-DDA4-04ED-2A4A-E7AF79E21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52900-E745-C342-387C-280C0E6B7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7C16F-499F-AD01-98C9-410450B7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B101C-449A-47D0-AC00-95CFD3AA6907}" type="datetime1">
              <a:rPr lang="en-AU" smtClean="0"/>
              <a:t>7/08/2025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A687B-4985-7601-673E-858ADC9B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A5A9F-BE51-8F62-CBED-AFDE2ABE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982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A734-E892-6AF4-D106-B62213FD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BCF16-B829-D02F-D9AC-3D66B15E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70EB-05E2-4A7A-8A74-98B9DB212D53}" type="datetime1">
              <a:rPr lang="en-AU" smtClean="0"/>
              <a:t>7/08/2025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DE15-59E5-6031-F781-F7A345B4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09FFC-3CE4-3A8F-198E-69932453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0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50DA2-E8AE-C039-7134-53967B7B8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FB7B0-5A30-4A03-B308-065B84F38DCE}" type="datetime1">
              <a:rPr lang="en-AU" smtClean="0"/>
              <a:t>7/08/2025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3ED3D-7303-D744-DAF5-61668D64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37CEA-9232-87B7-0577-8E7F72FD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42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17F6-646D-E4E2-81D3-B9D8B5B7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550A-97BD-2EE1-3C1C-C9C31FAD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E0ED3-D571-A8BD-783D-F158382F1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ECED2-38B3-65EA-D058-7A1397EB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7ECD-4D64-4EA4-9679-19437B03B10B}" type="datetime1">
              <a:rPr lang="en-AU" smtClean="0"/>
              <a:t>7/08/2025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CFFDE-A710-D5F4-C924-50614B4B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35925-6EB6-514E-926D-38792022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76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323C-31D4-643F-0BFB-11E082CE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F8B17D-EC62-37D5-E108-4FBD6D14E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2266C-6C23-35A3-E2AD-97B8482A4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9DD08-BAA8-6A4A-6167-E657260D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24CD-A387-47A3-B226-A793A8BE562B}" type="datetime1">
              <a:rPr lang="en-AU" smtClean="0"/>
              <a:t>7/08/2025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7A0F5-26DE-05D6-0164-AB07AB9B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CC314-33E1-A586-46AB-AD73C11D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EEDDB2-DFBD-72BA-8CC0-C054832F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D02CA-AE93-4780-5525-D0EBAEA4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D4625-69C0-16F6-E760-9381D4D47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77FA0-63D5-4E27-A68E-26841DD493E9}" type="datetime1">
              <a:rPr lang="en-AU" smtClean="0"/>
              <a:t>7/08/2025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2815-EE50-4B1F-35EB-10351A7CD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24B4-1D2C-5862-59F0-FFA58E4F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994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94.png"/><Relationship Id="rId117" Type="http://schemas.openxmlformats.org/officeDocument/2006/relationships/customXml" Target="../ink/ink1061.xml"/><Relationship Id="rId21" Type="http://schemas.openxmlformats.org/officeDocument/2006/relationships/customXml" Target="../ink/ink1013.xml"/><Relationship Id="rId42" Type="http://schemas.openxmlformats.org/officeDocument/2006/relationships/image" Target="../media/image2602.png"/><Relationship Id="rId47" Type="http://schemas.openxmlformats.org/officeDocument/2006/relationships/customXml" Target="../ink/ink1026.xml"/><Relationship Id="rId63" Type="http://schemas.openxmlformats.org/officeDocument/2006/relationships/customXml" Target="../ink/ink1034.xml"/><Relationship Id="rId68" Type="http://schemas.openxmlformats.org/officeDocument/2006/relationships/image" Target="../media/image2615.png"/><Relationship Id="rId84" Type="http://schemas.openxmlformats.org/officeDocument/2006/relationships/image" Target="../media/image2623.png"/><Relationship Id="rId89" Type="http://schemas.openxmlformats.org/officeDocument/2006/relationships/customXml" Target="../ink/ink1047.xml"/><Relationship Id="rId112" Type="http://schemas.openxmlformats.org/officeDocument/2006/relationships/image" Target="../media/image2637.png"/><Relationship Id="rId16" Type="http://schemas.openxmlformats.org/officeDocument/2006/relationships/image" Target="../media/image2589.png"/><Relationship Id="rId107" Type="http://schemas.openxmlformats.org/officeDocument/2006/relationships/customXml" Target="../ink/ink1056.xml"/><Relationship Id="rId11" Type="http://schemas.openxmlformats.org/officeDocument/2006/relationships/customXml" Target="../ink/ink1008.xml"/><Relationship Id="rId32" Type="http://schemas.openxmlformats.org/officeDocument/2006/relationships/image" Target="../media/image2597.png"/><Relationship Id="rId37" Type="http://schemas.openxmlformats.org/officeDocument/2006/relationships/customXml" Target="../ink/ink1021.xml"/><Relationship Id="rId53" Type="http://schemas.openxmlformats.org/officeDocument/2006/relationships/customXml" Target="../ink/ink1029.xml"/><Relationship Id="rId58" Type="http://schemas.openxmlformats.org/officeDocument/2006/relationships/image" Target="../media/image2610.png"/><Relationship Id="rId74" Type="http://schemas.openxmlformats.org/officeDocument/2006/relationships/image" Target="../media/image2618.png"/><Relationship Id="rId79" Type="http://schemas.openxmlformats.org/officeDocument/2006/relationships/customXml" Target="../ink/ink1042.xml"/><Relationship Id="rId102" Type="http://schemas.openxmlformats.org/officeDocument/2006/relationships/image" Target="../media/image2632.png"/><Relationship Id="rId123" Type="http://schemas.openxmlformats.org/officeDocument/2006/relationships/customXml" Target="../ink/ink1064.xml"/><Relationship Id="rId128" Type="http://schemas.openxmlformats.org/officeDocument/2006/relationships/image" Target="../media/image2645.png"/><Relationship Id="rId5" Type="http://schemas.openxmlformats.org/officeDocument/2006/relationships/customXml" Target="../ink/ink1005.xml"/><Relationship Id="rId90" Type="http://schemas.openxmlformats.org/officeDocument/2006/relationships/image" Target="../media/image2626.png"/><Relationship Id="rId95" Type="http://schemas.openxmlformats.org/officeDocument/2006/relationships/customXml" Target="../ink/ink1050.xml"/><Relationship Id="rId22" Type="http://schemas.openxmlformats.org/officeDocument/2006/relationships/image" Target="../media/image2592.png"/><Relationship Id="rId27" Type="http://schemas.openxmlformats.org/officeDocument/2006/relationships/customXml" Target="../ink/ink1016.xml"/><Relationship Id="rId43" Type="http://schemas.openxmlformats.org/officeDocument/2006/relationships/customXml" Target="../ink/ink1024.xml"/><Relationship Id="rId48" Type="http://schemas.openxmlformats.org/officeDocument/2006/relationships/image" Target="../media/image2605.png"/><Relationship Id="rId64" Type="http://schemas.openxmlformats.org/officeDocument/2006/relationships/image" Target="../media/image2613.png"/><Relationship Id="rId69" Type="http://schemas.openxmlformats.org/officeDocument/2006/relationships/customXml" Target="../ink/ink1037.xml"/><Relationship Id="rId113" Type="http://schemas.openxmlformats.org/officeDocument/2006/relationships/customXml" Target="../ink/ink1059.xml"/><Relationship Id="rId118" Type="http://schemas.openxmlformats.org/officeDocument/2006/relationships/image" Target="../media/image2640.png"/><Relationship Id="rId80" Type="http://schemas.openxmlformats.org/officeDocument/2006/relationships/image" Target="../media/image2621.png"/><Relationship Id="rId85" Type="http://schemas.openxmlformats.org/officeDocument/2006/relationships/customXml" Target="../ink/ink1045.xml"/><Relationship Id="rId12" Type="http://schemas.openxmlformats.org/officeDocument/2006/relationships/image" Target="../media/image2587.png"/><Relationship Id="rId17" Type="http://schemas.openxmlformats.org/officeDocument/2006/relationships/customXml" Target="../ink/ink1011.xml"/><Relationship Id="rId33" Type="http://schemas.openxmlformats.org/officeDocument/2006/relationships/customXml" Target="../ink/ink1019.xml"/><Relationship Id="rId38" Type="http://schemas.openxmlformats.org/officeDocument/2006/relationships/image" Target="../media/image2600.png"/><Relationship Id="rId59" Type="http://schemas.openxmlformats.org/officeDocument/2006/relationships/customXml" Target="../ink/ink1032.xml"/><Relationship Id="rId103" Type="http://schemas.openxmlformats.org/officeDocument/2006/relationships/customXml" Target="../ink/ink1054.xml"/><Relationship Id="rId108" Type="http://schemas.openxmlformats.org/officeDocument/2006/relationships/image" Target="../media/image2635.png"/><Relationship Id="rId124" Type="http://schemas.openxmlformats.org/officeDocument/2006/relationships/image" Target="../media/image2643.png"/><Relationship Id="rId54" Type="http://schemas.openxmlformats.org/officeDocument/2006/relationships/image" Target="../media/image2608.png"/><Relationship Id="rId70" Type="http://schemas.openxmlformats.org/officeDocument/2006/relationships/image" Target="../media/image2616.png"/><Relationship Id="rId75" Type="http://schemas.openxmlformats.org/officeDocument/2006/relationships/customXml" Target="../ink/ink1040.xml"/><Relationship Id="rId91" Type="http://schemas.openxmlformats.org/officeDocument/2006/relationships/customXml" Target="../ink/ink1048.xml"/><Relationship Id="rId96" Type="http://schemas.openxmlformats.org/officeDocument/2006/relationships/image" Target="../media/image26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4.png"/><Relationship Id="rId23" Type="http://schemas.openxmlformats.org/officeDocument/2006/relationships/customXml" Target="../ink/ink1014.xml"/><Relationship Id="rId28" Type="http://schemas.openxmlformats.org/officeDocument/2006/relationships/image" Target="../media/image2595.png"/><Relationship Id="rId49" Type="http://schemas.openxmlformats.org/officeDocument/2006/relationships/customXml" Target="../ink/ink1027.xml"/><Relationship Id="rId114" Type="http://schemas.openxmlformats.org/officeDocument/2006/relationships/image" Target="../media/image2638.png"/><Relationship Id="rId119" Type="http://schemas.openxmlformats.org/officeDocument/2006/relationships/customXml" Target="../ink/ink1062.xml"/><Relationship Id="rId44" Type="http://schemas.openxmlformats.org/officeDocument/2006/relationships/image" Target="../media/image2603.png"/><Relationship Id="rId60" Type="http://schemas.openxmlformats.org/officeDocument/2006/relationships/image" Target="../media/image2611.png"/><Relationship Id="rId65" Type="http://schemas.openxmlformats.org/officeDocument/2006/relationships/customXml" Target="../ink/ink1035.xml"/><Relationship Id="rId81" Type="http://schemas.openxmlformats.org/officeDocument/2006/relationships/customXml" Target="../ink/ink1043.xml"/><Relationship Id="rId86" Type="http://schemas.openxmlformats.org/officeDocument/2006/relationships/image" Target="../media/image2624.png"/><Relationship Id="rId13" Type="http://schemas.openxmlformats.org/officeDocument/2006/relationships/customXml" Target="../ink/ink1009.xml"/><Relationship Id="rId18" Type="http://schemas.openxmlformats.org/officeDocument/2006/relationships/image" Target="../media/image2590.png"/><Relationship Id="rId39" Type="http://schemas.openxmlformats.org/officeDocument/2006/relationships/customXml" Target="../ink/ink1022.xml"/><Relationship Id="rId109" Type="http://schemas.openxmlformats.org/officeDocument/2006/relationships/customXml" Target="../ink/ink1057.xml"/><Relationship Id="rId34" Type="http://schemas.openxmlformats.org/officeDocument/2006/relationships/image" Target="../media/image2598.png"/><Relationship Id="rId50" Type="http://schemas.openxmlformats.org/officeDocument/2006/relationships/image" Target="../media/image2606.png"/><Relationship Id="rId55" Type="http://schemas.openxmlformats.org/officeDocument/2006/relationships/customXml" Target="../ink/ink1030.xml"/><Relationship Id="rId76" Type="http://schemas.openxmlformats.org/officeDocument/2006/relationships/image" Target="../media/image2619.png"/><Relationship Id="rId97" Type="http://schemas.openxmlformats.org/officeDocument/2006/relationships/customXml" Target="../ink/ink1051.xml"/><Relationship Id="rId104" Type="http://schemas.openxmlformats.org/officeDocument/2006/relationships/image" Target="../media/image2633.png"/><Relationship Id="rId120" Type="http://schemas.openxmlformats.org/officeDocument/2006/relationships/image" Target="../media/image2641.png"/><Relationship Id="rId125" Type="http://schemas.openxmlformats.org/officeDocument/2006/relationships/customXml" Target="../ink/ink1065.xml"/><Relationship Id="rId7" Type="http://schemas.openxmlformats.org/officeDocument/2006/relationships/customXml" Target="../ink/ink1006.xml"/><Relationship Id="rId71" Type="http://schemas.openxmlformats.org/officeDocument/2006/relationships/customXml" Target="../ink/ink1038.xml"/><Relationship Id="rId92" Type="http://schemas.openxmlformats.org/officeDocument/2006/relationships/image" Target="../media/image2627.png"/><Relationship Id="rId2" Type="http://schemas.openxmlformats.org/officeDocument/2006/relationships/image" Target="../media/image1.png"/><Relationship Id="rId29" Type="http://schemas.openxmlformats.org/officeDocument/2006/relationships/customXml" Target="../ink/ink1017.xml"/><Relationship Id="rId24" Type="http://schemas.openxmlformats.org/officeDocument/2006/relationships/image" Target="../media/image2593.png"/><Relationship Id="rId40" Type="http://schemas.openxmlformats.org/officeDocument/2006/relationships/image" Target="../media/image2601.png"/><Relationship Id="rId45" Type="http://schemas.openxmlformats.org/officeDocument/2006/relationships/customXml" Target="../ink/ink1025.xml"/><Relationship Id="rId66" Type="http://schemas.openxmlformats.org/officeDocument/2006/relationships/image" Target="../media/image2614.png"/><Relationship Id="rId87" Type="http://schemas.openxmlformats.org/officeDocument/2006/relationships/customXml" Target="../ink/ink1046.xml"/><Relationship Id="rId110" Type="http://schemas.openxmlformats.org/officeDocument/2006/relationships/image" Target="../media/image2636.png"/><Relationship Id="rId115" Type="http://schemas.openxmlformats.org/officeDocument/2006/relationships/customXml" Target="../ink/ink1060.xml"/><Relationship Id="rId61" Type="http://schemas.openxmlformats.org/officeDocument/2006/relationships/customXml" Target="../ink/ink1033.xml"/><Relationship Id="rId82" Type="http://schemas.openxmlformats.org/officeDocument/2006/relationships/image" Target="../media/image2622.png"/><Relationship Id="rId19" Type="http://schemas.openxmlformats.org/officeDocument/2006/relationships/customXml" Target="../ink/ink1012.xml"/><Relationship Id="rId14" Type="http://schemas.openxmlformats.org/officeDocument/2006/relationships/image" Target="../media/image2588.png"/><Relationship Id="rId30" Type="http://schemas.openxmlformats.org/officeDocument/2006/relationships/image" Target="../media/image2596.png"/><Relationship Id="rId35" Type="http://schemas.openxmlformats.org/officeDocument/2006/relationships/customXml" Target="../ink/ink1020.xml"/><Relationship Id="rId56" Type="http://schemas.openxmlformats.org/officeDocument/2006/relationships/image" Target="../media/image2609.png"/><Relationship Id="rId77" Type="http://schemas.openxmlformats.org/officeDocument/2006/relationships/customXml" Target="../ink/ink1041.xml"/><Relationship Id="rId100" Type="http://schemas.openxmlformats.org/officeDocument/2006/relationships/image" Target="../media/image2631.png"/><Relationship Id="rId105" Type="http://schemas.openxmlformats.org/officeDocument/2006/relationships/customXml" Target="../ink/ink1055.xml"/><Relationship Id="rId126" Type="http://schemas.openxmlformats.org/officeDocument/2006/relationships/image" Target="../media/image2644.png"/><Relationship Id="rId8" Type="http://schemas.openxmlformats.org/officeDocument/2006/relationships/image" Target="../media/image2585.png"/><Relationship Id="rId51" Type="http://schemas.openxmlformats.org/officeDocument/2006/relationships/customXml" Target="../ink/ink1028.xml"/><Relationship Id="rId72" Type="http://schemas.openxmlformats.org/officeDocument/2006/relationships/image" Target="../media/image2617.png"/><Relationship Id="rId93" Type="http://schemas.openxmlformats.org/officeDocument/2006/relationships/customXml" Target="../ink/ink1049.xml"/><Relationship Id="rId98" Type="http://schemas.openxmlformats.org/officeDocument/2006/relationships/image" Target="../media/image2630.png"/><Relationship Id="rId121" Type="http://schemas.openxmlformats.org/officeDocument/2006/relationships/customXml" Target="../ink/ink1063.xml"/><Relationship Id="rId3" Type="http://schemas.openxmlformats.org/officeDocument/2006/relationships/customXml" Target="../ink/ink1004.xml"/><Relationship Id="rId25" Type="http://schemas.openxmlformats.org/officeDocument/2006/relationships/customXml" Target="../ink/ink1015.xml"/><Relationship Id="rId46" Type="http://schemas.openxmlformats.org/officeDocument/2006/relationships/image" Target="../media/image2604.png"/><Relationship Id="rId67" Type="http://schemas.openxmlformats.org/officeDocument/2006/relationships/customXml" Target="../ink/ink1036.xml"/><Relationship Id="rId116" Type="http://schemas.openxmlformats.org/officeDocument/2006/relationships/image" Target="../media/image2639.png"/><Relationship Id="rId20" Type="http://schemas.openxmlformats.org/officeDocument/2006/relationships/image" Target="../media/image2591.png"/><Relationship Id="rId41" Type="http://schemas.openxmlformats.org/officeDocument/2006/relationships/customXml" Target="../ink/ink1023.xml"/><Relationship Id="rId62" Type="http://schemas.openxmlformats.org/officeDocument/2006/relationships/image" Target="../media/image2612.png"/><Relationship Id="rId83" Type="http://schemas.openxmlformats.org/officeDocument/2006/relationships/customXml" Target="../ink/ink1044.xml"/><Relationship Id="rId88" Type="http://schemas.openxmlformats.org/officeDocument/2006/relationships/image" Target="../media/image2625.png"/><Relationship Id="rId111" Type="http://schemas.openxmlformats.org/officeDocument/2006/relationships/customXml" Target="../ink/ink1058.xml"/><Relationship Id="rId15" Type="http://schemas.openxmlformats.org/officeDocument/2006/relationships/customXml" Target="../ink/ink1010.xml"/><Relationship Id="rId36" Type="http://schemas.openxmlformats.org/officeDocument/2006/relationships/image" Target="../media/image2599.png"/><Relationship Id="rId57" Type="http://schemas.openxmlformats.org/officeDocument/2006/relationships/customXml" Target="../ink/ink1031.xml"/><Relationship Id="rId106" Type="http://schemas.openxmlformats.org/officeDocument/2006/relationships/image" Target="../media/image2634.png"/><Relationship Id="rId127" Type="http://schemas.openxmlformats.org/officeDocument/2006/relationships/customXml" Target="../ink/ink1066.xml"/><Relationship Id="rId10" Type="http://schemas.openxmlformats.org/officeDocument/2006/relationships/image" Target="../media/image2586.png"/><Relationship Id="rId31" Type="http://schemas.openxmlformats.org/officeDocument/2006/relationships/customXml" Target="../ink/ink1018.xml"/><Relationship Id="rId52" Type="http://schemas.openxmlformats.org/officeDocument/2006/relationships/image" Target="../media/image2607.png"/><Relationship Id="rId73" Type="http://schemas.openxmlformats.org/officeDocument/2006/relationships/customXml" Target="../ink/ink1039.xml"/><Relationship Id="rId78" Type="http://schemas.openxmlformats.org/officeDocument/2006/relationships/image" Target="../media/image2620.png"/><Relationship Id="rId94" Type="http://schemas.openxmlformats.org/officeDocument/2006/relationships/image" Target="../media/image2628.png"/><Relationship Id="rId99" Type="http://schemas.openxmlformats.org/officeDocument/2006/relationships/customXml" Target="../ink/ink1052.xml"/><Relationship Id="rId101" Type="http://schemas.openxmlformats.org/officeDocument/2006/relationships/customXml" Target="../ink/ink1053.xml"/><Relationship Id="rId122" Type="http://schemas.openxmlformats.org/officeDocument/2006/relationships/image" Target="../media/image2642.png"/><Relationship Id="rId4" Type="http://schemas.openxmlformats.org/officeDocument/2006/relationships/image" Target="../media/image2583.png"/><Relationship Id="rId9" Type="http://schemas.openxmlformats.org/officeDocument/2006/relationships/customXml" Target="../ink/ink100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4.png"/><Relationship Id="rId299" Type="http://schemas.openxmlformats.org/officeDocument/2006/relationships/image" Target="../media/image2795.png"/><Relationship Id="rId21" Type="http://schemas.openxmlformats.org/officeDocument/2006/relationships/image" Target="../media/image2656.png"/><Relationship Id="rId63" Type="http://schemas.openxmlformats.org/officeDocument/2006/relationships/image" Target="../media/image2677.png"/><Relationship Id="rId159" Type="http://schemas.openxmlformats.org/officeDocument/2006/relationships/image" Target="../media/image2725.png"/><Relationship Id="rId324" Type="http://schemas.openxmlformats.org/officeDocument/2006/relationships/customXml" Target="../ink/ink1227.xml"/><Relationship Id="rId170" Type="http://schemas.openxmlformats.org/officeDocument/2006/relationships/customXml" Target="../ink/ink1150.xml"/><Relationship Id="rId226" Type="http://schemas.openxmlformats.org/officeDocument/2006/relationships/customXml" Target="../ink/ink1178.xml"/><Relationship Id="rId268" Type="http://schemas.openxmlformats.org/officeDocument/2006/relationships/customXml" Target="../ink/ink1199.xml"/><Relationship Id="rId32" Type="http://schemas.openxmlformats.org/officeDocument/2006/relationships/customXml" Target="../ink/ink1081.xml"/><Relationship Id="rId74" Type="http://schemas.openxmlformats.org/officeDocument/2006/relationships/customXml" Target="../ink/ink1102.xml"/><Relationship Id="rId128" Type="http://schemas.openxmlformats.org/officeDocument/2006/relationships/customXml" Target="../ink/ink1129.xml"/><Relationship Id="rId5" Type="http://schemas.openxmlformats.org/officeDocument/2006/relationships/image" Target="../media/image2648.png"/><Relationship Id="rId181" Type="http://schemas.openxmlformats.org/officeDocument/2006/relationships/image" Target="../media/image2736.png"/><Relationship Id="rId237" Type="http://schemas.openxmlformats.org/officeDocument/2006/relationships/image" Target="../media/image2764.png"/><Relationship Id="rId279" Type="http://schemas.openxmlformats.org/officeDocument/2006/relationships/image" Target="../media/image2785.png"/><Relationship Id="rId43" Type="http://schemas.openxmlformats.org/officeDocument/2006/relationships/image" Target="../media/image2667.png"/><Relationship Id="rId139" Type="http://schemas.openxmlformats.org/officeDocument/2006/relationships/image" Target="../media/image2715.png"/><Relationship Id="rId290" Type="http://schemas.openxmlformats.org/officeDocument/2006/relationships/customXml" Target="../ink/ink1210.xml"/><Relationship Id="rId304" Type="http://schemas.openxmlformats.org/officeDocument/2006/relationships/customXml" Target="../ink/ink1217.xml"/><Relationship Id="rId85" Type="http://schemas.openxmlformats.org/officeDocument/2006/relationships/image" Target="../media/image2688.png"/><Relationship Id="rId150" Type="http://schemas.openxmlformats.org/officeDocument/2006/relationships/customXml" Target="../ink/ink1140.xml"/><Relationship Id="rId192" Type="http://schemas.openxmlformats.org/officeDocument/2006/relationships/customXml" Target="../ink/ink1161.xml"/><Relationship Id="rId206" Type="http://schemas.openxmlformats.org/officeDocument/2006/relationships/customXml" Target="../ink/ink1168.xml"/><Relationship Id="rId248" Type="http://schemas.openxmlformats.org/officeDocument/2006/relationships/customXml" Target="../ink/ink1189.xml"/><Relationship Id="rId12" Type="http://schemas.openxmlformats.org/officeDocument/2006/relationships/customXml" Target="../ink/ink1071.xml"/><Relationship Id="rId108" Type="http://schemas.openxmlformats.org/officeDocument/2006/relationships/customXml" Target="../ink/ink1119.xml"/><Relationship Id="rId315" Type="http://schemas.openxmlformats.org/officeDocument/2006/relationships/image" Target="../media/image2803.png"/><Relationship Id="rId54" Type="http://schemas.openxmlformats.org/officeDocument/2006/relationships/customXml" Target="../ink/ink1092.xml"/><Relationship Id="rId96" Type="http://schemas.openxmlformats.org/officeDocument/2006/relationships/customXml" Target="../ink/ink1113.xml"/><Relationship Id="rId161" Type="http://schemas.openxmlformats.org/officeDocument/2006/relationships/image" Target="../media/image2726.png"/><Relationship Id="rId217" Type="http://schemas.openxmlformats.org/officeDocument/2006/relationships/image" Target="../media/image2754.png"/><Relationship Id="rId259" Type="http://schemas.openxmlformats.org/officeDocument/2006/relationships/image" Target="../media/image2775.png"/><Relationship Id="rId23" Type="http://schemas.openxmlformats.org/officeDocument/2006/relationships/image" Target="../media/image2657.png"/><Relationship Id="rId119" Type="http://schemas.openxmlformats.org/officeDocument/2006/relationships/image" Target="../media/image2705.png"/><Relationship Id="rId270" Type="http://schemas.openxmlformats.org/officeDocument/2006/relationships/customXml" Target="../ink/ink1200.xml"/><Relationship Id="rId65" Type="http://schemas.openxmlformats.org/officeDocument/2006/relationships/image" Target="../media/image2678.png"/><Relationship Id="rId130" Type="http://schemas.openxmlformats.org/officeDocument/2006/relationships/customXml" Target="../ink/ink1130.xml"/><Relationship Id="rId172" Type="http://schemas.openxmlformats.org/officeDocument/2006/relationships/customXml" Target="../ink/ink1151.xml"/><Relationship Id="rId228" Type="http://schemas.openxmlformats.org/officeDocument/2006/relationships/customXml" Target="../ink/ink1179.xml"/><Relationship Id="rId281" Type="http://schemas.openxmlformats.org/officeDocument/2006/relationships/image" Target="../media/image2786.png"/><Relationship Id="rId34" Type="http://schemas.openxmlformats.org/officeDocument/2006/relationships/customXml" Target="../ink/ink1082.xml"/><Relationship Id="rId76" Type="http://schemas.openxmlformats.org/officeDocument/2006/relationships/customXml" Target="../ink/ink1103.xml"/><Relationship Id="rId141" Type="http://schemas.openxmlformats.org/officeDocument/2006/relationships/image" Target="../media/image2716.png"/><Relationship Id="rId7" Type="http://schemas.openxmlformats.org/officeDocument/2006/relationships/image" Target="../media/image2649.png"/><Relationship Id="rId162" Type="http://schemas.openxmlformats.org/officeDocument/2006/relationships/customXml" Target="../ink/ink1146.xml"/><Relationship Id="rId183" Type="http://schemas.openxmlformats.org/officeDocument/2006/relationships/image" Target="../media/image2737.png"/><Relationship Id="rId218" Type="http://schemas.openxmlformats.org/officeDocument/2006/relationships/customXml" Target="../ink/ink1174.xml"/><Relationship Id="rId239" Type="http://schemas.openxmlformats.org/officeDocument/2006/relationships/image" Target="../media/image2765.png"/><Relationship Id="rId250" Type="http://schemas.openxmlformats.org/officeDocument/2006/relationships/customXml" Target="../ink/ink1190.xml"/><Relationship Id="rId271" Type="http://schemas.openxmlformats.org/officeDocument/2006/relationships/image" Target="../media/image2781.png"/><Relationship Id="rId292" Type="http://schemas.openxmlformats.org/officeDocument/2006/relationships/customXml" Target="../ink/ink1211.xml"/><Relationship Id="rId306" Type="http://schemas.openxmlformats.org/officeDocument/2006/relationships/customXml" Target="../ink/ink1218.xml"/><Relationship Id="rId24" Type="http://schemas.openxmlformats.org/officeDocument/2006/relationships/customXml" Target="../ink/ink1077.xml"/><Relationship Id="rId45" Type="http://schemas.openxmlformats.org/officeDocument/2006/relationships/image" Target="../media/image2668.png"/><Relationship Id="rId66" Type="http://schemas.openxmlformats.org/officeDocument/2006/relationships/customXml" Target="../ink/ink1098.xml"/><Relationship Id="rId87" Type="http://schemas.openxmlformats.org/officeDocument/2006/relationships/image" Target="../media/image2689.png"/><Relationship Id="rId110" Type="http://schemas.openxmlformats.org/officeDocument/2006/relationships/customXml" Target="../ink/ink1120.xml"/><Relationship Id="rId131" Type="http://schemas.openxmlformats.org/officeDocument/2006/relationships/image" Target="../media/image2711.png"/><Relationship Id="rId152" Type="http://schemas.openxmlformats.org/officeDocument/2006/relationships/customXml" Target="../ink/ink1141.xml"/><Relationship Id="rId173" Type="http://schemas.openxmlformats.org/officeDocument/2006/relationships/image" Target="../media/image2732.png"/><Relationship Id="rId194" Type="http://schemas.openxmlformats.org/officeDocument/2006/relationships/customXml" Target="../ink/ink1162.xml"/><Relationship Id="rId208" Type="http://schemas.openxmlformats.org/officeDocument/2006/relationships/customXml" Target="../ink/ink1169.xml"/><Relationship Id="rId229" Type="http://schemas.openxmlformats.org/officeDocument/2006/relationships/image" Target="../media/image2760.png"/><Relationship Id="rId240" Type="http://schemas.openxmlformats.org/officeDocument/2006/relationships/customXml" Target="../ink/ink1185.xml"/><Relationship Id="rId261" Type="http://schemas.openxmlformats.org/officeDocument/2006/relationships/image" Target="../media/image2776.png"/><Relationship Id="rId14" Type="http://schemas.openxmlformats.org/officeDocument/2006/relationships/customXml" Target="../ink/ink1072.xml"/><Relationship Id="rId35" Type="http://schemas.openxmlformats.org/officeDocument/2006/relationships/image" Target="../media/image2663.png"/><Relationship Id="rId56" Type="http://schemas.openxmlformats.org/officeDocument/2006/relationships/customXml" Target="../ink/ink1093.xml"/><Relationship Id="rId77" Type="http://schemas.openxmlformats.org/officeDocument/2006/relationships/image" Target="../media/image2684.png"/><Relationship Id="rId100" Type="http://schemas.openxmlformats.org/officeDocument/2006/relationships/customXml" Target="../ink/ink1115.xml"/><Relationship Id="rId282" Type="http://schemas.openxmlformats.org/officeDocument/2006/relationships/customXml" Target="../ink/ink1206.xml"/><Relationship Id="rId317" Type="http://schemas.openxmlformats.org/officeDocument/2006/relationships/image" Target="../media/image2804.png"/><Relationship Id="rId8" Type="http://schemas.openxmlformats.org/officeDocument/2006/relationships/customXml" Target="../ink/ink1069.xml"/><Relationship Id="rId98" Type="http://schemas.openxmlformats.org/officeDocument/2006/relationships/customXml" Target="../ink/ink1114.xml"/><Relationship Id="rId121" Type="http://schemas.openxmlformats.org/officeDocument/2006/relationships/image" Target="../media/image2706.png"/><Relationship Id="rId142" Type="http://schemas.openxmlformats.org/officeDocument/2006/relationships/customXml" Target="../ink/ink1136.xml"/><Relationship Id="rId163" Type="http://schemas.openxmlformats.org/officeDocument/2006/relationships/image" Target="../media/image2727.png"/><Relationship Id="rId184" Type="http://schemas.openxmlformats.org/officeDocument/2006/relationships/customXml" Target="../ink/ink1157.xml"/><Relationship Id="rId219" Type="http://schemas.openxmlformats.org/officeDocument/2006/relationships/image" Target="../media/image2755.png"/><Relationship Id="rId230" Type="http://schemas.openxmlformats.org/officeDocument/2006/relationships/customXml" Target="../ink/ink1180.xml"/><Relationship Id="rId251" Type="http://schemas.openxmlformats.org/officeDocument/2006/relationships/image" Target="../media/image2771.png"/><Relationship Id="rId25" Type="http://schemas.openxmlformats.org/officeDocument/2006/relationships/image" Target="../media/image2658.png"/><Relationship Id="rId46" Type="http://schemas.openxmlformats.org/officeDocument/2006/relationships/customXml" Target="../ink/ink1088.xml"/><Relationship Id="rId67" Type="http://schemas.openxmlformats.org/officeDocument/2006/relationships/image" Target="../media/image2679.png"/><Relationship Id="rId272" Type="http://schemas.openxmlformats.org/officeDocument/2006/relationships/customXml" Target="../ink/ink1201.xml"/><Relationship Id="rId293" Type="http://schemas.openxmlformats.org/officeDocument/2006/relationships/image" Target="../media/image2792.png"/><Relationship Id="rId307" Type="http://schemas.openxmlformats.org/officeDocument/2006/relationships/image" Target="../media/image2799.png"/><Relationship Id="rId88" Type="http://schemas.openxmlformats.org/officeDocument/2006/relationships/customXml" Target="../ink/ink1109.xml"/><Relationship Id="rId111" Type="http://schemas.openxmlformats.org/officeDocument/2006/relationships/image" Target="../media/image2701.png"/><Relationship Id="rId132" Type="http://schemas.openxmlformats.org/officeDocument/2006/relationships/customXml" Target="../ink/ink1131.xml"/><Relationship Id="rId153" Type="http://schemas.openxmlformats.org/officeDocument/2006/relationships/image" Target="../media/image2722.png"/><Relationship Id="rId174" Type="http://schemas.openxmlformats.org/officeDocument/2006/relationships/customXml" Target="../ink/ink1152.xml"/><Relationship Id="rId195" Type="http://schemas.openxmlformats.org/officeDocument/2006/relationships/image" Target="../media/image2743.png"/><Relationship Id="rId209" Type="http://schemas.openxmlformats.org/officeDocument/2006/relationships/image" Target="../media/image2750.png"/><Relationship Id="rId220" Type="http://schemas.openxmlformats.org/officeDocument/2006/relationships/customXml" Target="../ink/ink1175.xml"/><Relationship Id="rId241" Type="http://schemas.openxmlformats.org/officeDocument/2006/relationships/image" Target="../media/image2766.png"/><Relationship Id="rId15" Type="http://schemas.openxmlformats.org/officeDocument/2006/relationships/image" Target="../media/image2653.png"/><Relationship Id="rId36" Type="http://schemas.openxmlformats.org/officeDocument/2006/relationships/customXml" Target="../ink/ink1083.xml"/><Relationship Id="rId57" Type="http://schemas.openxmlformats.org/officeDocument/2006/relationships/image" Target="../media/image2674.png"/><Relationship Id="rId262" Type="http://schemas.openxmlformats.org/officeDocument/2006/relationships/customXml" Target="../ink/ink1196.xml"/><Relationship Id="rId283" Type="http://schemas.openxmlformats.org/officeDocument/2006/relationships/image" Target="../media/image2787.png"/><Relationship Id="rId318" Type="http://schemas.openxmlformats.org/officeDocument/2006/relationships/customXml" Target="../ink/ink1224.xml"/><Relationship Id="rId78" Type="http://schemas.openxmlformats.org/officeDocument/2006/relationships/customXml" Target="../ink/ink1104.xml"/><Relationship Id="rId99" Type="http://schemas.openxmlformats.org/officeDocument/2006/relationships/image" Target="../media/image2695.png"/><Relationship Id="rId101" Type="http://schemas.openxmlformats.org/officeDocument/2006/relationships/image" Target="../media/image2696.png"/><Relationship Id="rId122" Type="http://schemas.openxmlformats.org/officeDocument/2006/relationships/customXml" Target="../ink/ink1126.xml"/><Relationship Id="rId143" Type="http://schemas.openxmlformats.org/officeDocument/2006/relationships/image" Target="../media/image2717.png"/><Relationship Id="rId164" Type="http://schemas.openxmlformats.org/officeDocument/2006/relationships/customXml" Target="../ink/ink1147.xml"/><Relationship Id="rId185" Type="http://schemas.openxmlformats.org/officeDocument/2006/relationships/image" Target="../media/image2738.png"/><Relationship Id="rId9" Type="http://schemas.openxmlformats.org/officeDocument/2006/relationships/image" Target="../media/image2650.png"/><Relationship Id="rId210" Type="http://schemas.openxmlformats.org/officeDocument/2006/relationships/customXml" Target="../ink/ink1170.xml"/><Relationship Id="rId26" Type="http://schemas.openxmlformats.org/officeDocument/2006/relationships/customXml" Target="../ink/ink1078.xml"/><Relationship Id="rId231" Type="http://schemas.openxmlformats.org/officeDocument/2006/relationships/image" Target="../media/image2761.png"/><Relationship Id="rId252" Type="http://schemas.openxmlformats.org/officeDocument/2006/relationships/customXml" Target="../ink/ink1191.xml"/><Relationship Id="rId273" Type="http://schemas.openxmlformats.org/officeDocument/2006/relationships/image" Target="../media/image2782.png"/><Relationship Id="rId294" Type="http://schemas.openxmlformats.org/officeDocument/2006/relationships/customXml" Target="../ink/ink1212.xml"/><Relationship Id="rId308" Type="http://schemas.openxmlformats.org/officeDocument/2006/relationships/customXml" Target="../ink/ink1219.xml"/><Relationship Id="rId47" Type="http://schemas.openxmlformats.org/officeDocument/2006/relationships/image" Target="../media/image2669.png"/><Relationship Id="rId68" Type="http://schemas.openxmlformats.org/officeDocument/2006/relationships/customXml" Target="../ink/ink1099.xml"/><Relationship Id="rId89" Type="http://schemas.openxmlformats.org/officeDocument/2006/relationships/image" Target="../media/image2690.png"/><Relationship Id="rId112" Type="http://schemas.openxmlformats.org/officeDocument/2006/relationships/customXml" Target="../ink/ink1121.xml"/><Relationship Id="rId133" Type="http://schemas.openxmlformats.org/officeDocument/2006/relationships/image" Target="../media/image2712.png"/><Relationship Id="rId154" Type="http://schemas.openxmlformats.org/officeDocument/2006/relationships/customXml" Target="../ink/ink1142.xml"/><Relationship Id="rId175" Type="http://schemas.openxmlformats.org/officeDocument/2006/relationships/image" Target="../media/image2733.png"/><Relationship Id="rId196" Type="http://schemas.openxmlformats.org/officeDocument/2006/relationships/customXml" Target="../ink/ink1163.xml"/><Relationship Id="rId200" Type="http://schemas.openxmlformats.org/officeDocument/2006/relationships/customXml" Target="../ink/ink1165.xml"/><Relationship Id="rId16" Type="http://schemas.openxmlformats.org/officeDocument/2006/relationships/customXml" Target="../ink/ink1073.xml"/><Relationship Id="rId221" Type="http://schemas.openxmlformats.org/officeDocument/2006/relationships/image" Target="../media/image2756.png"/><Relationship Id="rId242" Type="http://schemas.openxmlformats.org/officeDocument/2006/relationships/customXml" Target="../ink/ink1186.xml"/><Relationship Id="rId263" Type="http://schemas.openxmlformats.org/officeDocument/2006/relationships/image" Target="../media/image2777.png"/><Relationship Id="rId284" Type="http://schemas.openxmlformats.org/officeDocument/2006/relationships/customXml" Target="../ink/ink1207.xml"/><Relationship Id="rId319" Type="http://schemas.openxmlformats.org/officeDocument/2006/relationships/image" Target="../media/image2805.png"/><Relationship Id="rId37" Type="http://schemas.openxmlformats.org/officeDocument/2006/relationships/image" Target="../media/image2664.png"/><Relationship Id="rId58" Type="http://schemas.openxmlformats.org/officeDocument/2006/relationships/customXml" Target="../ink/ink1094.xml"/><Relationship Id="rId79" Type="http://schemas.openxmlformats.org/officeDocument/2006/relationships/image" Target="../media/image2685.png"/><Relationship Id="rId102" Type="http://schemas.openxmlformats.org/officeDocument/2006/relationships/customXml" Target="../ink/ink1116.xml"/><Relationship Id="rId123" Type="http://schemas.openxmlformats.org/officeDocument/2006/relationships/image" Target="../media/image2707.png"/><Relationship Id="rId144" Type="http://schemas.openxmlformats.org/officeDocument/2006/relationships/customXml" Target="../ink/ink1137.xml"/><Relationship Id="rId90" Type="http://schemas.openxmlformats.org/officeDocument/2006/relationships/customXml" Target="../ink/ink1110.xml"/><Relationship Id="rId165" Type="http://schemas.openxmlformats.org/officeDocument/2006/relationships/image" Target="../media/image2728.png"/><Relationship Id="rId186" Type="http://schemas.openxmlformats.org/officeDocument/2006/relationships/customXml" Target="../ink/ink1158.xml"/><Relationship Id="rId211" Type="http://schemas.openxmlformats.org/officeDocument/2006/relationships/image" Target="../media/image2751.png"/><Relationship Id="rId232" Type="http://schemas.openxmlformats.org/officeDocument/2006/relationships/customXml" Target="../ink/ink1181.xml"/><Relationship Id="rId253" Type="http://schemas.openxmlformats.org/officeDocument/2006/relationships/image" Target="../media/image2772.png"/><Relationship Id="rId274" Type="http://schemas.openxmlformats.org/officeDocument/2006/relationships/customXml" Target="../ink/ink1202.xml"/><Relationship Id="rId295" Type="http://schemas.openxmlformats.org/officeDocument/2006/relationships/image" Target="../media/image2793.png"/><Relationship Id="rId309" Type="http://schemas.openxmlformats.org/officeDocument/2006/relationships/image" Target="../media/image2800.png"/><Relationship Id="rId27" Type="http://schemas.openxmlformats.org/officeDocument/2006/relationships/image" Target="../media/image2659.png"/><Relationship Id="rId48" Type="http://schemas.openxmlformats.org/officeDocument/2006/relationships/customXml" Target="../ink/ink1089.xml"/><Relationship Id="rId69" Type="http://schemas.openxmlformats.org/officeDocument/2006/relationships/image" Target="../media/image2680.png"/><Relationship Id="rId113" Type="http://schemas.openxmlformats.org/officeDocument/2006/relationships/image" Target="../media/image2702.png"/><Relationship Id="rId134" Type="http://schemas.openxmlformats.org/officeDocument/2006/relationships/customXml" Target="../ink/ink1132.xml"/><Relationship Id="rId320" Type="http://schemas.openxmlformats.org/officeDocument/2006/relationships/customXml" Target="../ink/ink1225.xml"/><Relationship Id="rId80" Type="http://schemas.openxmlformats.org/officeDocument/2006/relationships/customXml" Target="../ink/ink1105.xml"/><Relationship Id="rId155" Type="http://schemas.openxmlformats.org/officeDocument/2006/relationships/image" Target="../media/image2723.png"/><Relationship Id="rId176" Type="http://schemas.openxmlformats.org/officeDocument/2006/relationships/customXml" Target="../ink/ink1153.xml"/><Relationship Id="rId197" Type="http://schemas.openxmlformats.org/officeDocument/2006/relationships/image" Target="../media/image2744.png"/><Relationship Id="rId201" Type="http://schemas.openxmlformats.org/officeDocument/2006/relationships/image" Target="../media/image2746.png"/><Relationship Id="rId222" Type="http://schemas.openxmlformats.org/officeDocument/2006/relationships/customXml" Target="../ink/ink1176.xml"/><Relationship Id="rId243" Type="http://schemas.openxmlformats.org/officeDocument/2006/relationships/image" Target="../media/image2767.png"/><Relationship Id="rId264" Type="http://schemas.openxmlformats.org/officeDocument/2006/relationships/customXml" Target="../ink/ink1197.xml"/><Relationship Id="rId285" Type="http://schemas.openxmlformats.org/officeDocument/2006/relationships/image" Target="../media/image2788.png"/><Relationship Id="rId17" Type="http://schemas.openxmlformats.org/officeDocument/2006/relationships/image" Target="../media/image2654.png"/><Relationship Id="rId38" Type="http://schemas.openxmlformats.org/officeDocument/2006/relationships/customXml" Target="../ink/ink1084.xml"/><Relationship Id="rId59" Type="http://schemas.openxmlformats.org/officeDocument/2006/relationships/image" Target="../media/image2675.png"/><Relationship Id="rId103" Type="http://schemas.openxmlformats.org/officeDocument/2006/relationships/image" Target="../media/image2697.png"/><Relationship Id="rId124" Type="http://schemas.openxmlformats.org/officeDocument/2006/relationships/customXml" Target="../ink/ink1127.xml"/><Relationship Id="rId310" Type="http://schemas.openxmlformats.org/officeDocument/2006/relationships/customXml" Target="../ink/ink1220.xml"/><Relationship Id="rId70" Type="http://schemas.openxmlformats.org/officeDocument/2006/relationships/customXml" Target="../ink/ink1100.xml"/><Relationship Id="rId91" Type="http://schemas.openxmlformats.org/officeDocument/2006/relationships/image" Target="../media/image2691.png"/><Relationship Id="rId145" Type="http://schemas.openxmlformats.org/officeDocument/2006/relationships/image" Target="../media/image2718.png"/><Relationship Id="rId166" Type="http://schemas.openxmlformats.org/officeDocument/2006/relationships/customXml" Target="../ink/ink1148.xml"/><Relationship Id="rId187" Type="http://schemas.openxmlformats.org/officeDocument/2006/relationships/image" Target="../media/image273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71.xml"/><Relationship Id="rId233" Type="http://schemas.openxmlformats.org/officeDocument/2006/relationships/image" Target="../media/image2762.png"/><Relationship Id="rId254" Type="http://schemas.openxmlformats.org/officeDocument/2006/relationships/customXml" Target="../ink/ink1192.xml"/><Relationship Id="rId28" Type="http://schemas.openxmlformats.org/officeDocument/2006/relationships/customXml" Target="../ink/ink1079.xml"/><Relationship Id="rId49" Type="http://schemas.openxmlformats.org/officeDocument/2006/relationships/image" Target="../media/image2670.png"/><Relationship Id="rId114" Type="http://schemas.openxmlformats.org/officeDocument/2006/relationships/customXml" Target="../ink/ink1122.xml"/><Relationship Id="rId275" Type="http://schemas.openxmlformats.org/officeDocument/2006/relationships/image" Target="../media/image2783.png"/><Relationship Id="rId296" Type="http://schemas.openxmlformats.org/officeDocument/2006/relationships/customXml" Target="../ink/ink1213.xml"/><Relationship Id="rId300" Type="http://schemas.openxmlformats.org/officeDocument/2006/relationships/customXml" Target="../ink/ink1215.xml"/><Relationship Id="rId60" Type="http://schemas.openxmlformats.org/officeDocument/2006/relationships/customXml" Target="../ink/ink1095.xml"/><Relationship Id="rId81" Type="http://schemas.openxmlformats.org/officeDocument/2006/relationships/image" Target="../media/image2686.png"/><Relationship Id="rId135" Type="http://schemas.openxmlformats.org/officeDocument/2006/relationships/image" Target="../media/image2713.png"/><Relationship Id="rId156" Type="http://schemas.openxmlformats.org/officeDocument/2006/relationships/customXml" Target="../ink/ink1143.xml"/><Relationship Id="rId177" Type="http://schemas.openxmlformats.org/officeDocument/2006/relationships/image" Target="../media/image2734.png"/><Relationship Id="rId198" Type="http://schemas.openxmlformats.org/officeDocument/2006/relationships/customXml" Target="../ink/ink1164.xml"/><Relationship Id="rId321" Type="http://schemas.openxmlformats.org/officeDocument/2006/relationships/image" Target="../media/image2806.png"/><Relationship Id="rId202" Type="http://schemas.openxmlformats.org/officeDocument/2006/relationships/customXml" Target="../ink/ink1166.xml"/><Relationship Id="rId223" Type="http://schemas.openxmlformats.org/officeDocument/2006/relationships/image" Target="../media/image2757.png"/><Relationship Id="rId244" Type="http://schemas.openxmlformats.org/officeDocument/2006/relationships/customXml" Target="../ink/ink1187.xml"/><Relationship Id="rId18" Type="http://schemas.openxmlformats.org/officeDocument/2006/relationships/customXml" Target="../ink/ink1074.xml"/><Relationship Id="rId39" Type="http://schemas.openxmlformats.org/officeDocument/2006/relationships/image" Target="../media/image2665.png"/><Relationship Id="rId265" Type="http://schemas.openxmlformats.org/officeDocument/2006/relationships/image" Target="../media/image2778.png"/><Relationship Id="rId286" Type="http://schemas.openxmlformats.org/officeDocument/2006/relationships/customXml" Target="../ink/ink1208.xml"/><Relationship Id="rId50" Type="http://schemas.openxmlformats.org/officeDocument/2006/relationships/customXml" Target="../ink/ink1090.xml"/><Relationship Id="rId104" Type="http://schemas.openxmlformats.org/officeDocument/2006/relationships/customXml" Target="../ink/ink1117.xml"/><Relationship Id="rId125" Type="http://schemas.openxmlformats.org/officeDocument/2006/relationships/image" Target="../media/image2708.png"/><Relationship Id="rId146" Type="http://schemas.openxmlformats.org/officeDocument/2006/relationships/customXml" Target="../ink/ink1138.xml"/><Relationship Id="rId167" Type="http://schemas.openxmlformats.org/officeDocument/2006/relationships/image" Target="../media/image2729.png"/><Relationship Id="rId188" Type="http://schemas.openxmlformats.org/officeDocument/2006/relationships/customXml" Target="../ink/ink1159.xml"/><Relationship Id="rId311" Type="http://schemas.openxmlformats.org/officeDocument/2006/relationships/image" Target="../media/image2801.png"/><Relationship Id="rId71" Type="http://schemas.openxmlformats.org/officeDocument/2006/relationships/image" Target="../media/image2681.png"/><Relationship Id="rId92" Type="http://schemas.openxmlformats.org/officeDocument/2006/relationships/customXml" Target="../ink/ink1111.xml"/><Relationship Id="rId213" Type="http://schemas.openxmlformats.org/officeDocument/2006/relationships/image" Target="../media/image2752.png"/><Relationship Id="rId234" Type="http://schemas.openxmlformats.org/officeDocument/2006/relationships/customXml" Target="../ink/ink1182.xml"/><Relationship Id="rId2" Type="http://schemas.openxmlformats.org/officeDocument/2006/relationships/image" Target="../media/image13.png"/><Relationship Id="rId29" Type="http://schemas.openxmlformats.org/officeDocument/2006/relationships/image" Target="../media/image2660.png"/><Relationship Id="rId255" Type="http://schemas.openxmlformats.org/officeDocument/2006/relationships/image" Target="../media/image2773.png"/><Relationship Id="rId276" Type="http://schemas.openxmlformats.org/officeDocument/2006/relationships/customXml" Target="../ink/ink1203.xml"/><Relationship Id="rId297" Type="http://schemas.openxmlformats.org/officeDocument/2006/relationships/image" Target="../media/image2794.png"/><Relationship Id="rId40" Type="http://schemas.openxmlformats.org/officeDocument/2006/relationships/customXml" Target="../ink/ink1085.xml"/><Relationship Id="rId115" Type="http://schemas.openxmlformats.org/officeDocument/2006/relationships/image" Target="../media/image2703.png"/><Relationship Id="rId136" Type="http://schemas.openxmlformats.org/officeDocument/2006/relationships/customXml" Target="../ink/ink1133.xml"/><Relationship Id="rId157" Type="http://schemas.openxmlformats.org/officeDocument/2006/relationships/image" Target="../media/image2724.png"/><Relationship Id="rId178" Type="http://schemas.openxmlformats.org/officeDocument/2006/relationships/customXml" Target="../ink/ink1154.xml"/><Relationship Id="rId301" Type="http://schemas.openxmlformats.org/officeDocument/2006/relationships/image" Target="../media/image2796.png"/><Relationship Id="rId322" Type="http://schemas.openxmlformats.org/officeDocument/2006/relationships/customXml" Target="../ink/ink1226.xml"/><Relationship Id="rId61" Type="http://schemas.openxmlformats.org/officeDocument/2006/relationships/image" Target="../media/image2676.png"/><Relationship Id="rId82" Type="http://schemas.openxmlformats.org/officeDocument/2006/relationships/customXml" Target="../ink/ink1106.xml"/><Relationship Id="rId199" Type="http://schemas.openxmlformats.org/officeDocument/2006/relationships/image" Target="../media/image2745.png"/><Relationship Id="rId203" Type="http://schemas.openxmlformats.org/officeDocument/2006/relationships/image" Target="../media/image2747.png"/><Relationship Id="rId19" Type="http://schemas.openxmlformats.org/officeDocument/2006/relationships/image" Target="../media/image2655.png"/><Relationship Id="rId224" Type="http://schemas.openxmlformats.org/officeDocument/2006/relationships/customXml" Target="../ink/ink1177.xml"/><Relationship Id="rId245" Type="http://schemas.openxmlformats.org/officeDocument/2006/relationships/image" Target="../media/image2768.png"/><Relationship Id="rId266" Type="http://schemas.openxmlformats.org/officeDocument/2006/relationships/customXml" Target="../ink/ink1198.xml"/><Relationship Id="rId287" Type="http://schemas.openxmlformats.org/officeDocument/2006/relationships/image" Target="../media/image2789.png"/><Relationship Id="rId30" Type="http://schemas.openxmlformats.org/officeDocument/2006/relationships/customXml" Target="../ink/ink1080.xml"/><Relationship Id="rId105" Type="http://schemas.openxmlformats.org/officeDocument/2006/relationships/image" Target="../media/image2698.png"/><Relationship Id="rId126" Type="http://schemas.openxmlformats.org/officeDocument/2006/relationships/customXml" Target="../ink/ink1128.xml"/><Relationship Id="rId147" Type="http://schemas.openxmlformats.org/officeDocument/2006/relationships/image" Target="../media/image2719.png"/><Relationship Id="rId168" Type="http://schemas.openxmlformats.org/officeDocument/2006/relationships/customXml" Target="../ink/ink1149.xml"/><Relationship Id="rId312" Type="http://schemas.openxmlformats.org/officeDocument/2006/relationships/customXml" Target="../ink/ink1221.xml"/><Relationship Id="rId51" Type="http://schemas.openxmlformats.org/officeDocument/2006/relationships/image" Target="../media/image2671.png"/><Relationship Id="rId72" Type="http://schemas.openxmlformats.org/officeDocument/2006/relationships/customXml" Target="../ink/ink1101.xml"/><Relationship Id="rId93" Type="http://schemas.openxmlformats.org/officeDocument/2006/relationships/image" Target="../media/image2692.png"/><Relationship Id="rId189" Type="http://schemas.openxmlformats.org/officeDocument/2006/relationships/image" Target="../media/image2740.png"/><Relationship Id="rId3" Type="http://schemas.openxmlformats.org/officeDocument/2006/relationships/image" Target="../media/image14.jpeg"/><Relationship Id="rId214" Type="http://schemas.openxmlformats.org/officeDocument/2006/relationships/customXml" Target="../ink/ink1172.xml"/><Relationship Id="rId235" Type="http://schemas.openxmlformats.org/officeDocument/2006/relationships/image" Target="../media/image2763.png"/><Relationship Id="rId256" Type="http://schemas.openxmlformats.org/officeDocument/2006/relationships/customXml" Target="../ink/ink1193.xml"/><Relationship Id="rId277" Type="http://schemas.openxmlformats.org/officeDocument/2006/relationships/image" Target="../media/image2784.png"/><Relationship Id="rId298" Type="http://schemas.openxmlformats.org/officeDocument/2006/relationships/customXml" Target="../ink/ink1214.xml"/><Relationship Id="rId116" Type="http://schemas.openxmlformats.org/officeDocument/2006/relationships/customXml" Target="../ink/ink1123.xml"/><Relationship Id="rId137" Type="http://schemas.openxmlformats.org/officeDocument/2006/relationships/image" Target="../media/image2714.png"/><Relationship Id="rId158" Type="http://schemas.openxmlformats.org/officeDocument/2006/relationships/customXml" Target="../ink/ink1144.xml"/><Relationship Id="rId302" Type="http://schemas.openxmlformats.org/officeDocument/2006/relationships/customXml" Target="../ink/ink1216.xml"/><Relationship Id="rId323" Type="http://schemas.openxmlformats.org/officeDocument/2006/relationships/image" Target="../media/image2807.png"/><Relationship Id="rId20" Type="http://schemas.openxmlformats.org/officeDocument/2006/relationships/customXml" Target="../ink/ink1075.xml"/><Relationship Id="rId41" Type="http://schemas.openxmlformats.org/officeDocument/2006/relationships/image" Target="../media/image2666.png"/><Relationship Id="rId62" Type="http://schemas.openxmlformats.org/officeDocument/2006/relationships/customXml" Target="../ink/ink1096.xml"/><Relationship Id="rId83" Type="http://schemas.openxmlformats.org/officeDocument/2006/relationships/image" Target="../media/image2687.png"/><Relationship Id="rId179" Type="http://schemas.openxmlformats.org/officeDocument/2006/relationships/image" Target="../media/image2735.png"/><Relationship Id="rId190" Type="http://schemas.openxmlformats.org/officeDocument/2006/relationships/customXml" Target="../ink/ink1160.xml"/><Relationship Id="rId204" Type="http://schemas.openxmlformats.org/officeDocument/2006/relationships/customXml" Target="../ink/ink1167.xml"/><Relationship Id="rId225" Type="http://schemas.openxmlformats.org/officeDocument/2006/relationships/image" Target="../media/image2758.png"/><Relationship Id="rId246" Type="http://schemas.openxmlformats.org/officeDocument/2006/relationships/customXml" Target="../ink/ink1188.xml"/><Relationship Id="rId267" Type="http://schemas.openxmlformats.org/officeDocument/2006/relationships/image" Target="../media/image2779.png"/><Relationship Id="rId288" Type="http://schemas.openxmlformats.org/officeDocument/2006/relationships/customXml" Target="../ink/ink1209.xml"/><Relationship Id="rId106" Type="http://schemas.openxmlformats.org/officeDocument/2006/relationships/customXml" Target="../ink/ink1118.xml"/><Relationship Id="rId127" Type="http://schemas.openxmlformats.org/officeDocument/2006/relationships/image" Target="../media/image2709.png"/><Relationship Id="rId313" Type="http://schemas.openxmlformats.org/officeDocument/2006/relationships/image" Target="../media/image2802.png"/><Relationship Id="rId10" Type="http://schemas.openxmlformats.org/officeDocument/2006/relationships/customXml" Target="../ink/ink1070.xml"/><Relationship Id="rId31" Type="http://schemas.openxmlformats.org/officeDocument/2006/relationships/image" Target="../media/image2661.png"/><Relationship Id="rId52" Type="http://schemas.openxmlformats.org/officeDocument/2006/relationships/customXml" Target="../ink/ink1091.xml"/><Relationship Id="rId73" Type="http://schemas.openxmlformats.org/officeDocument/2006/relationships/image" Target="../media/image2682.png"/><Relationship Id="rId94" Type="http://schemas.openxmlformats.org/officeDocument/2006/relationships/customXml" Target="../ink/ink1112.xml"/><Relationship Id="rId148" Type="http://schemas.openxmlformats.org/officeDocument/2006/relationships/customXml" Target="../ink/ink1139.xml"/><Relationship Id="rId169" Type="http://schemas.openxmlformats.org/officeDocument/2006/relationships/image" Target="../media/image2730.png"/><Relationship Id="rId4" Type="http://schemas.openxmlformats.org/officeDocument/2006/relationships/customXml" Target="../ink/ink1067.xml"/><Relationship Id="rId180" Type="http://schemas.openxmlformats.org/officeDocument/2006/relationships/customXml" Target="../ink/ink1155.xml"/><Relationship Id="rId215" Type="http://schemas.openxmlformats.org/officeDocument/2006/relationships/image" Target="../media/image2753.png"/><Relationship Id="rId236" Type="http://schemas.openxmlformats.org/officeDocument/2006/relationships/customXml" Target="../ink/ink1183.xml"/><Relationship Id="rId257" Type="http://schemas.openxmlformats.org/officeDocument/2006/relationships/image" Target="../media/image2774.png"/><Relationship Id="rId278" Type="http://schemas.openxmlformats.org/officeDocument/2006/relationships/customXml" Target="../ink/ink1204.xml"/><Relationship Id="rId303" Type="http://schemas.openxmlformats.org/officeDocument/2006/relationships/image" Target="../media/image2797.png"/><Relationship Id="rId42" Type="http://schemas.openxmlformats.org/officeDocument/2006/relationships/customXml" Target="../ink/ink1086.xml"/><Relationship Id="rId84" Type="http://schemas.openxmlformats.org/officeDocument/2006/relationships/customXml" Target="../ink/ink1107.xml"/><Relationship Id="rId138" Type="http://schemas.openxmlformats.org/officeDocument/2006/relationships/customXml" Target="../ink/ink1134.xml"/><Relationship Id="rId191" Type="http://schemas.openxmlformats.org/officeDocument/2006/relationships/image" Target="../media/image2741.png"/><Relationship Id="rId205" Type="http://schemas.openxmlformats.org/officeDocument/2006/relationships/image" Target="../media/image2748.png"/><Relationship Id="rId247" Type="http://schemas.openxmlformats.org/officeDocument/2006/relationships/image" Target="../media/image2769.png"/><Relationship Id="rId107" Type="http://schemas.openxmlformats.org/officeDocument/2006/relationships/image" Target="../media/image2699.png"/><Relationship Id="rId289" Type="http://schemas.openxmlformats.org/officeDocument/2006/relationships/image" Target="../media/image2790.png"/><Relationship Id="rId11" Type="http://schemas.openxmlformats.org/officeDocument/2006/relationships/image" Target="../media/image2651.png"/><Relationship Id="rId53" Type="http://schemas.openxmlformats.org/officeDocument/2006/relationships/image" Target="../media/image2672.png"/><Relationship Id="rId149" Type="http://schemas.openxmlformats.org/officeDocument/2006/relationships/image" Target="../media/image2720.png"/><Relationship Id="rId314" Type="http://schemas.openxmlformats.org/officeDocument/2006/relationships/customXml" Target="../ink/ink1222.xml"/><Relationship Id="rId95" Type="http://schemas.openxmlformats.org/officeDocument/2006/relationships/image" Target="../media/image2693.png"/><Relationship Id="rId160" Type="http://schemas.openxmlformats.org/officeDocument/2006/relationships/customXml" Target="../ink/ink1145.xml"/><Relationship Id="rId216" Type="http://schemas.openxmlformats.org/officeDocument/2006/relationships/customXml" Target="../ink/ink1173.xml"/><Relationship Id="rId258" Type="http://schemas.openxmlformats.org/officeDocument/2006/relationships/customXml" Target="../ink/ink1194.xml"/><Relationship Id="rId22" Type="http://schemas.openxmlformats.org/officeDocument/2006/relationships/customXml" Target="../ink/ink1076.xml"/><Relationship Id="rId64" Type="http://schemas.openxmlformats.org/officeDocument/2006/relationships/customXml" Target="../ink/ink1097.xml"/><Relationship Id="rId118" Type="http://schemas.openxmlformats.org/officeDocument/2006/relationships/customXml" Target="../ink/ink1124.xml"/><Relationship Id="rId325" Type="http://schemas.openxmlformats.org/officeDocument/2006/relationships/image" Target="../media/image2808.png"/><Relationship Id="rId171" Type="http://schemas.openxmlformats.org/officeDocument/2006/relationships/image" Target="../media/image2731.png"/><Relationship Id="rId227" Type="http://schemas.openxmlformats.org/officeDocument/2006/relationships/image" Target="../media/image2759.png"/><Relationship Id="rId269" Type="http://schemas.openxmlformats.org/officeDocument/2006/relationships/image" Target="../media/image2780.png"/><Relationship Id="rId33" Type="http://schemas.openxmlformats.org/officeDocument/2006/relationships/image" Target="../media/image2662.png"/><Relationship Id="rId129" Type="http://schemas.openxmlformats.org/officeDocument/2006/relationships/image" Target="../media/image2710.png"/><Relationship Id="rId280" Type="http://schemas.openxmlformats.org/officeDocument/2006/relationships/customXml" Target="../ink/ink1205.xml"/><Relationship Id="rId75" Type="http://schemas.openxmlformats.org/officeDocument/2006/relationships/image" Target="../media/image2683.png"/><Relationship Id="rId140" Type="http://schemas.openxmlformats.org/officeDocument/2006/relationships/customXml" Target="../ink/ink1135.xml"/><Relationship Id="rId182" Type="http://schemas.openxmlformats.org/officeDocument/2006/relationships/customXml" Target="../ink/ink1156.xml"/><Relationship Id="rId6" Type="http://schemas.openxmlformats.org/officeDocument/2006/relationships/customXml" Target="../ink/ink1068.xml"/><Relationship Id="rId238" Type="http://schemas.openxmlformats.org/officeDocument/2006/relationships/customXml" Target="../ink/ink1184.xml"/><Relationship Id="rId291" Type="http://schemas.openxmlformats.org/officeDocument/2006/relationships/image" Target="../media/image2791.png"/><Relationship Id="rId305" Type="http://schemas.openxmlformats.org/officeDocument/2006/relationships/image" Target="../media/image2798.png"/><Relationship Id="rId44" Type="http://schemas.openxmlformats.org/officeDocument/2006/relationships/customXml" Target="../ink/ink1087.xml"/><Relationship Id="rId86" Type="http://schemas.openxmlformats.org/officeDocument/2006/relationships/customXml" Target="../ink/ink1108.xml"/><Relationship Id="rId151" Type="http://schemas.openxmlformats.org/officeDocument/2006/relationships/image" Target="../media/image2721.png"/><Relationship Id="rId193" Type="http://schemas.openxmlformats.org/officeDocument/2006/relationships/image" Target="../media/image2742.png"/><Relationship Id="rId207" Type="http://schemas.openxmlformats.org/officeDocument/2006/relationships/image" Target="../media/image2749.png"/><Relationship Id="rId249" Type="http://schemas.openxmlformats.org/officeDocument/2006/relationships/image" Target="../media/image2770.png"/><Relationship Id="rId13" Type="http://schemas.openxmlformats.org/officeDocument/2006/relationships/image" Target="../media/image2652.png"/><Relationship Id="rId109" Type="http://schemas.openxmlformats.org/officeDocument/2006/relationships/image" Target="../media/image2700.png"/><Relationship Id="rId260" Type="http://schemas.openxmlformats.org/officeDocument/2006/relationships/customXml" Target="../ink/ink1195.xml"/><Relationship Id="rId316" Type="http://schemas.openxmlformats.org/officeDocument/2006/relationships/customXml" Target="../ink/ink1223.xml"/><Relationship Id="rId55" Type="http://schemas.openxmlformats.org/officeDocument/2006/relationships/image" Target="../media/image2673.png"/><Relationship Id="rId97" Type="http://schemas.openxmlformats.org/officeDocument/2006/relationships/image" Target="../media/image2694.png"/><Relationship Id="rId120" Type="http://schemas.openxmlformats.org/officeDocument/2006/relationships/customXml" Target="../ink/ink11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8.png"/><Relationship Id="rId13" Type="http://schemas.openxmlformats.org/officeDocument/2006/relationships/customXml" Target="../ink/ink1233.xml"/><Relationship Id="rId3" Type="http://schemas.openxmlformats.org/officeDocument/2006/relationships/customXml" Target="../ink/ink1228.xml"/><Relationship Id="rId7" Type="http://schemas.openxmlformats.org/officeDocument/2006/relationships/customXml" Target="../ink/ink1230.xml"/><Relationship Id="rId12" Type="http://schemas.openxmlformats.org/officeDocument/2006/relationships/image" Target="../media/image2580.png"/><Relationship Id="rId2" Type="http://schemas.openxmlformats.org/officeDocument/2006/relationships/image" Target="../media/image24.png"/><Relationship Id="rId16" Type="http://schemas.openxmlformats.org/officeDocument/2006/relationships/image" Target="../media/image25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7.png"/><Relationship Id="rId11" Type="http://schemas.openxmlformats.org/officeDocument/2006/relationships/customXml" Target="../ink/ink1232.xml"/><Relationship Id="rId5" Type="http://schemas.openxmlformats.org/officeDocument/2006/relationships/customXml" Target="../ink/ink1229.xml"/><Relationship Id="rId15" Type="http://schemas.openxmlformats.org/officeDocument/2006/relationships/customXml" Target="../ink/ink1234.xml"/><Relationship Id="rId10" Type="http://schemas.openxmlformats.org/officeDocument/2006/relationships/image" Target="../media/image2579.png"/><Relationship Id="rId4" Type="http://schemas.openxmlformats.org/officeDocument/2006/relationships/image" Target="../media/image2576.png"/><Relationship Id="rId9" Type="http://schemas.openxmlformats.org/officeDocument/2006/relationships/customXml" Target="../ink/ink1231.xml"/><Relationship Id="rId14" Type="http://schemas.openxmlformats.org/officeDocument/2006/relationships/image" Target="../media/image25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324" Type="http://schemas.openxmlformats.org/officeDocument/2006/relationships/image" Target="../media/image1553.png"/><Relationship Id="rId531" Type="http://schemas.openxmlformats.org/officeDocument/2006/relationships/customXml" Target="../ink/ink265.xml"/><Relationship Id="rId170" Type="http://schemas.openxmlformats.org/officeDocument/2006/relationships/image" Target="../media/image1476.png"/><Relationship Id="rId268" Type="http://schemas.openxmlformats.org/officeDocument/2006/relationships/image" Target="../media/image1525.png"/><Relationship Id="rId475" Type="http://schemas.openxmlformats.org/officeDocument/2006/relationships/customXml" Target="../ink/ink237.xml"/><Relationship Id="rId32" Type="http://schemas.openxmlformats.org/officeDocument/2006/relationships/image" Target="../media/image1407.png"/><Relationship Id="rId128" Type="http://schemas.openxmlformats.org/officeDocument/2006/relationships/image" Target="../media/image1455.png"/><Relationship Id="rId335" Type="http://schemas.openxmlformats.org/officeDocument/2006/relationships/customXml" Target="../ink/ink167.xml"/><Relationship Id="rId542" Type="http://schemas.openxmlformats.org/officeDocument/2006/relationships/image" Target="../media/image1662.png"/><Relationship Id="rId181" Type="http://schemas.openxmlformats.org/officeDocument/2006/relationships/customXml" Target="../ink/ink90.xml"/><Relationship Id="rId402" Type="http://schemas.openxmlformats.org/officeDocument/2006/relationships/image" Target="../media/image1592.png"/><Relationship Id="rId279" Type="http://schemas.openxmlformats.org/officeDocument/2006/relationships/customXml" Target="../ink/ink139.xml"/><Relationship Id="rId486" Type="http://schemas.openxmlformats.org/officeDocument/2006/relationships/image" Target="../media/image1634.png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346" Type="http://schemas.openxmlformats.org/officeDocument/2006/relationships/image" Target="../media/image1564.png"/><Relationship Id="rId553" Type="http://schemas.openxmlformats.org/officeDocument/2006/relationships/customXml" Target="../ink/ink276.xml"/><Relationship Id="rId192" Type="http://schemas.openxmlformats.org/officeDocument/2006/relationships/image" Target="../media/image1487.png"/><Relationship Id="rId206" Type="http://schemas.openxmlformats.org/officeDocument/2006/relationships/image" Target="../media/image1494.png"/><Relationship Id="rId413" Type="http://schemas.openxmlformats.org/officeDocument/2006/relationships/customXml" Target="../ink/ink206.xml"/><Relationship Id="rId497" Type="http://schemas.openxmlformats.org/officeDocument/2006/relationships/customXml" Target="../ink/ink248.xml"/><Relationship Id="rId357" Type="http://schemas.openxmlformats.org/officeDocument/2006/relationships/customXml" Target="../ink/ink178.xml"/><Relationship Id="rId54" Type="http://schemas.openxmlformats.org/officeDocument/2006/relationships/image" Target="../media/image1418.png"/><Relationship Id="rId217" Type="http://schemas.openxmlformats.org/officeDocument/2006/relationships/customXml" Target="../ink/ink108.xml"/><Relationship Id="rId564" Type="http://schemas.openxmlformats.org/officeDocument/2006/relationships/image" Target="../media/image1673.png"/><Relationship Id="rId424" Type="http://schemas.openxmlformats.org/officeDocument/2006/relationships/image" Target="../media/image1603.png"/><Relationship Id="rId270" Type="http://schemas.openxmlformats.org/officeDocument/2006/relationships/image" Target="../media/image1526.png"/><Relationship Id="rId65" Type="http://schemas.openxmlformats.org/officeDocument/2006/relationships/customXml" Target="../ink/ink32.xml"/><Relationship Id="rId130" Type="http://schemas.openxmlformats.org/officeDocument/2006/relationships/image" Target="../media/image1456.png"/><Relationship Id="rId368" Type="http://schemas.openxmlformats.org/officeDocument/2006/relationships/image" Target="../media/image1575.png"/><Relationship Id="rId575" Type="http://schemas.openxmlformats.org/officeDocument/2006/relationships/customXml" Target="../ink/ink287.xml"/><Relationship Id="rId228" Type="http://schemas.openxmlformats.org/officeDocument/2006/relationships/image" Target="../media/image1505.png"/><Relationship Id="rId435" Type="http://schemas.openxmlformats.org/officeDocument/2006/relationships/customXml" Target="../ink/ink217.xml"/><Relationship Id="rId281" Type="http://schemas.openxmlformats.org/officeDocument/2006/relationships/customXml" Target="../ink/ink140.xml"/><Relationship Id="rId502" Type="http://schemas.openxmlformats.org/officeDocument/2006/relationships/image" Target="../media/image1642.png"/><Relationship Id="rId76" Type="http://schemas.openxmlformats.org/officeDocument/2006/relationships/image" Target="../media/image1429.png"/><Relationship Id="rId141" Type="http://schemas.openxmlformats.org/officeDocument/2006/relationships/customXml" Target="../ink/ink70.xml"/><Relationship Id="rId379" Type="http://schemas.openxmlformats.org/officeDocument/2006/relationships/customXml" Target="../ink/ink189.xml"/><Relationship Id="rId586" Type="http://schemas.openxmlformats.org/officeDocument/2006/relationships/image" Target="../media/image1684.png"/><Relationship Id="rId7" Type="http://schemas.openxmlformats.org/officeDocument/2006/relationships/customXml" Target="../ink/ink3.xml"/><Relationship Id="rId239" Type="http://schemas.openxmlformats.org/officeDocument/2006/relationships/customXml" Target="../ink/ink119.xml"/><Relationship Id="rId446" Type="http://schemas.openxmlformats.org/officeDocument/2006/relationships/image" Target="../media/image1614.png"/><Relationship Id="rId292" Type="http://schemas.openxmlformats.org/officeDocument/2006/relationships/image" Target="../media/image1537.png"/><Relationship Id="rId306" Type="http://schemas.openxmlformats.org/officeDocument/2006/relationships/image" Target="../media/image1544.png"/><Relationship Id="rId87" Type="http://schemas.openxmlformats.org/officeDocument/2006/relationships/customXml" Target="../ink/ink43.xml"/><Relationship Id="rId513" Type="http://schemas.openxmlformats.org/officeDocument/2006/relationships/customXml" Target="../ink/ink256.xml"/><Relationship Id="rId597" Type="http://schemas.openxmlformats.org/officeDocument/2006/relationships/customXml" Target="../ink/ink298.xml"/><Relationship Id="rId152" Type="http://schemas.openxmlformats.org/officeDocument/2006/relationships/image" Target="../media/image1467.png"/><Relationship Id="rId457" Type="http://schemas.openxmlformats.org/officeDocument/2006/relationships/customXml" Target="../ink/ink228.xml"/><Relationship Id="rId14" Type="http://schemas.openxmlformats.org/officeDocument/2006/relationships/image" Target="../media/image1398.png"/><Relationship Id="rId317" Type="http://schemas.openxmlformats.org/officeDocument/2006/relationships/customXml" Target="../ink/ink158.xml"/><Relationship Id="rId524" Type="http://schemas.openxmlformats.org/officeDocument/2006/relationships/image" Target="../media/image1653.png"/><Relationship Id="rId98" Type="http://schemas.openxmlformats.org/officeDocument/2006/relationships/image" Target="../media/image1440.png"/><Relationship Id="rId163" Type="http://schemas.openxmlformats.org/officeDocument/2006/relationships/customXml" Target="../ink/ink81.xml"/><Relationship Id="rId370" Type="http://schemas.openxmlformats.org/officeDocument/2006/relationships/image" Target="../media/image1576.png"/><Relationship Id="rId230" Type="http://schemas.openxmlformats.org/officeDocument/2006/relationships/image" Target="../media/image1506.png"/><Relationship Id="rId468" Type="http://schemas.openxmlformats.org/officeDocument/2006/relationships/image" Target="../media/image1625.png"/><Relationship Id="rId25" Type="http://schemas.openxmlformats.org/officeDocument/2006/relationships/customXml" Target="../ink/ink12.xml"/><Relationship Id="rId328" Type="http://schemas.openxmlformats.org/officeDocument/2006/relationships/image" Target="../media/image1555.png"/><Relationship Id="rId535" Type="http://schemas.openxmlformats.org/officeDocument/2006/relationships/customXml" Target="../ink/ink267.xml"/><Relationship Id="rId132" Type="http://schemas.openxmlformats.org/officeDocument/2006/relationships/image" Target="../media/image1457.png"/><Relationship Id="rId174" Type="http://schemas.openxmlformats.org/officeDocument/2006/relationships/image" Target="../media/image1478.png"/><Relationship Id="rId381" Type="http://schemas.openxmlformats.org/officeDocument/2006/relationships/customXml" Target="../ink/ink190.xml"/><Relationship Id="rId602" Type="http://schemas.openxmlformats.org/officeDocument/2006/relationships/image" Target="../media/image1692.png"/><Relationship Id="rId241" Type="http://schemas.openxmlformats.org/officeDocument/2006/relationships/customXml" Target="../ink/ink120.xml"/><Relationship Id="rId437" Type="http://schemas.openxmlformats.org/officeDocument/2006/relationships/customXml" Target="../ink/ink218.xml"/><Relationship Id="rId479" Type="http://schemas.openxmlformats.org/officeDocument/2006/relationships/customXml" Target="../ink/ink239.xml"/><Relationship Id="rId36" Type="http://schemas.openxmlformats.org/officeDocument/2006/relationships/image" Target="../media/image1409.png"/><Relationship Id="rId283" Type="http://schemas.openxmlformats.org/officeDocument/2006/relationships/customXml" Target="../ink/ink141.xml"/><Relationship Id="rId339" Type="http://schemas.openxmlformats.org/officeDocument/2006/relationships/customXml" Target="../ink/ink169.xml"/><Relationship Id="rId490" Type="http://schemas.openxmlformats.org/officeDocument/2006/relationships/image" Target="../media/image1636.png"/><Relationship Id="rId504" Type="http://schemas.openxmlformats.org/officeDocument/2006/relationships/image" Target="../media/image1643.png"/><Relationship Id="rId546" Type="http://schemas.openxmlformats.org/officeDocument/2006/relationships/image" Target="../media/image1664.png"/><Relationship Id="rId78" Type="http://schemas.openxmlformats.org/officeDocument/2006/relationships/image" Target="../media/image1430.png"/><Relationship Id="rId101" Type="http://schemas.openxmlformats.org/officeDocument/2006/relationships/customXml" Target="../ink/ink50.xml"/><Relationship Id="rId143" Type="http://schemas.openxmlformats.org/officeDocument/2006/relationships/customXml" Target="../ink/ink71.xml"/><Relationship Id="rId185" Type="http://schemas.openxmlformats.org/officeDocument/2006/relationships/customXml" Target="../ink/ink92.xml"/><Relationship Id="rId350" Type="http://schemas.openxmlformats.org/officeDocument/2006/relationships/image" Target="../media/image1566.png"/><Relationship Id="rId406" Type="http://schemas.openxmlformats.org/officeDocument/2006/relationships/image" Target="../media/image1594.png"/><Relationship Id="rId588" Type="http://schemas.openxmlformats.org/officeDocument/2006/relationships/image" Target="../media/image1685.png"/><Relationship Id="rId9" Type="http://schemas.openxmlformats.org/officeDocument/2006/relationships/customXml" Target="../ink/ink4.xml"/><Relationship Id="rId210" Type="http://schemas.openxmlformats.org/officeDocument/2006/relationships/image" Target="../media/image1496.png"/><Relationship Id="rId392" Type="http://schemas.openxmlformats.org/officeDocument/2006/relationships/image" Target="../media/image1587.png"/><Relationship Id="rId448" Type="http://schemas.openxmlformats.org/officeDocument/2006/relationships/image" Target="../media/image1615.png"/><Relationship Id="rId613" Type="http://schemas.openxmlformats.org/officeDocument/2006/relationships/customXml" Target="../ink/ink306.xml"/><Relationship Id="rId252" Type="http://schemas.openxmlformats.org/officeDocument/2006/relationships/image" Target="../media/image1517.png"/><Relationship Id="rId294" Type="http://schemas.openxmlformats.org/officeDocument/2006/relationships/image" Target="../media/image1538.png"/><Relationship Id="rId308" Type="http://schemas.openxmlformats.org/officeDocument/2006/relationships/image" Target="../media/image1545.png"/><Relationship Id="rId515" Type="http://schemas.openxmlformats.org/officeDocument/2006/relationships/customXml" Target="../ink/ink257.xml"/><Relationship Id="rId47" Type="http://schemas.openxmlformats.org/officeDocument/2006/relationships/customXml" Target="../ink/ink23.xml"/><Relationship Id="rId89" Type="http://schemas.openxmlformats.org/officeDocument/2006/relationships/customXml" Target="../ink/ink44.xml"/><Relationship Id="rId112" Type="http://schemas.openxmlformats.org/officeDocument/2006/relationships/image" Target="../media/image1447.png"/><Relationship Id="rId154" Type="http://schemas.openxmlformats.org/officeDocument/2006/relationships/image" Target="../media/image1468.png"/><Relationship Id="rId361" Type="http://schemas.openxmlformats.org/officeDocument/2006/relationships/customXml" Target="../ink/ink180.xml"/><Relationship Id="rId557" Type="http://schemas.openxmlformats.org/officeDocument/2006/relationships/customXml" Target="../ink/ink278.xml"/><Relationship Id="rId599" Type="http://schemas.openxmlformats.org/officeDocument/2006/relationships/customXml" Target="../ink/ink299.xml"/><Relationship Id="rId196" Type="http://schemas.openxmlformats.org/officeDocument/2006/relationships/image" Target="../media/image1489.png"/><Relationship Id="rId417" Type="http://schemas.openxmlformats.org/officeDocument/2006/relationships/customXml" Target="../ink/ink208.xml"/><Relationship Id="rId459" Type="http://schemas.openxmlformats.org/officeDocument/2006/relationships/customXml" Target="../ink/ink229.xml"/><Relationship Id="rId16" Type="http://schemas.openxmlformats.org/officeDocument/2006/relationships/image" Target="../media/image1399.png"/><Relationship Id="rId221" Type="http://schemas.openxmlformats.org/officeDocument/2006/relationships/customXml" Target="../ink/ink110.xml"/><Relationship Id="rId263" Type="http://schemas.openxmlformats.org/officeDocument/2006/relationships/customXml" Target="../ink/ink131.xml"/><Relationship Id="rId319" Type="http://schemas.openxmlformats.org/officeDocument/2006/relationships/customXml" Target="../ink/ink159.xml"/><Relationship Id="rId470" Type="http://schemas.openxmlformats.org/officeDocument/2006/relationships/image" Target="../media/image1626.png"/><Relationship Id="rId526" Type="http://schemas.openxmlformats.org/officeDocument/2006/relationships/image" Target="../media/image1654.png"/><Relationship Id="rId58" Type="http://schemas.openxmlformats.org/officeDocument/2006/relationships/image" Target="../media/image1420.png"/><Relationship Id="rId123" Type="http://schemas.openxmlformats.org/officeDocument/2006/relationships/customXml" Target="../ink/ink61.xml"/><Relationship Id="rId330" Type="http://schemas.openxmlformats.org/officeDocument/2006/relationships/image" Target="../media/image1556.png"/><Relationship Id="rId568" Type="http://schemas.openxmlformats.org/officeDocument/2006/relationships/image" Target="../media/image1675.png"/><Relationship Id="rId165" Type="http://schemas.openxmlformats.org/officeDocument/2006/relationships/customXml" Target="../ink/ink82.xml"/><Relationship Id="rId372" Type="http://schemas.openxmlformats.org/officeDocument/2006/relationships/image" Target="../media/image1577.png"/><Relationship Id="rId428" Type="http://schemas.openxmlformats.org/officeDocument/2006/relationships/image" Target="../media/image1605.png"/><Relationship Id="rId232" Type="http://schemas.openxmlformats.org/officeDocument/2006/relationships/image" Target="../media/image1507.png"/><Relationship Id="rId274" Type="http://schemas.openxmlformats.org/officeDocument/2006/relationships/image" Target="../media/image1528.png"/><Relationship Id="rId481" Type="http://schemas.openxmlformats.org/officeDocument/2006/relationships/customXml" Target="../ink/ink240.xml"/><Relationship Id="rId27" Type="http://schemas.openxmlformats.org/officeDocument/2006/relationships/customXml" Target="../ink/ink13.xml"/><Relationship Id="rId69" Type="http://schemas.openxmlformats.org/officeDocument/2006/relationships/customXml" Target="../ink/ink34.xml"/><Relationship Id="rId134" Type="http://schemas.openxmlformats.org/officeDocument/2006/relationships/image" Target="../media/image1458.png"/><Relationship Id="rId537" Type="http://schemas.openxmlformats.org/officeDocument/2006/relationships/customXml" Target="../ink/ink268.xml"/><Relationship Id="rId579" Type="http://schemas.openxmlformats.org/officeDocument/2006/relationships/customXml" Target="../ink/ink289.xml"/><Relationship Id="rId80" Type="http://schemas.openxmlformats.org/officeDocument/2006/relationships/image" Target="../media/image1431.png"/><Relationship Id="rId176" Type="http://schemas.openxmlformats.org/officeDocument/2006/relationships/image" Target="../media/image1479.png"/><Relationship Id="rId341" Type="http://schemas.openxmlformats.org/officeDocument/2006/relationships/customXml" Target="../ink/ink170.xml"/><Relationship Id="rId383" Type="http://schemas.openxmlformats.org/officeDocument/2006/relationships/customXml" Target="../ink/ink191.xml"/><Relationship Id="rId439" Type="http://schemas.openxmlformats.org/officeDocument/2006/relationships/customXml" Target="../ink/ink219.xml"/><Relationship Id="rId590" Type="http://schemas.openxmlformats.org/officeDocument/2006/relationships/image" Target="../media/image1686.png"/><Relationship Id="rId604" Type="http://schemas.openxmlformats.org/officeDocument/2006/relationships/image" Target="../media/image1693.png"/><Relationship Id="rId201" Type="http://schemas.openxmlformats.org/officeDocument/2006/relationships/customXml" Target="../ink/ink100.xml"/><Relationship Id="rId243" Type="http://schemas.openxmlformats.org/officeDocument/2006/relationships/customXml" Target="../ink/ink121.xml"/><Relationship Id="rId285" Type="http://schemas.openxmlformats.org/officeDocument/2006/relationships/customXml" Target="../ink/ink142.xml"/><Relationship Id="rId450" Type="http://schemas.openxmlformats.org/officeDocument/2006/relationships/image" Target="../media/image1616.png"/><Relationship Id="rId506" Type="http://schemas.openxmlformats.org/officeDocument/2006/relationships/image" Target="../media/image1644.png"/><Relationship Id="rId38" Type="http://schemas.openxmlformats.org/officeDocument/2006/relationships/image" Target="../media/image1410.png"/><Relationship Id="rId103" Type="http://schemas.openxmlformats.org/officeDocument/2006/relationships/customXml" Target="../ink/ink51.xml"/><Relationship Id="rId310" Type="http://schemas.openxmlformats.org/officeDocument/2006/relationships/image" Target="../media/image1546.png"/><Relationship Id="rId492" Type="http://schemas.openxmlformats.org/officeDocument/2006/relationships/image" Target="../media/image1637.png"/><Relationship Id="rId548" Type="http://schemas.openxmlformats.org/officeDocument/2006/relationships/image" Target="../media/image1665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87" Type="http://schemas.openxmlformats.org/officeDocument/2006/relationships/customXml" Target="../ink/ink93.xml"/><Relationship Id="rId352" Type="http://schemas.openxmlformats.org/officeDocument/2006/relationships/image" Target="../media/image1567.png"/><Relationship Id="rId394" Type="http://schemas.openxmlformats.org/officeDocument/2006/relationships/image" Target="../media/image1588.png"/><Relationship Id="rId408" Type="http://schemas.openxmlformats.org/officeDocument/2006/relationships/image" Target="../media/image1595.png"/><Relationship Id="rId615" Type="http://schemas.openxmlformats.org/officeDocument/2006/relationships/customXml" Target="../ink/ink307.xml"/><Relationship Id="rId212" Type="http://schemas.openxmlformats.org/officeDocument/2006/relationships/image" Target="../media/image1497.png"/><Relationship Id="rId254" Type="http://schemas.openxmlformats.org/officeDocument/2006/relationships/image" Target="../media/image1518.png"/><Relationship Id="rId49" Type="http://schemas.openxmlformats.org/officeDocument/2006/relationships/customXml" Target="../ink/ink24.xml"/><Relationship Id="rId114" Type="http://schemas.openxmlformats.org/officeDocument/2006/relationships/image" Target="../media/image1448.png"/><Relationship Id="rId296" Type="http://schemas.openxmlformats.org/officeDocument/2006/relationships/image" Target="../media/image1539.png"/><Relationship Id="rId461" Type="http://schemas.openxmlformats.org/officeDocument/2006/relationships/customXml" Target="../ink/ink230.xml"/><Relationship Id="rId517" Type="http://schemas.openxmlformats.org/officeDocument/2006/relationships/customXml" Target="../ink/ink258.xml"/><Relationship Id="rId559" Type="http://schemas.openxmlformats.org/officeDocument/2006/relationships/customXml" Target="../ink/ink279.xml"/><Relationship Id="rId60" Type="http://schemas.openxmlformats.org/officeDocument/2006/relationships/image" Target="../media/image1421.png"/><Relationship Id="rId156" Type="http://schemas.openxmlformats.org/officeDocument/2006/relationships/image" Target="../media/image1469.png"/><Relationship Id="rId198" Type="http://schemas.openxmlformats.org/officeDocument/2006/relationships/image" Target="../media/image1490.png"/><Relationship Id="rId321" Type="http://schemas.openxmlformats.org/officeDocument/2006/relationships/customXml" Target="../ink/ink160.xml"/><Relationship Id="rId363" Type="http://schemas.openxmlformats.org/officeDocument/2006/relationships/customXml" Target="../ink/ink181.xml"/><Relationship Id="rId419" Type="http://schemas.openxmlformats.org/officeDocument/2006/relationships/customXml" Target="../ink/ink209.xml"/><Relationship Id="rId570" Type="http://schemas.openxmlformats.org/officeDocument/2006/relationships/image" Target="../media/image1676.png"/><Relationship Id="rId223" Type="http://schemas.openxmlformats.org/officeDocument/2006/relationships/customXml" Target="../ink/ink111.xml"/><Relationship Id="rId430" Type="http://schemas.openxmlformats.org/officeDocument/2006/relationships/image" Target="../media/image1606.png"/><Relationship Id="rId18" Type="http://schemas.openxmlformats.org/officeDocument/2006/relationships/image" Target="../media/image1400.png"/><Relationship Id="rId265" Type="http://schemas.openxmlformats.org/officeDocument/2006/relationships/customXml" Target="../ink/ink132.xml"/><Relationship Id="rId472" Type="http://schemas.openxmlformats.org/officeDocument/2006/relationships/image" Target="../media/image1627.png"/><Relationship Id="rId528" Type="http://schemas.openxmlformats.org/officeDocument/2006/relationships/image" Target="../media/image1655.png"/><Relationship Id="rId125" Type="http://schemas.openxmlformats.org/officeDocument/2006/relationships/customXml" Target="../ink/ink62.xml"/><Relationship Id="rId167" Type="http://schemas.openxmlformats.org/officeDocument/2006/relationships/customXml" Target="../ink/ink83.xml"/><Relationship Id="rId332" Type="http://schemas.openxmlformats.org/officeDocument/2006/relationships/image" Target="../media/image1557.png"/><Relationship Id="rId374" Type="http://schemas.openxmlformats.org/officeDocument/2006/relationships/image" Target="../media/image1578.png"/><Relationship Id="rId581" Type="http://schemas.openxmlformats.org/officeDocument/2006/relationships/customXml" Target="../ink/ink290.xml"/><Relationship Id="rId71" Type="http://schemas.openxmlformats.org/officeDocument/2006/relationships/customXml" Target="../ink/ink35.xml"/><Relationship Id="rId234" Type="http://schemas.openxmlformats.org/officeDocument/2006/relationships/image" Target="../media/image1508.png"/><Relationship Id="rId2" Type="http://schemas.openxmlformats.org/officeDocument/2006/relationships/image" Target="../media/image2.jpeg"/><Relationship Id="rId29" Type="http://schemas.openxmlformats.org/officeDocument/2006/relationships/customXml" Target="../ink/ink14.xml"/><Relationship Id="rId276" Type="http://schemas.openxmlformats.org/officeDocument/2006/relationships/image" Target="../media/image1529.png"/><Relationship Id="rId441" Type="http://schemas.openxmlformats.org/officeDocument/2006/relationships/customXml" Target="../ink/ink220.xml"/><Relationship Id="rId483" Type="http://schemas.openxmlformats.org/officeDocument/2006/relationships/customXml" Target="../ink/ink241.xml"/><Relationship Id="rId539" Type="http://schemas.openxmlformats.org/officeDocument/2006/relationships/customXml" Target="../ink/ink269.xml"/><Relationship Id="rId40" Type="http://schemas.openxmlformats.org/officeDocument/2006/relationships/image" Target="../media/image1411.png"/><Relationship Id="rId136" Type="http://schemas.openxmlformats.org/officeDocument/2006/relationships/image" Target="../media/image1459.png"/><Relationship Id="rId178" Type="http://schemas.openxmlformats.org/officeDocument/2006/relationships/image" Target="../media/image1480.png"/><Relationship Id="rId301" Type="http://schemas.openxmlformats.org/officeDocument/2006/relationships/customXml" Target="../ink/ink150.xml"/><Relationship Id="rId343" Type="http://schemas.openxmlformats.org/officeDocument/2006/relationships/customXml" Target="../ink/ink171.xml"/><Relationship Id="rId550" Type="http://schemas.openxmlformats.org/officeDocument/2006/relationships/image" Target="../media/image1666.png"/><Relationship Id="rId82" Type="http://schemas.openxmlformats.org/officeDocument/2006/relationships/image" Target="../media/image1432.png"/><Relationship Id="rId203" Type="http://schemas.openxmlformats.org/officeDocument/2006/relationships/customXml" Target="../ink/ink101.xml"/><Relationship Id="rId385" Type="http://schemas.openxmlformats.org/officeDocument/2006/relationships/customXml" Target="../ink/ink192.xml"/><Relationship Id="rId592" Type="http://schemas.openxmlformats.org/officeDocument/2006/relationships/image" Target="../media/image1687.png"/><Relationship Id="rId606" Type="http://schemas.openxmlformats.org/officeDocument/2006/relationships/image" Target="../media/image1694.png"/><Relationship Id="rId245" Type="http://schemas.openxmlformats.org/officeDocument/2006/relationships/customXml" Target="../ink/ink122.xml"/><Relationship Id="rId287" Type="http://schemas.openxmlformats.org/officeDocument/2006/relationships/customXml" Target="../ink/ink143.xml"/><Relationship Id="rId410" Type="http://schemas.openxmlformats.org/officeDocument/2006/relationships/image" Target="../media/image1596.png"/><Relationship Id="rId452" Type="http://schemas.openxmlformats.org/officeDocument/2006/relationships/image" Target="../media/image1617.png"/><Relationship Id="rId494" Type="http://schemas.openxmlformats.org/officeDocument/2006/relationships/image" Target="../media/image1638.png"/><Relationship Id="rId508" Type="http://schemas.openxmlformats.org/officeDocument/2006/relationships/image" Target="../media/image1645.png"/><Relationship Id="rId105" Type="http://schemas.openxmlformats.org/officeDocument/2006/relationships/customXml" Target="../ink/ink52.xml"/><Relationship Id="rId147" Type="http://schemas.openxmlformats.org/officeDocument/2006/relationships/customXml" Target="../ink/ink73.xml"/><Relationship Id="rId312" Type="http://schemas.openxmlformats.org/officeDocument/2006/relationships/image" Target="../media/image1547.png"/><Relationship Id="rId354" Type="http://schemas.openxmlformats.org/officeDocument/2006/relationships/image" Target="../media/image1568.png"/><Relationship Id="rId51" Type="http://schemas.openxmlformats.org/officeDocument/2006/relationships/customXml" Target="../ink/ink25.xml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96" Type="http://schemas.openxmlformats.org/officeDocument/2006/relationships/image" Target="../media/image1589.png"/><Relationship Id="rId561" Type="http://schemas.openxmlformats.org/officeDocument/2006/relationships/customXml" Target="../ink/ink280.xml"/><Relationship Id="rId617" Type="http://schemas.openxmlformats.org/officeDocument/2006/relationships/customXml" Target="../ink/ink308.xml"/><Relationship Id="rId214" Type="http://schemas.openxmlformats.org/officeDocument/2006/relationships/image" Target="../media/image1498.png"/><Relationship Id="rId256" Type="http://schemas.openxmlformats.org/officeDocument/2006/relationships/image" Target="../media/image1519.png"/><Relationship Id="rId298" Type="http://schemas.openxmlformats.org/officeDocument/2006/relationships/image" Target="../media/image1540.png"/><Relationship Id="rId421" Type="http://schemas.openxmlformats.org/officeDocument/2006/relationships/customXml" Target="../ink/ink210.xml"/><Relationship Id="rId463" Type="http://schemas.openxmlformats.org/officeDocument/2006/relationships/customXml" Target="../ink/ink231.xml"/><Relationship Id="rId519" Type="http://schemas.openxmlformats.org/officeDocument/2006/relationships/customXml" Target="../ink/ink259.xml"/><Relationship Id="rId116" Type="http://schemas.openxmlformats.org/officeDocument/2006/relationships/image" Target="../media/image1449.png"/><Relationship Id="rId158" Type="http://schemas.openxmlformats.org/officeDocument/2006/relationships/image" Target="../media/image1470.png"/><Relationship Id="rId323" Type="http://schemas.openxmlformats.org/officeDocument/2006/relationships/customXml" Target="../ink/ink161.xml"/><Relationship Id="rId530" Type="http://schemas.openxmlformats.org/officeDocument/2006/relationships/image" Target="../media/image1656.png"/><Relationship Id="rId20" Type="http://schemas.openxmlformats.org/officeDocument/2006/relationships/image" Target="../media/image1401.png"/><Relationship Id="rId62" Type="http://schemas.openxmlformats.org/officeDocument/2006/relationships/image" Target="../media/image1422.png"/><Relationship Id="rId365" Type="http://schemas.openxmlformats.org/officeDocument/2006/relationships/customXml" Target="../ink/ink182.xml"/><Relationship Id="rId572" Type="http://schemas.openxmlformats.org/officeDocument/2006/relationships/image" Target="../media/image1677.png"/><Relationship Id="rId225" Type="http://schemas.openxmlformats.org/officeDocument/2006/relationships/customXml" Target="../ink/ink112.xml"/><Relationship Id="rId267" Type="http://schemas.openxmlformats.org/officeDocument/2006/relationships/customXml" Target="../ink/ink133.xml"/><Relationship Id="rId432" Type="http://schemas.openxmlformats.org/officeDocument/2006/relationships/image" Target="../media/image1607.png"/><Relationship Id="rId474" Type="http://schemas.openxmlformats.org/officeDocument/2006/relationships/image" Target="../media/image1628.png"/><Relationship Id="rId127" Type="http://schemas.openxmlformats.org/officeDocument/2006/relationships/customXml" Target="../ink/ink63.xml"/><Relationship Id="rId31" Type="http://schemas.openxmlformats.org/officeDocument/2006/relationships/customXml" Target="../ink/ink15.xml"/><Relationship Id="rId73" Type="http://schemas.openxmlformats.org/officeDocument/2006/relationships/customXml" Target="../ink/ink36.xml"/><Relationship Id="rId169" Type="http://schemas.openxmlformats.org/officeDocument/2006/relationships/customXml" Target="../ink/ink84.xml"/><Relationship Id="rId334" Type="http://schemas.openxmlformats.org/officeDocument/2006/relationships/image" Target="../media/image1558.png"/><Relationship Id="rId376" Type="http://schemas.openxmlformats.org/officeDocument/2006/relationships/image" Target="../media/image1579.png"/><Relationship Id="rId541" Type="http://schemas.openxmlformats.org/officeDocument/2006/relationships/customXml" Target="../ink/ink270.xml"/><Relationship Id="rId583" Type="http://schemas.openxmlformats.org/officeDocument/2006/relationships/customXml" Target="../ink/ink291.xml"/><Relationship Id="rId4" Type="http://schemas.openxmlformats.org/officeDocument/2006/relationships/image" Target="../media/image1393.png"/><Relationship Id="rId180" Type="http://schemas.openxmlformats.org/officeDocument/2006/relationships/image" Target="../media/image1481.png"/><Relationship Id="rId236" Type="http://schemas.openxmlformats.org/officeDocument/2006/relationships/image" Target="../media/image1509.png"/><Relationship Id="rId278" Type="http://schemas.openxmlformats.org/officeDocument/2006/relationships/image" Target="../media/image1530.png"/><Relationship Id="rId401" Type="http://schemas.openxmlformats.org/officeDocument/2006/relationships/customXml" Target="../ink/ink200.xml"/><Relationship Id="rId443" Type="http://schemas.openxmlformats.org/officeDocument/2006/relationships/customXml" Target="../ink/ink221.xml"/><Relationship Id="rId303" Type="http://schemas.openxmlformats.org/officeDocument/2006/relationships/customXml" Target="../ink/ink151.xml"/><Relationship Id="rId485" Type="http://schemas.openxmlformats.org/officeDocument/2006/relationships/customXml" Target="../ink/ink242.xml"/><Relationship Id="rId42" Type="http://schemas.openxmlformats.org/officeDocument/2006/relationships/image" Target="../media/image1412.png"/><Relationship Id="rId84" Type="http://schemas.openxmlformats.org/officeDocument/2006/relationships/image" Target="../media/image1433.png"/><Relationship Id="rId138" Type="http://schemas.openxmlformats.org/officeDocument/2006/relationships/image" Target="../media/image1460.png"/><Relationship Id="rId345" Type="http://schemas.openxmlformats.org/officeDocument/2006/relationships/customXml" Target="../ink/ink172.xml"/><Relationship Id="rId387" Type="http://schemas.openxmlformats.org/officeDocument/2006/relationships/customXml" Target="../ink/ink193.xml"/><Relationship Id="rId510" Type="http://schemas.openxmlformats.org/officeDocument/2006/relationships/image" Target="../media/image1646.png"/><Relationship Id="rId552" Type="http://schemas.openxmlformats.org/officeDocument/2006/relationships/image" Target="../media/image1667.png"/><Relationship Id="rId594" Type="http://schemas.openxmlformats.org/officeDocument/2006/relationships/image" Target="../media/image1688.png"/><Relationship Id="rId608" Type="http://schemas.openxmlformats.org/officeDocument/2006/relationships/image" Target="../media/image1695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412" Type="http://schemas.openxmlformats.org/officeDocument/2006/relationships/image" Target="../media/image1597.png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454" Type="http://schemas.openxmlformats.org/officeDocument/2006/relationships/image" Target="../media/image1618.png"/><Relationship Id="rId496" Type="http://schemas.openxmlformats.org/officeDocument/2006/relationships/image" Target="../media/image1639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314" Type="http://schemas.openxmlformats.org/officeDocument/2006/relationships/image" Target="../media/image1548.png"/><Relationship Id="rId356" Type="http://schemas.openxmlformats.org/officeDocument/2006/relationships/image" Target="../media/image1569.png"/><Relationship Id="rId398" Type="http://schemas.openxmlformats.org/officeDocument/2006/relationships/image" Target="../media/image1590.png"/><Relationship Id="rId521" Type="http://schemas.openxmlformats.org/officeDocument/2006/relationships/customXml" Target="../ink/ink260.xml"/><Relationship Id="rId563" Type="http://schemas.openxmlformats.org/officeDocument/2006/relationships/customXml" Target="../ink/ink281.xml"/><Relationship Id="rId95" Type="http://schemas.openxmlformats.org/officeDocument/2006/relationships/customXml" Target="../ink/ink47.xml"/><Relationship Id="rId160" Type="http://schemas.openxmlformats.org/officeDocument/2006/relationships/image" Target="../media/image1471.png"/><Relationship Id="rId216" Type="http://schemas.openxmlformats.org/officeDocument/2006/relationships/image" Target="../media/image1499.png"/><Relationship Id="rId423" Type="http://schemas.openxmlformats.org/officeDocument/2006/relationships/customXml" Target="../ink/ink211.xml"/><Relationship Id="rId258" Type="http://schemas.openxmlformats.org/officeDocument/2006/relationships/image" Target="../media/image1520.png"/><Relationship Id="rId465" Type="http://schemas.openxmlformats.org/officeDocument/2006/relationships/customXml" Target="../ink/ink232.xml"/><Relationship Id="rId22" Type="http://schemas.openxmlformats.org/officeDocument/2006/relationships/image" Target="../media/image1402.png"/><Relationship Id="rId64" Type="http://schemas.openxmlformats.org/officeDocument/2006/relationships/image" Target="../media/image1423.png"/><Relationship Id="rId118" Type="http://schemas.openxmlformats.org/officeDocument/2006/relationships/image" Target="../media/image1450.png"/><Relationship Id="rId325" Type="http://schemas.openxmlformats.org/officeDocument/2006/relationships/customXml" Target="../ink/ink162.xml"/><Relationship Id="rId367" Type="http://schemas.openxmlformats.org/officeDocument/2006/relationships/customXml" Target="../ink/ink183.xml"/><Relationship Id="rId532" Type="http://schemas.openxmlformats.org/officeDocument/2006/relationships/image" Target="../media/image1657.png"/><Relationship Id="rId574" Type="http://schemas.openxmlformats.org/officeDocument/2006/relationships/image" Target="../media/image1678.png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434" Type="http://schemas.openxmlformats.org/officeDocument/2006/relationships/image" Target="../media/image1608.png"/><Relationship Id="rId476" Type="http://schemas.openxmlformats.org/officeDocument/2006/relationships/image" Target="../media/image1629.png"/><Relationship Id="rId33" Type="http://schemas.openxmlformats.org/officeDocument/2006/relationships/customXml" Target="../ink/ink16.xml"/><Relationship Id="rId129" Type="http://schemas.openxmlformats.org/officeDocument/2006/relationships/customXml" Target="../ink/ink64.xml"/><Relationship Id="rId280" Type="http://schemas.openxmlformats.org/officeDocument/2006/relationships/image" Target="../media/image1531.png"/><Relationship Id="rId336" Type="http://schemas.openxmlformats.org/officeDocument/2006/relationships/image" Target="../media/image1559.png"/><Relationship Id="rId501" Type="http://schemas.openxmlformats.org/officeDocument/2006/relationships/customXml" Target="../ink/ink250.xml"/><Relationship Id="rId543" Type="http://schemas.openxmlformats.org/officeDocument/2006/relationships/customXml" Target="../ink/ink271.xml"/><Relationship Id="rId75" Type="http://schemas.openxmlformats.org/officeDocument/2006/relationships/customXml" Target="../ink/ink37.xml"/><Relationship Id="rId140" Type="http://schemas.openxmlformats.org/officeDocument/2006/relationships/image" Target="../media/image1461.png"/><Relationship Id="rId182" Type="http://schemas.openxmlformats.org/officeDocument/2006/relationships/image" Target="../media/image1482.png"/><Relationship Id="rId378" Type="http://schemas.openxmlformats.org/officeDocument/2006/relationships/image" Target="../media/image1580.png"/><Relationship Id="rId403" Type="http://schemas.openxmlformats.org/officeDocument/2006/relationships/customXml" Target="../ink/ink201.xml"/><Relationship Id="rId585" Type="http://schemas.openxmlformats.org/officeDocument/2006/relationships/customXml" Target="../ink/ink292.xml"/><Relationship Id="rId6" Type="http://schemas.openxmlformats.org/officeDocument/2006/relationships/image" Target="../media/image1394.png"/><Relationship Id="rId238" Type="http://schemas.openxmlformats.org/officeDocument/2006/relationships/image" Target="../media/image1510.png"/><Relationship Id="rId445" Type="http://schemas.openxmlformats.org/officeDocument/2006/relationships/customXml" Target="../ink/ink222.xml"/><Relationship Id="rId487" Type="http://schemas.openxmlformats.org/officeDocument/2006/relationships/customXml" Target="../ink/ink243.xml"/><Relationship Id="rId610" Type="http://schemas.openxmlformats.org/officeDocument/2006/relationships/image" Target="../media/image1696.png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347" Type="http://schemas.openxmlformats.org/officeDocument/2006/relationships/customXml" Target="../ink/ink173.xml"/><Relationship Id="rId512" Type="http://schemas.openxmlformats.org/officeDocument/2006/relationships/image" Target="../media/image1647.png"/><Relationship Id="rId44" Type="http://schemas.openxmlformats.org/officeDocument/2006/relationships/image" Target="../media/image1413.png"/><Relationship Id="rId86" Type="http://schemas.openxmlformats.org/officeDocument/2006/relationships/image" Target="../media/image1434.png"/><Relationship Id="rId151" Type="http://schemas.openxmlformats.org/officeDocument/2006/relationships/customXml" Target="../ink/ink75.xml"/><Relationship Id="rId389" Type="http://schemas.openxmlformats.org/officeDocument/2006/relationships/customXml" Target="../ink/ink194.xml"/><Relationship Id="rId554" Type="http://schemas.openxmlformats.org/officeDocument/2006/relationships/image" Target="../media/image1668.png"/><Relationship Id="rId596" Type="http://schemas.openxmlformats.org/officeDocument/2006/relationships/image" Target="../media/image1689.png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Relationship Id="rId414" Type="http://schemas.openxmlformats.org/officeDocument/2006/relationships/image" Target="../media/image1598.png"/><Relationship Id="rId456" Type="http://schemas.openxmlformats.org/officeDocument/2006/relationships/image" Target="../media/image1619.png"/><Relationship Id="rId498" Type="http://schemas.openxmlformats.org/officeDocument/2006/relationships/image" Target="../media/image1640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1521.png"/><Relationship Id="rId316" Type="http://schemas.openxmlformats.org/officeDocument/2006/relationships/image" Target="../media/image1549.png"/><Relationship Id="rId523" Type="http://schemas.openxmlformats.org/officeDocument/2006/relationships/customXml" Target="../ink/ink261.xml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120" Type="http://schemas.openxmlformats.org/officeDocument/2006/relationships/image" Target="../media/image1451.png"/><Relationship Id="rId358" Type="http://schemas.openxmlformats.org/officeDocument/2006/relationships/image" Target="../media/image1570.png"/><Relationship Id="rId565" Type="http://schemas.openxmlformats.org/officeDocument/2006/relationships/customXml" Target="../ink/ink282.xml"/><Relationship Id="rId162" Type="http://schemas.openxmlformats.org/officeDocument/2006/relationships/image" Target="../media/image1472.png"/><Relationship Id="rId218" Type="http://schemas.openxmlformats.org/officeDocument/2006/relationships/image" Target="../media/image1500.png"/><Relationship Id="rId425" Type="http://schemas.openxmlformats.org/officeDocument/2006/relationships/customXml" Target="../ink/ink212.xml"/><Relationship Id="rId467" Type="http://schemas.openxmlformats.org/officeDocument/2006/relationships/customXml" Target="../ink/ink233.xml"/><Relationship Id="rId271" Type="http://schemas.openxmlformats.org/officeDocument/2006/relationships/customXml" Target="../ink/ink135.xml"/><Relationship Id="rId24" Type="http://schemas.openxmlformats.org/officeDocument/2006/relationships/image" Target="../media/image1403.png"/><Relationship Id="rId66" Type="http://schemas.openxmlformats.org/officeDocument/2006/relationships/image" Target="../media/image1424.png"/><Relationship Id="rId131" Type="http://schemas.openxmlformats.org/officeDocument/2006/relationships/customXml" Target="../ink/ink65.xml"/><Relationship Id="rId327" Type="http://schemas.openxmlformats.org/officeDocument/2006/relationships/customXml" Target="../ink/ink163.xml"/><Relationship Id="rId369" Type="http://schemas.openxmlformats.org/officeDocument/2006/relationships/customXml" Target="../ink/ink184.xml"/><Relationship Id="rId534" Type="http://schemas.openxmlformats.org/officeDocument/2006/relationships/image" Target="../media/image1658.png"/><Relationship Id="rId576" Type="http://schemas.openxmlformats.org/officeDocument/2006/relationships/image" Target="../media/image1679.png"/><Relationship Id="rId173" Type="http://schemas.openxmlformats.org/officeDocument/2006/relationships/customXml" Target="../ink/ink86.xml"/><Relationship Id="rId229" Type="http://schemas.openxmlformats.org/officeDocument/2006/relationships/customXml" Target="../ink/ink114.xml"/><Relationship Id="rId380" Type="http://schemas.openxmlformats.org/officeDocument/2006/relationships/image" Target="../media/image1581.png"/><Relationship Id="rId436" Type="http://schemas.openxmlformats.org/officeDocument/2006/relationships/image" Target="../media/image1609.png"/><Relationship Id="rId601" Type="http://schemas.openxmlformats.org/officeDocument/2006/relationships/customXml" Target="../ink/ink300.xml"/><Relationship Id="rId240" Type="http://schemas.openxmlformats.org/officeDocument/2006/relationships/image" Target="../media/image1511.png"/><Relationship Id="rId478" Type="http://schemas.openxmlformats.org/officeDocument/2006/relationships/image" Target="../media/image1630.png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image" Target="../media/image1441.png"/><Relationship Id="rId282" Type="http://schemas.openxmlformats.org/officeDocument/2006/relationships/image" Target="../media/image1532.png"/><Relationship Id="rId338" Type="http://schemas.openxmlformats.org/officeDocument/2006/relationships/image" Target="../media/image1560.png"/><Relationship Id="rId503" Type="http://schemas.openxmlformats.org/officeDocument/2006/relationships/customXml" Target="../ink/ink251.xml"/><Relationship Id="rId545" Type="http://schemas.openxmlformats.org/officeDocument/2006/relationships/customXml" Target="../ink/ink272.xml"/><Relationship Id="rId587" Type="http://schemas.openxmlformats.org/officeDocument/2006/relationships/customXml" Target="../ink/ink293.xml"/><Relationship Id="rId8" Type="http://schemas.openxmlformats.org/officeDocument/2006/relationships/image" Target="../media/image1395.png"/><Relationship Id="rId142" Type="http://schemas.openxmlformats.org/officeDocument/2006/relationships/image" Target="../media/image1462.png"/><Relationship Id="rId184" Type="http://schemas.openxmlformats.org/officeDocument/2006/relationships/image" Target="../media/image1483.png"/><Relationship Id="rId391" Type="http://schemas.openxmlformats.org/officeDocument/2006/relationships/customXml" Target="../ink/ink195.xml"/><Relationship Id="rId405" Type="http://schemas.openxmlformats.org/officeDocument/2006/relationships/customXml" Target="../ink/ink202.xml"/><Relationship Id="rId447" Type="http://schemas.openxmlformats.org/officeDocument/2006/relationships/customXml" Target="../ink/ink223.xml"/><Relationship Id="rId612" Type="http://schemas.openxmlformats.org/officeDocument/2006/relationships/image" Target="../media/image1697.png"/><Relationship Id="rId251" Type="http://schemas.openxmlformats.org/officeDocument/2006/relationships/customXml" Target="../ink/ink125.xml"/><Relationship Id="rId489" Type="http://schemas.openxmlformats.org/officeDocument/2006/relationships/customXml" Target="../ink/ink244.xml"/><Relationship Id="rId46" Type="http://schemas.openxmlformats.org/officeDocument/2006/relationships/image" Target="../media/image1414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349" Type="http://schemas.openxmlformats.org/officeDocument/2006/relationships/customXml" Target="../ink/ink174.xml"/><Relationship Id="rId514" Type="http://schemas.openxmlformats.org/officeDocument/2006/relationships/image" Target="../media/image1648.png"/><Relationship Id="rId556" Type="http://schemas.openxmlformats.org/officeDocument/2006/relationships/image" Target="../media/image1669.png"/><Relationship Id="rId88" Type="http://schemas.openxmlformats.org/officeDocument/2006/relationships/image" Target="../media/image1435.png"/><Relationship Id="rId111" Type="http://schemas.openxmlformats.org/officeDocument/2006/relationships/customXml" Target="../ink/ink55.xml"/><Relationship Id="rId153" Type="http://schemas.openxmlformats.org/officeDocument/2006/relationships/customXml" Target="../ink/ink76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360" Type="http://schemas.openxmlformats.org/officeDocument/2006/relationships/image" Target="../media/image1571.png"/><Relationship Id="rId416" Type="http://schemas.openxmlformats.org/officeDocument/2006/relationships/image" Target="../media/image1599.png"/><Relationship Id="rId598" Type="http://schemas.openxmlformats.org/officeDocument/2006/relationships/image" Target="../media/image1690.png"/><Relationship Id="rId220" Type="http://schemas.openxmlformats.org/officeDocument/2006/relationships/image" Target="../media/image1501.png"/><Relationship Id="rId458" Type="http://schemas.openxmlformats.org/officeDocument/2006/relationships/image" Target="../media/image1620.png"/><Relationship Id="rId15" Type="http://schemas.openxmlformats.org/officeDocument/2006/relationships/customXml" Target="../ink/ink7.xml"/><Relationship Id="rId57" Type="http://schemas.openxmlformats.org/officeDocument/2006/relationships/customXml" Target="../ink/ink28.xml"/><Relationship Id="rId262" Type="http://schemas.openxmlformats.org/officeDocument/2006/relationships/image" Target="../media/image1522.png"/><Relationship Id="rId318" Type="http://schemas.openxmlformats.org/officeDocument/2006/relationships/image" Target="../media/image1550.png"/><Relationship Id="rId525" Type="http://schemas.openxmlformats.org/officeDocument/2006/relationships/customXml" Target="../ink/ink262.xml"/><Relationship Id="rId567" Type="http://schemas.openxmlformats.org/officeDocument/2006/relationships/customXml" Target="../ink/ink283.xml"/><Relationship Id="rId99" Type="http://schemas.openxmlformats.org/officeDocument/2006/relationships/customXml" Target="../ink/ink49.xml"/><Relationship Id="rId122" Type="http://schemas.openxmlformats.org/officeDocument/2006/relationships/image" Target="../media/image1452.png"/><Relationship Id="rId164" Type="http://schemas.openxmlformats.org/officeDocument/2006/relationships/image" Target="../media/image1473.png"/><Relationship Id="rId371" Type="http://schemas.openxmlformats.org/officeDocument/2006/relationships/customXml" Target="../ink/ink185.xml"/><Relationship Id="rId427" Type="http://schemas.openxmlformats.org/officeDocument/2006/relationships/customXml" Target="../ink/ink213.xml"/><Relationship Id="rId469" Type="http://schemas.openxmlformats.org/officeDocument/2006/relationships/customXml" Target="../ink/ink234.xml"/><Relationship Id="rId26" Type="http://schemas.openxmlformats.org/officeDocument/2006/relationships/image" Target="../media/image1404.png"/><Relationship Id="rId231" Type="http://schemas.openxmlformats.org/officeDocument/2006/relationships/customXml" Target="../ink/ink115.xml"/><Relationship Id="rId273" Type="http://schemas.openxmlformats.org/officeDocument/2006/relationships/customXml" Target="../ink/ink136.xml"/><Relationship Id="rId329" Type="http://schemas.openxmlformats.org/officeDocument/2006/relationships/customXml" Target="../ink/ink164.xml"/><Relationship Id="rId480" Type="http://schemas.openxmlformats.org/officeDocument/2006/relationships/image" Target="../media/image1631.png"/><Relationship Id="rId536" Type="http://schemas.openxmlformats.org/officeDocument/2006/relationships/image" Target="../media/image1659.png"/><Relationship Id="rId68" Type="http://schemas.openxmlformats.org/officeDocument/2006/relationships/image" Target="../media/image1425.png"/><Relationship Id="rId133" Type="http://schemas.openxmlformats.org/officeDocument/2006/relationships/customXml" Target="../ink/ink66.xml"/><Relationship Id="rId175" Type="http://schemas.openxmlformats.org/officeDocument/2006/relationships/customXml" Target="../ink/ink87.xml"/><Relationship Id="rId340" Type="http://schemas.openxmlformats.org/officeDocument/2006/relationships/image" Target="../media/image1561.png"/><Relationship Id="rId578" Type="http://schemas.openxmlformats.org/officeDocument/2006/relationships/image" Target="../media/image1680.png"/><Relationship Id="rId200" Type="http://schemas.openxmlformats.org/officeDocument/2006/relationships/image" Target="../media/image1491.png"/><Relationship Id="rId382" Type="http://schemas.openxmlformats.org/officeDocument/2006/relationships/image" Target="../media/image1582.png"/><Relationship Id="rId438" Type="http://schemas.openxmlformats.org/officeDocument/2006/relationships/image" Target="../media/image1610.png"/><Relationship Id="rId603" Type="http://schemas.openxmlformats.org/officeDocument/2006/relationships/customXml" Target="../ink/ink301.xml"/><Relationship Id="rId242" Type="http://schemas.openxmlformats.org/officeDocument/2006/relationships/image" Target="../media/image1512.png"/><Relationship Id="rId284" Type="http://schemas.openxmlformats.org/officeDocument/2006/relationships/image" Target="../media/image1533.png"/><Relationship Id="rId491" Type="http://schemas.openxmlformats.org/officeDocument/2006/relationships/customXml" Target="../ink/ink245.xml"/><Relationship Id="rId505" Type="http://schemas.openxmlformats.org/officeDocument/2006/relationships/customXml" Target="../ink/ink252.xml"/><Relationship Id="rId37" Type="http://schemas.openxmlformats.org/officeDocument/2006/relationships/customXml" Target="../ink/ink18.xml"/><Relationship Id="rId79" Type="http://schemas.openxmlformats.org/officeDocument/2006/relationships/customXml" Target="../ink/ink39.xml"/><Relationship Id="rId102" Type="http://schemas.openxmlformats.org/officeDocument/2006/relationships/image" Target="../media/image1442.png"/><Relationship Id="rId144" Type="http://schemas.openxmlformats.org/officeDocument/2006/relationships/image" Target="../media/image1463.png"/><Relationship Id="rId547" Type="http://schemas.openxmlformats.org/officeDocument/2006/relationships/customXml" Target="../ink/ink273.xml"/><Relationship Id="rId589" Type="http://schemas.openxmlformats.org/officeDocument/2006/relationships/customXml" Target="../ink/ink294.xml"/><Relationship Id="rId90" Type="http://schemas.openxmlformats.org/officeDocument/2006/relationships/image" Target="../media/image1436.png"/><Relationship Id="rId186" Type="http://schemas.openxmlformats.org/officeDocument/2006/relationships/image" Target="../media/image1484.png"/><Relationship Id="rId351" Type="http://schemas.openxmlformats.org/officeDocument/2006/relationships/customXml" Target="../ink/ink175.xml"/><Relationship Id="rId393" Type="http://schemas.openxmlformats.org/officeDocument/2006/relationships/customXml" Target="../ink/ink196.xml"/><Relationship Id="rId407" Type="http://schemas.openxmlformats.org/officeDocument/2006/relationships/customXml" Target="../ink/ink203.xml"/><Relationship Id="rId449" Type="http://schemas.openxmlformats.org/officeDocument/2006/relationships/customXml" Target="../ink/ink224.xml"/><Relationship Id="rId614" Type="http://schemas.openxmlformats.org/officeDocument/2006/relationships/image" Target="../media/image1698.png"/><Relationship Id="rId211" Type="http://schemas.openxmlformats.org/officeDocument/2006/relationships/customXml" Target="../ink/ink105.xml"/><Relationship Id="rId253" Type="http://schemas.openxmlformats.org/officeDocument/2006/relationships/customXml" Target="../ink/ink126.xml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460" Type="http://schemas.openxmlformats.org/officeDocument/2006/relationships/image" Target="../media/image1621.png"/><Relationship Id="rId516" Type="http://schemas.openxmlformats.org/officeDocument/2006/relationships/image" Target="../media/image1649.png"/><Relationship Id="rId48" Type="http://schemas.openxmlformats.org/officeDocument/2006/relationships/image" Target="../media/image1415.png"/><Relationship Id="rId113" Type="http://schemas.openxmlformats.org/officeDocument/2006/relationships/customXml" Target="../ink/ink56.xml"/><Relationship Id="rId320" Type="http://schemas.openxmlformats.org/officeDocument/2006/relationships/image" Target="../media/image1551.png"/><Relationship Id="rId558" Type="http://schemas.openxmlformats.org/officeDocument/2006/relationships/image" Target="../media/image1670.png"/><Relationship Id="rId155" Type="http://schemas.openxmlformats.org/officeDocument/2006/relationships/customXml" Target="../ink/ink77.xml"/><Relationship Id="rId197" Type="http://schemas.openxmlformats.org/officeDocument/2006/relationships/customXml" Target="../ink/ink98.xml"/><Relationship Id="rId362" Type="http://schemas.openxmlformats.org/officeDocument/2006/relationships/image" Target="../media/image1572.png"/><Relationship Id="rId418" Type="http://schemas.openxmlformats.org/officeDocument/2006/relationships/image" Target="../media/image1600.png"/><Relationship Id="rId222" Type="http://schemas.openxmlformats.org/officeDocument/2006/relationships/image" Target="../media/image1502.png"/><Relationship Id="rId264" Type="http://schemas.openxmlformats.org/officeDocument/2006/relationships/image" Target="../media/image1523.png"/><Relationship Id="rId471" Type="http://schemas.openxmlformats.org/officeDocument/2006/relationships/customXml" Target="../ink/ink235.xml"/><Relationship Id="rId17" Type="http://schemas.openxmlformats.org/officeDocument/2006/relationships/customXml" Target="../ink/ink8.xml"/><Relationship Id="rId59" Type="http://schemas.openxmlformats.org/officeDocument/2006/relationships/customXml" Target="../ink/ink29.xml"/><Relationship Id="rId124" Type="http://schemas.openxmlformats.org/officeDocument/2006/relationships/image" Target="../media/image1453.png"/><Relationship Id="rId527" Type="http://schemas.openxmlformats.org/officeDocument/2006/relationships/customXml" Target="../ink/ink263.xml"/><Relationship Id="rId569" Type="http://schemas.openxmlformats.org/officeDocument/2006/relationships/customXml" Target="../ink/ink284.xml"/><Relationship Id="rId70" Type="http://schemas.openxmlformats.org/officeDocument/2006/relationships/image" Target="../media/image1426.png"/><Relationship Id="rId166" Type="http://schemas.openxmlformats.org/officeDocument/2006/relationships/image" Target="../media/image1474.png"/><Relationship Id="rId331" Type="http://schemas.openxmlformats.org/officeDocument/2006/relationships/customXml" Target="../ink/ink165.xml"/><Relationship Id="rId373" Type="http://schemas.openxmlformats.org/officeDocument/2006/relationships/customXml" Target="../ink/ink186.xml"/><Relationship Id="rId429" Type="http://schemas.openxmlformats.org/officeDocument/2006/relationships/customXml" Target="../ink/ink214.xml"/><Relationship Id="rId580" Type="http://schemas.openxmlformats.org/officeDocument/2006/relationships/image" Target="../media/image168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16.xml"/><Relationship Id="rId440" Type="http://schemas.openxmlformats.org/officeDocument/2006/relationships/image" Target="../media/image1611.png"/><Relationship Id="rId28" Type="http://schemas.openxmlformats.org/officeDocument/2006/relationships/image" Target="../media/image1405.png"/><Relationship Id="rId275" Type="http://schemas.openxmlformats.org/officeDocument/2006/relationships/customXml" Target="../ink/ink137.xml"/><Relationship Id="rId300" Type="http://schemas.openxmlformats.org/officeDocument/2006/relationships/image" Target="../media/image1541.png"/><Relationship Id="rId482" Type="http://schemas.openxmlformats.org/officeDocument/2006/relationships/image" Target="../media/image1632.png"/><Relationship Id="rId538" Type="http://schemas.openxmlformats.org/officeDocument/2006/relationships/image" Target="../media/image1660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77" Type="http://schemas.openxmlformats.org/officeDocument/2006/relationships/customXml" Target="../ink/ink88.xml"/><Relationship Id="rId342" Type="http://schemas.openxmlformats.org/officeDocument/2006/relationships/image" Target="../media/image1562.png"/><Relationship Id="rId384" Type="http://schemas.openxmlformats.org/officeDocument/2006/relationships/image" Target="../media/image1583.png"/><Relationship Id="rId591" Type="http://schemas.openxmlformats.org/officeDocument/2006/relationships/customXml" Target="../ink/ink295.xml"/><Relationship Id="rId605" Type="http://schemas.openxmlformats.org/officeDocument/2006/relationships/customXml" Target="../ink/ink302.xml"/><Relationship Id="rId202" Type="http://schemas.openxmlformats.org/officeDocument/2006/relationships/image" Target="../media/image1492.png"/><Relationship Id="rId244" Type="http://schemas.openxmlformats.org/officeDocument/2006/relationships/image" Target="../media/image1513.png"/><Relationship Id="rId39" Type="http://schemas.openxmlformats.org/officeDocument/2006/relationships/customXml" Target="../ink/ink19.xml"/><Relationship Id="rId286" Type="http://schemas.openxmlformats.org/officeDocument/2006/relationships/image" Target="../media/image1534.png"/><Relationship Id="rId451" Type="http://schemas.openxmlformats.org/officeDocument/2006/relationships/customXml" Target="../ink/ink225.xml"/><Relationship Id="rId493" Type="http://schemas.openxmlformats.org/officeDocument/2006/relationships/customXml" Target="../ink/ink246.xml"/><Relationship Id="rId507" Type="http://schemas.openxmlformats.org/officeDocument/2006/relationships/customXml" Target="../ink/ink253.xml"/><Relationship Id="rId549" Type="http://schemas.openxmlformats.org/officeDocument/2006/relationships/customXml" Target="../ink/ink274.xml"/><Relationship Id="rId50" Type="http://schemas.openxmlformats.org/officeDocument/2006/relationships/image" Target="../media/image1416.png"/><Relationship Id="rId104" Type="http://schemas.openxmlformats.org/officeDocument/2006/relationships/image" Target="../media/image1443.png"/><Relationship Id="rId146" Type="http://schemas.openxmlformats.org/officeDocument/2006/relationships/image" Target="../media/image1464.png"/><Relationship Id="rId188" Type="http://schemas.openxmlformats.org/officeDocument/2006/relationships/image" Target="../media/image1485.png"/><Relationship Id="rId311" Type="http://schemas.openxmlformats.org/officeDocument/2006/relationships/customXml" Target="../ink/ink155.xml"/><Relationship Id="rId353" Type="http://schemas.openxmlformats.org/officeDocument/2006/relationships/customXml" Target="../ink/ink176.xml"/><Relationship Id="rId395" Type="http://schemas.openxmlformats.org/officeDocument/2006/relationships/customXml" Target="../ink/ink197.xml"/><Relationship Id="rId409" Type="http://schemas.openxmlformats.org/officeDocument/2006/relationships/customXml" Target="../ink/ink204.xml"/><Relationship Id="rId560" Type="http://schemas.openxmlformats.org/officeDocument/2006/relationships/image" Target="../media/image1671.png"/><Relationship Id="rId92" Type="http://schemas.openxmlformats.org/officeDocument/2006/relationships/image" Target="../media/image1437.png"/><Relationship Id="rId213" Type="http://schemas.openxmlformats.org/officeDocument/2006/relationships/customXml" Target="../ink/ink106.xml"/><Relationship Id="rId420" Type="http://schemas.openxmlformats.org/officeDocument/2006/relationships/image" Target="../media/image1601.png"/><Relationship Id="rId616" Type="http://schemas.openxmlformats.org/officeDocument/2006/relationships/image" Target="../media/image1699.png"/><Relationship Id="rId255" Type="http://schemas.openxmlformats.org/officeDocument/2006/relationships/customXml" Target="../ink/ink127.xml"/><Relationship Id="rId297" Type="http://schemas.openxmlformats.org/officeDocument/2006/relationships/customXml" Target="../ink/ink148.xml"/><Relationship Id="rId462" Type="http://schemas.openxmlformats.org/officeDocument/2006/relationships/image" Target="../media/image1622.png"/><Relationship Id="rId518" Type="http://schemas.openxmlformats.org/officeDocument/2006/relationships/image" Target="../media/image1650.png"/><Relationship Id="rId115" Type="http://schemas.openxmlformats.org/officeDocument/2006/relationships/customXml" Target="../ink/ink57.xml"/><Relationship Id="rId157" Type="http://schemas.openxmlformats.org/officeDocument/2006/relationships/customXml" Target="../ink/ink78.xml"/><Relationship Id="rId322" Type="http://schemas.openxmlformats.org/officeDocument/2006/relationships/image" Target="../media/image1552.png"/><Relationship Id="rId364" Type="http://schemas.openxmlformats.org/officeDocument/2006/relationships/image" Target="../media/image1573.png"/><Relationship Id="rId61" Type="http://schemas.openxmlformats.org/officeDocument/2006/relationships/customXml" Target="../ink/ink30.xml"/><Relationship Id="rId199" Type="http://schemas.openxmlformats.org/officeDocument/2006/relationships/customXml" Target="../ink/ink99.xml"/><Relationship Id="rId571" Type="http://schemas.openxmlformats.org/officeDocument/2006/relationships/customXml" Target="../ink/ink285.xml"/><Relationship Id="rId19" Type="http://schemas.openxmlformats.org/officeDocument/2006/relationships/customXml" Target="../ink/ink9.xml"/><Relationship Id="rId224" Type="http://schemas.openxmlformats.org/officeDocument/2006/relationships/image" Target="../media/image1503.png"/><Relationship Id="rId266" Type="http://schemas.openxmlformats.org/officeDocument/2006/relationships/image" Target="../media/image1524.png"/><Relationship Id="rId431" Type="http://schemas.openxmlformats.org/officeDocument/2006/relationships/customXml" Target="../ink/ink215.xml"/><Relationship Id="rId473" Type="http://schemas.openxmlformats.org/officeDocument/2006/relationships/customXml" Target="../ink/ink236.xml"/><Relationship Id="rId529" Type="http://schemas.openxmlformats.org/officeDocument/2006/relationships/customXml" Target="../ink/ink264.xml"/><Relationship Id="rId30" Type="http://schemas.openxmlformats.org/officeDocument/2006/relationships/image" Target="../media/image1406.png"/><Relationship Id="rId126" Type="http://schemas.openxmlformats.org/officeDocument/2006/relationships/image" Target="../media/image1454.png"/><Relationship Id="rId168" Type="http://schemas.openxmlformats.org/officeDocument/2006/relationships/image" Target="../media/image1475.png"/><Relationship Id="rId333" Type="http://schemas.openxmlformats.org/officeDocument/2006/relationships/customXml" Target="../ink/ink166.xml"/><Relationship Id="rId540" Type="http://schemas.openxmlformats.org/officeDocument/2006/relationships/image" Target="../media/image1661.png"/><Relationship Id="rId72" Type="http://schemas.openxmlformats.org/officeDocument/2006/relationships/image" Target="../media/image1427.png"/><Relationship Id="rId375" Type="http://schemas.openxmlformats.org/officeDocument/2006/relationships/customXml" Target="../ink/ink187.xml"/><Relationship Id="rId582" Type="http://schemas.openxmlformats.org/officeDocument/2006/relationships/image" Target="../media/image1682.png"/><Relationship Id="rId3" Type="http://schemas.openxmlformats.org/officeDocument/2006/relationships/customXml" Target="../ink/ink1.xml"/><Relationship Id="rId235" Type="http://schemas.openxmlformats.org/officeDocument/2006/relationships/customXml" Target="../ink/ink117.xml"/><Relationship Id="rId277" Type="http://schemas.openxmlformats.org/officeDocument/2006/relationships/customXml" Target="../ink/ink138.xml"/><Relationship Id="rId400" Type="http://schemas.openxmlformats.org/officeDocument/2006/relationships/image" Target="../media/image1591.png"/><Relationship Id="rId442" Type="http://schemas.openxmlformats.org/officeDocument/2006/relationships/image" Target="../media/image1612.png"/><Relationship Id="rId484" Type="http://schemas.openxmlformats.org/officeDocument/2006/relationships/image" Target="../media/image1633.png"/><Relationship Id="rId137" Type="http://schemas.openxmlformats.org/officeDocument/2006/relationships/customXml" Target="../ink/ink68.xml"/><Relationship Id="rId302" Type="http://schemas.openxmlformats.org/officeDocument/2006/relationships/image" Target="../media/image1542.png"/><Relationship Id="rId344" Type="http://schemas.openxmlformats.org/officeDocument/2006/relationships/image" Target="../media/image1563.png"/><Relationship Id="rId41" Type="http://schemas.openxmlformats.org/officeDocument/2006/relationships/customXml" Target="../ink/ink20.xml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386" Type="http://schemas.openxmlformats.org/officeDocument/2006/relationships/image" Target="../media/image1584.png"/><Relationship Id="rId551" Type="http://schemas.openxmlformats.org/officeDocument/2006/relationships/customXml" Target="../ink/ink275.xml"/><Relationship Id="rId593" Type="http://schemas.openxmlformats.org/officeDocument/2006/relationships/customXml" Target="../ink/ink296.xml"/><Relationship Id="rId607" Type="http://schemas.openxmlformats.org/officeDocument/2006/relationships/customXml" Target="../ink/ink303.xml"/><Relationship Id="rId190" Type="http://schemas.openxmlformats.org/officeDocument/2006/relationships/image" Target="../media/image1486.png"/><Relationship Id="rId204" Type="http://schemas.openxmlformats.org/officeDocument/2006/relationships/image" Target="../media/image1493.png"/><Relationship Id="rId246" Type="http://schemas.openxmlformats.org/officeDocument/2006/relationships/image" Target="../media/image1514.png"/><Relationship Id="rId288" Type="http://schemas.openxmlformats.org/officeDocument/2006/relationships/image" Target="../media/image1535.png"/><Relationship Id="rId411" Type="http://schemas.openxmlformats.org/officeDocument/2006/relationships/customXml" Target="../ink/ink205.xml"/><Relationship Id="rId453" Type="http://schemas.openxmlformats.org/officeDocument/2006/relationships/customXml" Target="../ink/ink226.xml"/><Relationship Id="rId509" Type="http://schemas.openxmlformats.org/officeDocument/2006/relationships/customXml" Target="../ink/ink254.xml"/><Relationship Id="rId106" Type="http://schemas.openxmlformats.org/officeDocument/2006/relationships/image" Target="../media/image1444.png"/><Relationship Id="rId313" Type="http://schemas.openxmlformats.org/officeDocument/2006/relationships/customXml" Target="../ink/ink156.xml"/><Relationship Id="rId495" Type="http://schemas.openxmlformats.org/officeDocument/2006/relationships/customXml" Target="../ink/ink247.xml"/><Relationship Id="rId10" Type="http://schemas.openxmlformats.org/officeDocument/2006/relationships/image" Target="../media/image1396.png"/><Relationship Id="rId52" Type="http://schemas.openxmlformats.org/officeDocument/2006/relationships/image" Target="../media/image1417.png"/><Relationship Id="rId94" Type="http://schemas.openxmlformats.org/officeDocument/2006/relationships/image" Target="../media/image1438.png"/><Relationship Id="rId148" Type="http://schemas.openxmlformats.org/officeDocument/2006/relationships/image" Target="../media/image1465.png"/><Relationship Id="rId355" Type="http://schemas.openxmlformats.org/officeDocument/2006/relationships/customXml" Target="../ink/ink177.xml"/><Relationship Id="rId397" Type="http://schemas.openxmlformats.org/officeDocument/2006/relationships/customXml" Target="../ink/ink198.xml"/><Relationship Id="rId520" Type="http://schemas.openxmlformats.org/officeDocument/2006/relationships/image" Target="../media/image1651.png"/><Relationship Id="rId562" Type="http://schemas.openxmlformats.org/officeDocument/2006/relationships/image" Target="../media/image1672.png"/><Relationship Id="rId618" Type="http://schemas.openxmlformats.org/officeDocument/2006/relationships/image" Target="../media/image1700.png"/><Relationship Id="rId215" Type="http://schemas.openxmlformats.org/officeDocument/2006/relationships/customXml" Target="../ink/ink107.xml"/><Relationship Id="rId257" Type="http://schemas.openxmlformats.org/officeDocument/2006/relationships/customXml" Target="../ink/ink128.xml"/><Relationship Id="rId422" Type="http://schemas.openxmlformats.org/officeDocument/2006/relationships/image" Target="../media/image1602.png"/><Relationship Id="rId464" Type="http://schemas.openxmlformats.org/officeDocument/2006/relationships/image" Target="../media/image1623.png"/><Relationship Id="rId299" Type="http://schemas.openxmlformats.org/officeDocument/2006/relationships/customXml" Target="../ink/ink149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366" Type="http://schemas.openxmlformats.org/officeDocument/2006/relationships/image" Target="../media/image1574.png"/><Relationship Id="rId573" Type="http://schemas.openxmlformats.org/officeDocument/2006/relationships/customXml" Target="../ink/ink286.xml"/><Relationship Id="rId226" Type="http://schemas.openxmlformats.org/officeDocument/2006/relationships/image" Target="../media/image1504.png"/><Relationship Id="rId433" Type="http://schemas.openxmlformats.org/officeDocument/2006/relationships/customXml" Target="../ink/ink216.xml"/><Relationship Id="rId74" Type="http://schemas.openxmlformats.org/officeDocument/2006/relationships/image" Target="../media/image1428.png"/><Relationship Id="rId377" Type="http://schemas.openxmlformats.org/officeDocument/2006/relationships/customXml" Target="../ink/ink188.xml"/><Relationship Id="rId500" Type="http://schemas.openxmlformats.org/officeDocument/2006/relationships/image" Target="../media/image1641.png"/><Relationship Id="rId584" Type="http://schemas.openxmlformats.org/officeDocument/2006/relationships/image" Target="../media/image1683.png"/><Relationship Id="rId5" Type="http://schemas.openxmlformats.org/officeDocument/2006/relationships/customXml" Target="../ink/ink2.xml"/><Relationship Id="rId237" Type="http://schemas.openxmlformats.org/officeDocument/2006/relationships/customXml" Target="../ink/ink118.xml"/><Relationship Id="rId444" Type="http://schemas.openxmlformats.org/officeDocument/2006/relationships/image" Target="../media/image1613.png"/><Relationship Id="rId290" Type="http://schemas.openxmlformats.org/officeDocument/2006/relationships/image" Target="../media/image1536.png"/><Relationship Id="rId304" Type="http://schemas.openxmlformats.org/officeDocument/2006/relationships/image" Target="../media/image1543.png"/><Relationship Id="rId388" Type="http://schemas.openxmlformats.org/officeDocument/2006/relationships/image" Target="../media/image1585.png"/><Relationship Id="rId511" Type="http://schemas.openxmlformats.org/officeDocument/2006/relationships/customXml" Target="../ink/ink255.xml"/><Relationship Id="rId609" Type="http://schemas.openxmlformats.org/officeDocument/2006/relationships/customXml" Target="../ink/ink304.xml"/><Relationship Id="rId85" Type="http://schemas.openxmlformats.org/officeDocument/2006/relationships/customXml" Target="../ink/ink42.xml"/><Relationship Id="rId150" Type="http://schemas.openxmlformats.org/officeDocument/2006/relationships/image" Target="../media/image1466.png"/><Relationship Id="rId595" Type="http://schemas.openxmlformats.org/officeDocument/2006/relationships/customXml" Target="../ink/ink297.xml"/><Relationship Id="rId248" Type="http://schemas.openxmlformats.org/officeDocument/2006/relationships/image" Target="../media/image1515.png"/><Relationship Id="rId455" Type="http://schemas.openxmlformats.org/officeDocument/2006/relationships/customXml" Target="../ink/ink227.xml"/><Relationship Id="rId12" Type="http://schemas.openxmlformats.org/officeDocument/2006/relationships/image" Target="../media/image1397.png"/><Relationship Id="rId108" Type="http://schemas.openxmlformats.org/officeDocument/2006/relationships/image" Target="../media/image1445.png"/><Relationship Id="rId315" Type="http://schemas.openxmlformats.org/officeDocument/2006/relationships/customXml" Target="../ink/ink157.xml"/><Relationship Id="rId522" Type="http://schemas.openxmlformats.org/officeDocument/2006/relationships/image" Target="../media/image1652.png"/><Relationship Id="rId96" Type="http://schemas.openxmlformats.org/officeDocument/2006/relationships/image" Target="../media/image1439.png"/><Relationship Id="rId161" Type="http://schemas.openxmlformats.org/officeDocument/2006/relationships/customXml" Target="../ink/ink80.xml"/><Relationship Id="rId399" Type="http://schemas.openxmlformats.org/officeDocument/2006/relationships/customXml" Target="../ink/ink199.xml"/><Relationship Id="rId259" Type="http://schemas.openxmlformats.org/officeDocument/2006/relationships/customXml" Target="../ink/ink129.xml"/><Relationship Id="rId466" Type="http://schemas.openxmlformats.org/officeDocument/2006/relationships/image" Target="../media/image1624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326" Type="http://schemas.openxmlformats.org/officeDocument/2006/relationships/image" Target="../media/image1554.png"/><Relationship Id="rId533" Type="http://schemas.openxmlformats.org/officeDocument/2006/relationships/customXml" Target="../ink/ink266.xml"/><Relationship Id="rId172" Type="http://schemas.openxmlformats.org/officeDocument/2006/relationships/image" Target="../media/image1477.png"/><Relationship Id="rId477" Type="http://schemas.openxmlformats.org/officeDocument/2006/relationships/customXml" Target="../ink/ink238.xml"/><Relationship Id="rId600" Type="http://schemas.openxmlformats.org/officeDocument/2006/relationships/image" Target="../media/image1691.png"/><Relationship Id="rId337" Type="http://schemas.openxmlformats.org/officeDocument/2006/relationships/customXml" Target="../ink/ink168.xml"/><Relationship Id="rId34" Type="http://schemas.openxmlformats.org/officeDocument/2006/relationships/image" Target="../media/image1408.png"/><Relationship Id="rId544" Type="http://schemas.openxmlformats.org/officeDocument/2006/relationships/image" Target="../media/image1663.png"/><Relationship Id="rId183" Type="http://schemas.openxmlformats.org/officeDocument/2006/relationships/customXml" Target="../ink/ink91.xml"/><Relationship Id="rId390" Type="http://schemas.openxmlformats.org/officeDocument/2006/relationships/image" Target="../media/image1586.png"/><Relationship Id="rId404" Type="http://schemas.openxmlformats.org/officeDocument/2006/relationships/image" Target="../media/image1593.png"/><Relationship Id="rId611" Type="http://schemas.openxmlformats.org/officeDocument/2006/relationships/customXml" Target="../ink/ink305.xml"/><Relationship Id="rId250" Type="http://schemas.openxmlformats.org/officeDocument/2006/relationships/image" Target="../media/image1516.png"/><Relationship Id="rId488" Type="http://schemas.openxmlformats.org/officeDocument/2006/relationships/image" Target="../media/image1635.png"/><Relationship Id="rId45" Type="http://schemas.openxmlformats.org/officeDocument/2006/relationships/customXml" Target="../ink/ink22.xml"/><Relationship Id="rId110" Type="http://schemas.openxmlformats.org/officeDocument/2006/relationships/image" Target="../media/image1446.png"/><Relationship Id="rId348" Type="http://schemas.openxmlformats.org/officeDocument/2006/relationships/image" Target="../media/image1565.png"/><Relationship Id="rId555" Type="http://schemas.openxmlformats.org/officeDocument/2006/relationships/customXml" Target="../ink/ink277.xml"/><Relationship Id="rId194" Type="http://schemas.openxmlformats.org/officeDocument/2006/relationships/image" Target="../media/image1488.png"/><Relationship Id="rId208" Type="http://schemas.openxmlformats.org/officeDocument/2006/relationships/image" Target="../media/image1495.png"/><Relationship Id="rId415" Type="http://schemas.openxmlformats.org/officeDocument/2006/relationships/customXml" Target="../ink/ink207.xml"/><Relationship Id="rId261" Type="http://schemas.openxmlformats.org/officeDocument/2006/relationships/customXml" Target="../ink/ink130.xml"/><Relationship Id="rId499" Type="http://schemas.openxmlformats.org/officeDocument/2006/relationships/customXml" Target="../ink/ink249.xml"/><Relationship Id="rId56" Type="http://schemas.openxmlformats.org/officeDocument/2006/relationships/image" Target="../media/image1419.png"/><Relationship Id="rId359" Type="http://schemas.openxmlformats.org/officeDocument/2006/relationships/customXml" Target="../ink/ink179.xml"/><Relationship Id="rId566" Type="http://schemas.openxmlformats.org/officeDocument/2006/relationships/image" Target="../media/image1674.png"/><Relationship Id="rId121" Type="http://schemas.openxmlformats.org/officeDocument/2006/relationships/customXml" Target="../ink/ink60.xml"/><Relationship Id="rId219" Type="http://schemas.openxmlformats.org/officeDocument/2006/relationships/customXml" Target="../ink/ink109.xml"/><Relationship Id="rId426" Type="http://schemas.openxmlformats.org/officeDocument/2006/relationships/image" Target="../media/image1604.png"/><Relationship Id="rId67" Type="http://schemas.openxmlformats.org/officeDocument/2006/relationships/customXml" Target="../ink/ink33.xml"/><Relationship Id="rId272" Type="http://schemas.openxmlformats.org/officeDocument/2006/relationships/image" Target="../media/image1527.png"/><Relationship Id="rId577" Type="http://schemas.openxmlformats.org/officeDocument/2006/relationships/customXml" Target="../ink/ink28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37.xml"/><Relationship Id="rId3" Type="http://schemas.openxmlformats.org/officeDocument/2006/relationships/image" Target="../media/image18.gif"/><Relationship Id="rId7" Type="http://schemas.openxmlformats.org/officeDocument/2006/relationships/image" Target="../media/image28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36.xml"/><Relationship Id="rId5" Type="http://schemas.openxmlformats.org/officeDocument/2006/relationships/image" Target="../media/image2819.png"/><Relationship Id="rId4" Type="http://schemas.openxmlformats.org/officeDocument/2006/relationships/customXml" Target="../ink/ink1235.xml"/><Relationship Id="rId9" Type="http://schemas.openxmlformats.org/officeDocument/2006/relationships/image" Target="../media/image2821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79.png"/><Relationship Id="rId21" Type="http://schemas.openxmlformats.org/officeDocument/2006/relationships/image" Target="../media/image2831.png"/><Relationship Id="rId324" Type="http://schemas.openxmlformats.org/officeDocument/2006/relationships/customXml" Target="../ink/ink1399.xml"/><Relationship Id="rId170" Type="http://schemas.openxmlformats.org/officeDocument/2006/relationships/customXml" Target="../ink/ink1322.xml"/><Relationship Id="rId268" Type="http://schemas.openxmlformats.org/officeDocument/2006/relationships/customXml" Target="../ink/ink1371.xml"/><Relationship Id="rId475" Type="http://schemas.openxmlformats.org/officeDocument/2006/relationships/image" Target="../media/image3058.png"/><Relationship Id="rId32" Type="http://schemas.openxmlformats.org/officeDocument/2006/relationships/customXml" Target="../ink/ink1253.xml"/><Relationship Id="rId74" Type="http://schemas.openxmlformats.org/officeDocument/2006/relationships/customXml" Target="../ink/ink1274.xml"/><Relationship Id="rId128" Type="http://schemas.openxmlformats.org/officeDocument/2006/relationships/customXml" Target="../ink/ink1301.xml"/><Relationship Id="rId335" Type="http://schemas.openxmlformats.org/officeDocument/2006/relationships/image" Target="../media/image2988.png"/><Relationship Id="rId377" Type="http://schemas.openxmlformats.org/officeDocument/2006/relationships/image" Target="../media/image3009.png"/><Relationship Id="rId500" Type="http://schemas.openxmlformats.org/officeDocument/2006/relationships/customXml" Target="../ink/ink1487.xml"/><Relationship Id="rId5" Type="http://schemas.openxmlformats.org/officeDocument/2006/relationships/image" Target="../media/image2823.png"/><Relationship Id="rId181" Type="http://schemas.openxmlformats.org/officeDocument/2006/relationships/image" Target="../media/image2911.png"/><Relationship Id="rId237" Type="http://schemas.openxmlformats.org/officeDocument/2006/relationships/image" Target="../media/image2939.png"/><Relationship Id="rId402" Type="http://schemas.openxmlformats.org/officeDocument/2006/relationships/customXml" Target="../ink/ink1438.xml"/><Relationship Id="rId279" Type="http://schemas.openxmlformats.org/officeDocument/2006/relationships/image" Target="../media/image2960.png"/><Relationship Id="rId444" Type="http://schemas.openxmlformats.org/officeDocument/2006/relationships/customXml" Target="../ink/ink1459.xml"/><Relationship Id="rId486" Type="http://schemas.openxmlformats.org/officeDocument/2006/relationships/customXml" Target="../ink/ink1480.xml"/><Relationship Id="rId43" Type="http://schemas.openxmlformats.org/officeDocument/2006/relationships/image" Target="../media/image2842.png"/><Relationship Id="rId139" Type="http://schemas.openxmlformats.org/officeDocument/2006/relationships/image" Target="../media/image2890.png"/><Relationship Id="rId290" Type="http://schemas.openxmlformats.org/officeDocument/2006/relationships/customXml" Target="../ink/ink1382.xml"/><Relationship Id="rId304" Type="http://schemas.openxmlformats.org/officeDocument/2006/relationships/customXml" Target="../ink/ink1389.xml"/><Relationship Id="rId346" Type="http://schemas.openxmlformats.org/officeDocument/2006/relationships/customXml" Target="../ink/ink1410.xml"/><Relationship Id="rId388" Type="http://schemas.openxmlformats.org/officeDocument/2006/relationships/customXml" Target="../ink/ink1431.xml"/><Relationship Id="rId511" Type="http://schemas.openxmlformats.org/officeDocument/2006/relationships/image" Target="../media/image3076.png"/><Relationship Id="rId85" Type="http://schemas.openxmlformats.org/officeDocument/2006/relationships/image" Target="../media/image2863.png"/><Relationship Id="rId150" Type="http://schemas.openxmlformats.org/officeDocument/2006/relationships/customXml" Target="../ink/ink1312.xml"/><Relationship Id="rId192" Type="http://schemas.openxmlformats.org/officeDocument/2006/relationships/customXml" Target="../ink/ink1333.xml"/><Relationship Id="rId206" Type="http://schemas.openxmlformats.org/officeDocument/2006/relationships/customXml" Target="../ink/ink1340.xml"/><Relationship Id="rId413" Type="http://schemas.openxmlformats.org/officeDocument/2006/relationships/image" Target="../media/image3027.png"/><Relationship Id="rId248" Type="http://schemas.openxmlformats.org/officeDocument/2006/relationships/customXml" Target="../ink/ink1361.xml"/><Relationship Id="rId455" Type="http://schemas.openxmlformats.org/officeDocument/2006/relationships/image" Target="../media/image3048.png"/><Relationship Id="rId497" Type="http://schemas.openxmlformats.org/officeDocument/2006/relationships/image" Target="../media/image3069.png"/><Relationship Id="rId12" Type="http://schemas.openxmlformats.org/officeDocument/2006/relationships/customXml" Target="../ink/ink1243.xml"/><Relationship Id="rId108" Type="http://schemas.openxmlformats.org/officeDocument/2006/relationships/customXml" Target="../ink/ink1291.xml"/><Relationship Id="rId315" Type="http://schemas.openxmlformats.org/officeDocument/2006/relationships/image" Target="../media/image2978.png"/><Relationship Id="rId357" Type="http://schemas.openxmlformats.org/officeDocument/2006/relationships/image" Target="../media/image2999.png"/><Relationship Id="rId522" Type="http://schemas.openxmlformats.org/officeDocument/2006/relationships/customXml" Target="../ink/ink1498.xml"/><Relationship Id="rId54" Type="http://schemas.openxmlformats.org/officeDocument/2006/relationships/customXml" Target="../ink/ink1264.xml"/><Relationship Id="rId96" Type="http://schemas.openxmlformats.org/officeDocument/2006/relationships/customXml" Target="../ink/ink1285.xml"/><Relationship Id="rId161" Type="http://schemas.openxmlformats.org/officeDocument/2006/relationships/image" Target="../media/image2901.png"/><Relationship Id="rId217" Type="http://schemas.openxmlformats.org/officeDocument/2006/relationships/image" Target="../media/image2929.png"/><Relationship Id="rId399" Type="http://schemas.openxmlformats.org/officeDocument/2006/relationships/image" Target="../media/image3020.png"/><Relationship Id="rId259" Type="http://schemas.openxmlformats.org/officeDocument/2006/relationships/image" Target="../media/image2950.png"/><Relationship Id="rId424" Type="http://schemas.openxmlformats.org/officeDocument/2006/relationships/customXml" Target="../ink/ink1449.xml"/><Relationship Id="rId466" Type="http://schemas.openxmlformats.org/officeDocument/2006/relationships/customXml" Target="../ink/ink1470.xml"/><Relationship Id="rId23" Type="http://schemas.openxmlformats.org/officeDocument/2006/relationships/image" Target="../media/image2832.png"/><Relationship Id="rId119" Type="http://schemas.openxmlformats.org/officeDocument/2006/relationships/image" Target="../media/image2880.png"/><Relationship Id="rId270" Type="http://schemas.openxmlformats.org/officeDocument/2006/relationships/customXml" Target="../ink/ink1372.xml"/><Relationship Id="rId326" Type="http://schemas.openxmlformats.org/officeDocument/2006/relationships/customXml" Target="../ink/ink1400.xml"/><Relationship Id="rId65" Type="http://schemas.openxmlformats.org/officeDocument/2006/relationships/image" Target="../media/image2853.png"/><Relationship Id="rId130" Type="http://schemas.openxmlformats.org/officeDocument/2006/relationships/customXml" Target="../ink/ink1302.xml"/><Relationship Id="rId368" Type="http://schemas.openxmlformats.org/officeDocument/2006/relationships/customXml" Target="../ink/ink1421.xml"/><Relationship Id="rId172" Type="http://schemas.openxmlformats.org/officeDocument/2006/relationships/customXml" Target="../ink/ink1323.xml"/><Relationship Id="rId228" Type="http://schemas.openxmlformats.org/officeDocument/2006/relationships/customXml" Target="../ink/ink1351.xml"/><Relationship Id="rId435" Type="http://schemas.openxmlformats.org/officeDocument/2006/relationships/image" Target="../media/image3038.png"/><Relationship Id="rId477" Type="http://schemas.openxmlformats.org/officeDocument/2006/relationships/image" Target="../media/image3059.png"/><Relationship Id="rId281" Type="http://schemas.openxmlformats.org/officeDocument/2006/relationships/image" Target="../media/image2961.png"/><Relationship Id="rId337" Type="http://schemas.openxmlformats.org/officeDocument/2006/relationships/image" Target="../media/image2989.png"/><Relationship Id="rId502" Type="http://schemas.openxmlformats.org/officeDocument/2006/relationships/customXml" Target="../ink/ink1488.xml"/><Relationship Id="rId34" Type="http://schemas.openxmlformats.org/officeDocument/2006/relationships/customXml" Target="../ink/ink1254.xml"/><Relationship Id="rId76" Type="http://schemas.openxmlformats.org/officeDocument/2006/relationships/customXml" Target="../ink/ink1275.xml"/><Relationship Id="rId141" Type="http://schemas.openxmlformats.org/officeDocument/2006/relationships/image" Target="../media/image2891.png"/><Relationship Id="rId379" Type="http://schemas.openxmlformats.org/officeDocument/2006/relationships/image" Target="../media/image3010.png"/><Relationship Id="rId7" Type="http://schemas.openxmlformats.org/officeDocument/2006/relationships/image" Target="../media/image2824.png"/><Relationship Id="rId183" Type="http://schemas.openxmlformats.org/officeDocument/2006/relationships/image" Target="../media/image2912.png"/><Relationship Id="rId239" Type="http://schemas.openxmlformats.org/officeDocument/2006/relationships/image" Target="../media/image2940.png"/><Relationship Id="rId390" Type="http://schemas.openxmlformats.org/officeDocument/2006/relationships/customXml" Target="../ink/ink1432.xml"/><Relationship Id="rId404" Type="http://schemas.openxmlformats.org/officeDocument/2006/relationships/customXml" Target="../ink/ink1439.xml"/><Relationship Id="rId446" Type="http://schemas.openxmlformats.org/officeDocument/2006/relationships/customXml" Target="../ink/ink1460.xml"/><Relationship Id="rId250" Type="http://schemas.openxmlformats.org/officeDocument/2006/relationships/customXml" Target="../ink/ink1362.xml"/><Relationship Id="rId292" Type="http://schemas.openxmlformats.org/officeDocument/2006/relationships/customXml" Target="../ink/ink1383.xml"/><Relationship Id="rId306" Type="http://schemas.openxmlformats.org/officeDocument/2006/relationships/customXml" Target="../ink/ink1390.xml"/><Relationship Id="rId488" Type="http://schemas.openxmlformats.org/officeDocument/2006/relationships/customXml" Target="../ink/ink1481.xml"/><Relationship Id="rId45" Type="http://schemas.openxmlformats.org/officeDocument/2006/relationships/image" Target="../media/image2843.png"/><Relationship Id="rId87" Type="http://schemas.openxmlformats.org/officeDocument/2006/relationships/image" Target="../media/image2864.png"/><Relationship Id="rId110" Type="http://schemas.openxmlformats.org/officeDocument/2006/relationships/customXml" Target="../ink/ink1292.xml"/><Relationship Id="rId348" Type="http://schemas.openxmlformats.org/officeDocument/2006/relationships/customXml" Target="../ink/ink1411.xml"/><Relationship Id="rId513" Type="http://schemas.openxmlformats.org/officeDocument/2006/relationships/image" Target="../media/image3077.png"/><Relationship Id="rId152" Type="http://schemas.openxmlformats.org/officeDocument/2006/relationships/customXml" Target="../ink/ink1313.xml"/><Relationship Id="rId194" Type="http://schemas.openxmlformats.org/officeDocument/2006/relationships/customXml" Target="../ink/ink1334.xml"/><Relationship Id="rId208" Type="http://schemas.openxmlformats.org/officeDocument/2006/relationships/customXml" Target="../ink/ink1341.xml"/><Relationship Id="rId415" Type="http://schemas.openxmlformats.org/officeDocument/2006/relationships/image" Target="../media/image3028.png"/><Relationship Id="rId457" Type="http://schemas.openxmlformats.org/officeDocument/2006/relationships/image" Target="../media/image3049.png"/><Relationship Id="rId261" Type="http://schemas.openxmlformats.org/officeDocument/2006/relationships/image" Target="../media/image2951.png"/><Relationship Id="rId499" Type="http://schemas.openxmlformats.org/officeDocument/2006/relationships/image" Target="../media/image3070.png"/><Relationship Id="rId14" Type="http://schemas.openxmlformats.org/officeDocument/2006/relationships/customXml" Target="../ink/ink1244.xml"/><Relationship Id="rId56" Type="http://schemas.openxmlformats.org/officeDocument/2006/relationships/customXml" Target="../ink/ink1265.xml"/><Relationship Id="rId317" Type="http://schemas.openxmlformats.org/officeDocument/2006/relationships/image" Target="../media/image2979.png"/><Relationship Id="rId359" Type="http://schemas.openxmlformats.org/officeDocument/2006/relationships/image" Target="../media/image3000.png"/><Relationship Id="rId98" Type="http://schemas.openxmlformats.org/officeDocument/2006/relationships/customXml" Target="../ink/ink1286.xml"/><Relationship Id="rId121" Type="http://schemas.openxmlformats.org/officeDocument/2006/relationships/image" Target="../media/image2881.png"/><Relationship Id="rId163" Type="http://schemas.openxmlformats.org/officeDocument/2006/relationships/image" Target="../media/image2902.png"/><Relationship Id="rId219" Type="http://schemas.openxmlformats.org/officeDocument/2006/relationships/image" Target="../media/image2930.png"/><Relationship Id="rId370" Type="http://schemas.openxmlformats.org/officeDocument/2006/relationships/customXml" Target="../ink/ink1422.xml"/><Relationship Id="rId426" Type="http://schemas.openxmlformats.org/officeDocument/2006/relationships/customXml" Target="../ink/ink1450.xml"/><Relationship Id="rId230" Type="http://schemas.openxmlformats.org/officeDocument/2006/relationships/customXml" Target="../ink/ink1352.xml"/><Relationship Id="rId468" Type="http://schemas.openxmlformats.org/officeDocument/2006/relationships/customXml" Target="../ink/ink1471.xml"/><Relationship Id="rId25" Type="http://schemas.openxmlformats.org/officeDocument/2006/relationships/image" Target="../media/image2833.png"/><Relationship Id="rId67" Type="http://schemas.openxmlformats.org/officeDocument/2006/relationships/image" Target="../media/image2854.png"/><Relationship Id="rId272" Type="http://schemas.openxmlformats.org/officeDocument/2006/relationships/customXml" Target="../ink/ink1373.xml"/><Relationship Id="rId328" Type="http://schemas.openxmlformats.org/officeDocument/2006/relationships/customXml" Target="../ink/ink1401.xml"/><Relationship Id="rId132" Type="http://schemas.openxmlformats.org/officeDocument/2006/relationships/customXml" Target="../ink/ink1303.xml"/><Relationship Id="rId174" Type="http://schemas.openxmlformats.org/officeDocument/2006/relationships/customXml" Target="../ink/ink1324.xml"/><Relationship Id="rId381" Type="http://schemas.openxmlformats.org/officeDocument/2006/relationships/image" Target="../media/image3011.png"/><Relationship Id="rId241" Type="http://schemas.openxmlformats.org/officeDocument/2006/relationships/image" Target="../media/image2941.png"/><Relationship Id="rId437" Type="http://schemas.openxmlformats.org/officeDocument/2006/relationships/image" Target="../media/image3039.png"/><Relationship Id="rId479" Type="http://schemas.openxmlformats.org/officeDocument/2006/relationships/image" Target="../media/image3060.png"/><Relationship Id="rId36" Type="http://schemas.openxmlformats.org/officeDocument/2006/relationships/customXml" Target="../ink/ink1255.xml"/><Relationship Id="rId283" Type="http://schemas.openxmlformats.org/officeDocument/2006/relationships/image" Target="../media/image2962.png"/><Relationship Id="rId339" Type="http://schemas.openxmlformats.org/officeDocument/2006/relationships/image" Target="../media/image2990.png"/><Relationship Id="rId490" Type="http://schemas.openxmlformats.org/officeDocument/2006/relationships/customXml" Target="../ink/ink1482.xml"/><Relationship Id="rId504" Type="http://schemas.openxmlformats.org/officeDocument/2006/relationships/customXml" Target="../ink/ink1489.xml"/><Relationship Id="rId78" Type="http://schemas.openxmlformats.org/officeDocument/2006/relationships/customXml" Target="../ink/ink1276.xml"/><Relationship Id="rId101" Type="http://schemas.openxmlformats.org/officeDocument/2006/relationships/image" Target="../media/image2871.png"/><Relationship Id="rId143" Type="http://schemas.openxmlformats.org/officeDocument/2006/relationships/image" Target="../media/image2892.png"/><Relationship Id="rId185" Type="http://schemas.openxmlformats.org/officeDocument/2006/relationships/image" Target="../media/image2913.png"/><Relationship Id="rId350" Type="http://schemas.openxmlformats.org/officeDocument/2006/relationships/customXml" Target="../ink/ink1412.xml"/><Relationship Id="rId406" Type="http://schemas.openxmlformats.org/officeDocument/2006/relationships/customXml" Target="../ink/ink1440.xml"/><Relationship Id="rId9" Type="http://schemas.openxmlformats.org/officeDocument/2006/relationships/image" Target="../media/image2825.png"/><Relationship Id="rId210" Type="http://schemas.openxmlformats.org/officeDocument/2006/relationships/customXml" Target="../ink/ink1342.xml"/><Relationship Id="rId392" Type="http://schemas.openxmlformats.org/officeDocument/2006/relationships/customXml" Target="../ink/ink1433.xml"/><Relationship Id="rId448" Type="http://schemas.openxmlformats.org/officeDocument/2006/relationships/customXml" Target="../ink/ink1461.xml"/><Relationship Id="rId252" Type="http://schemas.openxmlformats.org/officeDocument/2006/relationships/customXml" Target="../ink/ink1363.xml"/><Relationship Id="rId294" Type="http://schemas.openxmlformats.org/officeDocument/2006/relationships/customXml" Target="../ink/ink1384.xml"/><Relationship Id="rId308" Type="http://schemas.openxmlformats.org/officeDocument/2006/relationships/customXml" Target="../ink/ink1391.xml"/><Relationship Id="rId515" Type="http://schemas.openxmlformats.org/officeDocument/2006/relationships/image" Target="../media/image3078.png"/><Relationship Id="rId47" Type="http://schemas.openxmlformats.org/officeDocument/2006/relationships/image" Target="../media/image2844.png"/><Relationship Id="rId89" Type="http://schemas.openxmlformats.org/officeDocument/2006/relationships/image" Target="../media/image2865.png"/><Relationship Id="rId112" Type="http://schemas.openxmlformats.org/officeDocument/2006/relationships/customXml" Target="../ink/ink1293.xml"/><Relationship Id="rId154" Type="http://schemas.openxmlformats.org/officeDocument/2006/relationships/customXml" Target="../ink/ink1314.xml"/><Relationship Id="rId361" Type="http://schemas.openxmlformats.org/officeDocument/2006/relationships/image" Target="../media/image3001.png"/><Relationship Id="rId196" Type="http://schemas.openxmlformats.org/officeDocument/2006/relationships/customXml" Target="../ink/ink1335.xml"/><Relationship Id="rId417" Type="http://schemas.openxmlformats.org/officeDocument/2006/relationships/image" Target="../media/image3029.png"/><Relationship Id="rId459" Type="http://schemas.openxmlformats.org/officeDocument/2006/relationships/image" Target="../media/image3050.png"/><Relationship Id="rId16" Type="http://schemas.openxmlformats.org/officeDocument/2006/relationships/customXml" Target="../ink/ink1245.xml"/><Relationship Id="rId221" Type="http://schemas.openxmlformats.org/officeDocument/2006/relationships/image" Target="../media/image2931.png"/><Relationship Id="rId263" Type="http://schemas.openxmlformats.org/officeDocument/2006/relationships/image" Target="../media/image2952.png"/><Relationship Id="rId319" Type="http://schemas.openxmlformats.org/officeDocument/2006/relationships/image" Target="../media/image2980.png"/><Relationship Id="rId470" Type="http://schemas.openxmlformats.org/officeDocument/2006/relationships/customXml" Target="../ink/ink1472.xml"/><Relationship Id="rId58" Type="http://schemas.openxmlformats.org/officeDocument/2006/relationships/customXml" Target="../ink/ink1266.xml"/><Relationship Id="rId123" Type="http://schemas.openxmlformats.org/officeDocument/2006/relationships/image" Target="../media/image2882.png"/><Relationship Id="rId330" Type="http://schemas.openxmlformats.org/officeDocument/2006/relationships/customXml" Target="../ink/ink1402.xml"/><Relationship Id="rId165" Type="http://schemas.openxmlformats.org/officeDocument/2006/relationships/image" Target="../media/image2903.png"/><Relationship Id="rId372" Type="http://schemas.openxmlformats.org/officeDocument/2006/relationships/customXml" Target="../ink/ink1423.xml"/><Relationship Id="rId428" Type="http://schemas.openxmlformats.org/officeDocument/2006/relationships/customXml" Target="../ink/ink1451.xml"/><Relationship Id="rId232" Type="http://schemas.openxmlformats.org/officeDocument/2006/relationships/customXml" Target="../ink/ink1353.xml"/><Relationship Id="rId274" Type="http://schemas.openxmlformats.org/officeDocument/2006/relationships/customXml" Target="../ink/ink1374.xml"/><Relationship Id="rId481" Type="http://schemas.openxmlformats.org/officeDocument/2006/relationships/image" Target="../media/image3061.png"/><Relationship Id="rId27" Type="http://schemas.openxmlformats.org/officeDocument/2006/relationships/image" Target="../media/image2834.png"/><Relationship Id="rId69" Type="http://schemas.openxmlformats.org/officeDocument/2006/relationships/image" Target="../media/image2855.png"/><Relationship Id="rId134" Type="http://schemas.openxmlformats.org/officeDocument/2006/relationships/customXml" Target="../ink/ink1304.xml"/><Relationship Id="rId80" Type="http://schemas.openxmlformats.org/officeDocument/2006/relationships/customXml" Target="../ink/ink1277.xml"/><Relationship Id="rId176" Type="http://schemas.openxmlformats.org/officeDocument/2006/relationships/customXml" Target="../ink/ink1325.xml"/><Relationship Id="rId341" Type="http://schemas.openxmlformats.org/officeDocument/2006/relationships/image" Target="../media/image2991.png"/><Relationship Id="rId383" Type="http://schemas.openxmlformats.org/officeDocument/2006/relationships/image" Target="../media/image3012.png"/><Relationship Id="rId439" Type="http://schemas.openxmlformats.org/officeDocument/2006/relationships/image" Target="../media/image3040.png"/><Relationship Id="rId201" Type="http://schemas.openxmlformats.org/officeDocument/2006/relationships/image" Target="../media/image2921.png"/><Relationship Id="rId243" Type="http://schemas.openxmlformats.org/officeDocument/2006/relationships/image" Target="../media/image2942.png"/><Relationship Id="rId285" Type="http://schemas.openxmlformats.org/officeDocument/2006/relationships/image" Target="../media/image2963.png"/><Relationship Id="rId450" Type="http://schemas.openxmlformats.org/officeDocument/2006/relationships/customXml" Target="../ink/ink1462.xml"/><Relationship Id="rId506" Type="http://schemas.openxmlformats.org/officeDocument/2006/relationships/customXml" Target="../ink/ink1490.xml"/><Relationship Id="rId38" Type="http://schemas.openxmlformats.org/officeDocument/2006/relationships/customXml" Target="../ink/ink1256.xml"/><Relationship Id="rId103" Type="http://schemas.openxmlformats.org/officeDocument/2006/relationships/image" Target="../media/image2872.png"/><Relationship Id="rId310" Type="http://schemas.openxmlformats.org/officeDocument/2006/relationships/customXml" Target="../ink/ink1392.xml"/><Relationship Id="rId492" Type="http://schemas.openxmlformats.org/officeDocument/2006/relationships/customXml" Target="../ink/ink1483.xml"/><Relationship Id="rId91" Type="http://schemas.openxmlformats.org/officeDocument/2006/relationships/image" Target="../media/image2866.png"/><Relationship Id="rId145" Type="http://schemas.openxmlformats.org/officeDocument/2006/relationships/image" Target="../media/image2893.png"/><Relationship Id="rId187" Type="http://schemas.openxmlformats.org/officeDocument/2006/relationships/image" Target="../media/image2914.png"/><Relationship Id="rId352" Type="http://schemas.openxmlformats.org/officeDocument/2006/relationships/customXml" Target="../ink/ink1413.xml"/><Relationship Id="rId394" Type="http://schemas.openxmlformats.org/officeDocument/2006/relationships/customXml" Target="../ink/ink1434.xml"/><Relationship Id="rId408" Type="http://schemas.openxmlformats.org/officeDocument/2006/relationships/customXml" Target="../ink/ink1441.xml"/><Relationship Id="rId212" Type="http://schemas.openxmlformats.org/officeDocument/2006/relationships/customXml" Target="../ink/ink1343.xml"/><Relationship Id="rId254" Type="http://schemas.openxmlformats.org/officeDocument/2006/relationships/customXml" Target="../ink/ink1364.xml"/><Relationship Id="rId49" Type="http://schemas.openxmlformats.org/officeDocument/2006/relationships/image" Target="../media/image2845.png"/><Relationship Id="rId114" Type="http://schemas.openxmlformats.org/officeDocument/2006/relationships/customXml" Target="../ink/ink1294.xml"/><Relationship Id="rId296" Type="http://schemas.openxmlformats.org/officeDocument/2006/relationships/customXml" Target="../ink/ink1385.xml"/><Relationship Id="rId461" Type="http://schemas.openxmlformats.org/officeDocument/2006/relationships/image" Target="../media/image3051.png"/><Relationship Id="rId517" Type="http://schemas.openxmlformats.org/officeDocument/2006/relationships/image" Target="../media/image3079.png"/><Relationship Id="rId60" Type="http://schemas.openxmlformats.org/officeDocument/2006/relationships/customXml" Target="../ink/ink1267.xml"/><Relationship Id="rId156" Type="http://schemas.openxmlformats.org/officeDocument/2006/relationships/customXml" Target="../ink/ink1315.xml"/><Relationship Id="rId198" Type="http://schemas.openxmlformats.org/officeDocument/2006/relationships/customXml" Target="../ink/ink1336.xml"/><Relationship Id="rId321" Type="http://schemas.openxmlformats.org/officeDocument/2006/relationships/image" Target="../media/image2981.png"/><Relationship Id="rId363" Type="http://schemas.openxmlformats.org/officeDocument/2006/relationships/image" Target="../media/image3002.png"/><Relationship Id="rId419" Type="http://schemas.openxmlformats.org/officeDocument/2006/relationships/image" Target="../media/image3030.png"/><Relationship Id="rId223" Type="http://schemas.openxmlformats.org/officeDocument/2006/relationships/image" Target="../media/image2932.png"/><Relationship Id="rId430" Type="http://schemas.openxmlformats.org/officeDocument/2006/relationships/customXml" Target="../ink/ink1452.xml"/><Relationship Id="rId18" Type="http://schemas.openxmlformats.org/officeDocument/2006/relationships/customXml" Target="../ink/ink1246.xml"/><Relationship Id="rId265" Type="http://schemas.openxmlformats.org/officeDocument/2006/relationships/image" Target="../media/image2953.png"/><Relationship Id="rId472" Type="http://schemas.openxmlformats.org/officeDocument/2006/relationships/customXml" Target="../ink/ink1473.xml"/><Relationship Id="rId125" Type="http://schemas.openxmlformats.org/officeDocument/2006/relationships/image" Target="../media/image2883.png"/><Relationship Id="rId167" Type="http://schemas.openxmlformats.org/officeDocument/2006/relationships/image" Target="../media/image2904.png"/><Relationship Id="rId332" Type="http://schemas.openxmlformats.org/officeDocument/2006/relationships/customXml" Target="../ink/ink1403.xml"/><Relationship Id="rId374" Type="http://schemas.openxmlformats.org/officeDocument/2006/relationships/customXml" Target="../ink/ink1424.xml"/><Relationship Id="rId71" Type="http://schemas.openxmlformats.org/officeDocument/2006/relationships/image" Target="../media/image2856.png"/><Relationship Id="rId234" Type="http://schemas.openxmlformats.org/officeDocument/2006/relationships/customXml" Target="../ink/ink1354.xml"/><Relationship Id="rId2" Type="http://schemas.openxmlformats.org/officeDocument/2006/relationships/customXml" Target="../ink/ink1238.xml"/><Relationship Id="rId29" Type="http://schemas.openxmlformats.org/officeDocument/2006/relationships/image" Target="../media/image2835.png"/><Relationship Id="rId276" Type="http://schemas.openxmlformats.org/officeDocument/2006/relationships/customXml" Target="../ink/ink1375.xml"/><Relationship Id="rId441" Type="http://schemas.openxmlformats.org/officeDocument/2006/relationships/image" Target="../media/image3041.png"/><Relationship Id="rId483" Type="http://schemas.openxmlformats.org/officeDocument/2006/relationships/image" Target="../media/image3062.png"/><Relationship Id="rId40" Type="http://schemas.openxmlformats.org/officeDocument/2006/relationships/customXml" Target="../ink/ink1257.xml"/><Relationship Id="rId136" Type="http://schemas.openxmlformats.org/officeDocument/2006/relationships/customXml" Target="../ink/ink1305.xml"/><Relationship Id="rId178" Type="http://schemas.openxmlformats.org/officeDocument/2006/relationships/customXml" Target="../ink/ink1326.xml"/><Relationship Id="rId301" Type="http://schemas.openxmlformats.org/officeDocument/2006/relationships/image" Target="../media/image2971.png"/><Relationship Id="rId343" Type="http://schemas.openxmlformats.org/officeDocument/2006/relationships/image" Target="../media/image2992.png"/><Relationship Id="rId82" Type="http://schemas.openxmlformats.org/officeDocument/2006/relationships/customXml" Target="../ink/ink1278.xml"/><Relationship Id="rId203" Type="http://schemas.openxmlformats.org/officeDocument/2006/relationships/image" Target="../media/image2922.png"/><Relationship Id="rId385" Type="http://schemas.openxmlformats.org/officeDocument/2006/relationships/image" Target="../media/image3013.png"/><Relationship Id="rId245" Type="http://schemas.openxmlformats.org/officeDocument/2006/relationships/image" Target="../media/image2943.png"/><Relationship Id="rId287" Type="http://schemas.openxmlformats.org/officeDocument/2006/relationships/image" Target="../media/image2964.png"/><Relationship Id="rId410" Type="http://schemas.openxmlformats.org/officeDocument/2006/relationships/customXml" Target="../ink/ink1442.xml"/><Relationship Id="rId452" Type="http://schemas.openxmlformats.org/officeDocument/2006/relationships/customXml" Target="../ink/ink1463.xml"/><Relationship Id="rId494" Type="http://schemas.openxmlformats.org/officeDocument/2006/relationships/customXml" Target="../ink/ink1484.xml"/><Relationship Id="rId508" Type="http://schemas.openxmlformats.org/officeDocument/2006/relationships/customXml" Target="../ink/ink1491.xml"/><Relationship Id="rId105" Type="http://schemas.openxmlformats.org/officeDocument/2006/relationships/image" Target="../media/image2873.png"/><Relationship Id="rId147" Type="http://schemas.openxmlformats.org/officeDocument/2006/relationships/image" Target="../media/image2894.png"/><Relationship Id="rId312" Type="http://schemas.openxmlformats.org/officeDocument/2006/relationships/customXml" Target="../ink/ink1393.xml"/><Relationship Id="rId354" Type="http://schemas.openxmlformats.org/officeDocument/2006/relationships/customXml" Target="../ink/ink1414.xml"/><Relationship Id="rId51" Type="http://schemas.openxmlformats.org/officeDocument/2006/relationships/image" Target="../media/image2846.png"/><Relationship Id="rId93" Type="http://schemas.openxmlformats.org/officeDocument/2006/relationships/image" Target="../media/image2867.png"/><Relationship Id="rId189" Type="http://schemas.openxmlformats.org/officeDocument/2006/relationships/image" Target="../media/image2915.png"/><Relationship Id="rId396" Type="http://schemas.openxmlformats.org/officeDocument/2006/relationships/customXml" Target="../ink/ink1435.xml"/><Relationship Id="rId214" Type="http://schemas.openxmlformats.org/officeDocument/2006/relationships/customXml" Target="../ink/ink1344.xml"/><Relationship Id="rId256" Type="http://schemas.openxmlformats.org/officeDocument/2006/relationships/customXml" Target="../ink/ink1365.xml"/><Relationship Id="rId298" Type="http://schemas.openxmlformats.org/officeDocument/2006/relationships/customXml" Target="../ink/ink1386.xml"/><Relationship Id="rId421" Type="http://schemas.openxmlformats.org/officeDocument/2006/relationships/image" Target="../media/image3031.png"/><Relationship Id="rId463" Type="http://schemas.openxmlformats.org/officeDocument/2006/relationships/image" Target="../media/image3052.png"/><Relationship Id="rId519" Type="http://schemas.openxmlformats.org/officeDocument/2006/relationships/image" Target="../media/image3080.png"/><Relationship Id="rId116" Type="http://schemas.openxmlformats.org/officeDocument/2006/relationships/customXml" Target="../ink/ink1295.xml"/><Relationship Id="rId158" Type="http://schemas.openxmlformats.org/officeDocument/2006/relationships/customXml" Target="../ink/ink1316.xml"/><Relationship Id="rId323" Type="http://schemas.openxmlformats.org/officeDocument/2006/relationships/image" Target="../media/image2982.png"/><Relationship Id="rId20" Type="http://schemas.openxmlformats.org/officeDocument/2006/relationships/customXml" Target="../ink/ink1247.xml"/><Relationship Id="rId62" Type="http://schemas.openxmlformats.org/officeDocument/2006/relationships/customXml" Target="../ink/ink1268.xml"/><Relationship Id="rId365" Type="http://schemas.openxmlformats.org/officeDocument/2006/relationships/image" Target="../media/image3003.png"/><Relationship Id="rId225" Type="http://schemas.openxmlformats.org/officeDocument/2006/relationships/image" Target="../media/image2933.png"/><Relationship Id="rId267" Type="http://schemas.openxmlformats.org/officeDocument/2006/relationships/image" Target="../media/image2954.png"/><Relationship Id="rId432" Type="http://schemas.openxmlformats.org/officeDocument/2006/relationships/customXml" Target="../ink/ink1453.xml"/><Relationship Id="rId474" Type="http://schemas.openxmlformats.org/officeDocument/2006/relationships/customXml" Target="../ink/ink1474.xml"/><Relationship Id="rId127" Type="http://schemas.openxmlformats.org/officeDocument/2006/relationships/image" Target="../media/image2884.png"/><Relationship Id="rId31" Type="http://schemas.openxmlformats.org/officeDocument/2006/relationships/image" Target="../media/image2836.png"/><Relationship Id="rId73" Type="http://schemas.openxmlformats.org/officeDocument/2006/relationships/image" Target="../media/image2857.png"/><Relationship Id="rId169" Type="http://schemas.openxmlformats.org/officeDocument/2006/relationships/image" Target="../media/image2905.png"/><Relationship Id="rId334" Type="http://schemas.openxmlformats.org/officeDocument/2006/relationships/customXml" Target="../ink/ink1404.xml"/><Relationship Id="rId376" Type="http://schemas.openxmlformats.org/officeDocument/2006/relationships/customXml" Target="../ink/ink1425.xml"/><Relationship Id="rId4" Type="http://schemas.openxmlformats.org/officeDocument/2006/relationships/customXml" Target="../ink/ink1239.xml"/><Relationship Id="rId180" Type="http://schemas.openxmlformats.org/officeDocument/2006/relationships/customXml" Target="../ink/ink1327.xml"/><Relationship Id="rId236" Type="http://schemas.openxmlformats.org/officeDocument/2006/relationships/customXml" Target="../ink/ink1355.xml"/><Relationship Id="rId278" Type="http://schemas.openxmlformats.org/officeDocument/2006/relationships/customXml" Target="../ink/ink1376.xml"/><Relationship Id="rId401" Type="http://schemas.openxmlformats.org/officeDocument/2006/relationships/image" Target="../media/image3021.png"/><Relationship Id="rId443" Type="http://schemas.openxmlformats.org/officeDocument/2006/relationships/image" Target="../media/image3042.png"/><Relationship Id="rId303" Type="http://schemas.openxmlformats.org/officeDocument/2006/relationships/image" Target="../media/image2972.png"/><Relationship Id="rId485" Type="http://schemas.openxmlformats.org/officeDocument/2006/relationships/image" Target="../media/image3063.png"/><Relationship Id="rId42" Type="http://schemas.openxmlformats.org/officeDocument/2006/relationships/customXml" Target="../ink/ink1258.xml"/><Relationship Id="rId84" Type="http://schemas.openxmlformats.org/officeDocument/2006/relationships/customXml" Target="../ink/ink1279.xml"/><Relationship Id="rId138" Type="http://schemas.openxmlformats.org/officeDocument/2006/relationships/customXml" Target="../ink/ink1306.xml"/><Relationship Id="rId345" Type="http://schemas.openxmlformats.org/officeDocument/2006/relationships/image" Target="../media/image2993.png"/><Relationship Id="rId387" Type="http://schemas.openxmlformats.org/officeDocument/2006/relationships/image" Target="../media/image3014.png"/><Relationship Id="rId510" Type="http://schemas.openxmlformats.org/officeDocument/2006/relationships/customXml" Target="../ink/ink1492.xml"/><Relationship Id="rId191" Type="http://schemas.openxmlformats.org/officeDocument/2006/relationships/image" Target="../media/image2916.png"/><Relationship Id="rId205" Type="http://schemas.openxmlformats.org/officeDocument/2006/relationships/image" Target="../media/image2923.png"/><Relationship Id="rId247" Type="http://schemas.openxmlformats.org/officeDocument/2006/relationships/image" Target="../media/image2944.png"/><Relationship Id="rId412" Type="http://schemas.openxmlformats.org/officeDocument/2006/relationships/customXml" Target="../ink/ink1443.xml"/><Relationship Id="rId107" Type="http://schemas.openxmlformats.org/officeDocument/2006/relationships/image" Target="../media/image2874.png"/><Relationship Id="rId289" Type="http://schemas.openxmlformats.org/officeDocument/2006/relationships/image" Target="../media/image2965.png"/><Relationship Id="rId454" Type="http://schemas.openxmlformats.org/officeDocument/2006/relationships/customXml" Target="../ink/ink1464.xml"/><Relationship Id="rId496" Type="http://schemas.openxmlformats.org/officeDocument/2006/relationships/customXml" Target="../ink/ink1485.xml"/><Relationship Id="rId11" Type="http://schemas.openxmlformats.org/officeDocument/2006/relationships/image" Target="../media/image2826.png"/><Relationship Id="rId53" Type="http://schemas.openxmlformats.org/officeDocument/2006/relationships/image" Target="../media/image2847.png"/><Relationship Id="rId149" Type="http://schemas.openxmlformats.org/officeDocument/2006/relationships/image" Target="../media/image2895.png"/><Relationship Id="rId314" Type="http://schemas.openxmlformats.org/officeDocument/2006/relationships/customXml" Target="../ink/ink1394.xml"/><Relationship Id="rId356" Type="http://schemas.openxmlformats.org/officeDocument/2006/relationships/customXml" Target="../ink/ink1415.xml"/><Relationship Id="rId398" Type="http://schemas.openxmlformats.org/officeDocument/2006/relationships/customXml" Target="../ink/ink1436.xml"/><Relationship Id="rId521" Type="http://schemas.openxmlformats.org/officeDocument/2006/relationships/image" Target="../media/image3081.png"/><Relationship Id="rId95" Type="http://schemas.openxmlformats.org/officeDocument/2006/relationships/image" Target="../media/image2868.png"/><Relationship Id="rId160" Type="http://schemas.openxmlformats.org/officeDocument/2006/relationships/customXml" Target="../ink/ink1317.xml"/><Relationship Id="rId216" Type="http://schemas.openxmlformats.org/officeDocument/2006/relationships/customXml" Target="../ink/ink1345.xml"/><Relationship Id="rId423" Type="http://schemas.openxmlformats.org/officeDocument/2006/relationships/image" Target="../media/image3032.png"/><Relationship Id="rId258" Type="http://schemas.openxmlformats.org/officeDocument/2006/relationships/customXml" Target="../ink/ink1366.xml"/><Relationship Id="rId465" Type="http://schemas.openxmlformats.org/officeDocument/2006/relationships/image" Target="../media/image3053.png"/><Relationship Id="rId22" Type="http://schemas.openxmlformats.org/officeDocument/2006/relationships/customXml" Target="../ink/ink1248.xml"/><Relationship Id="rId64" Type="http://schemas.openxmlformats.org/officeDocument/2006/relationships/customXml" Target="../ink/ink1269.xml"/><Relationship Id="rId118" Type="http://schemas.openxmlformats.org/officeDocument/2006/relationships/customXml" Target="../ink/ink1296.xml"/><Relationship Id="rId325" Type="http://schemas.openxmlformats.org/officeDocument/2006/relationships/image" Target="../media/image2983.png"/><Relationship Id="rId367" Type="http://schemas.openxmlformats.org/officeDocument/2006/relationships/image" Target="../media/image3004.png"/><Relationship Id="rId171" Type="http://schemas.openxmlformats.org/officeDocument/2006/relationships/image" Target="../media/image2906.png"/><Relationship Id="rId227" Type="http://schemas.openxmlformats.org/officeDocument/2006/relationships/image" Target="../media/image2934.png"/><Relationship Id="rId269" Type="http://schemas.openxmlformats.org/officeDocument/2006/relationships/image" Target="../media/image2955.png"/><Relationship Id="rId434" Type="http://schemas.openxmlformats.org/officeDocument/2006/relationships/customXml" Target="../ink/ink1454.xml"/><Relationship Id="rId476" Type="http://schemas.openxmlformats.org/officeDocument/2006/relationships/customXml" Target="../ink/ink1475.xml"/><Relationship Id="rId33" Type="http://schemas.openxmlformats.org/officeDocument/2006/relationships/image" Target="../media/image2837.png"/><Relationship Id="rId129" Type="http://schemas.openxmlformats.org/officeDocument/2006/relationships/image" Target="../media/image2885.png"/><Relationship Id="rId280" Type="http://schemas.openxmlformats.org/officeDocument/2006/relationships/customXml" Target="../ink/ink1377.xml"/><Relationship Id="rId336" Type="http://schemas.openxmlformats.org/officeDocument/2006/relationships/customXml" Target="../ink/ink1405.xml"/><Relationship Id="rId501" Type="http://schemas.openxmlformats.org/officeDocument/2006/relationships/image" Target="../media/image3071.png"/><Relationship Id="rId75" Type="http://schemas.openxmlformats.org/officeDocument/2006/relationships/image" Target="../media/image2858.png"/><Relationship Id="rId140" Type="http://schemas.openxmlformats.org/officeDocument/2006/relationships/customXml" Target="../ink/ink1307.xml"/><Relationship Id="rId182" Type="http://schemas.openxmlformats.org/officeDocument/2006/relationships/customXml" Target="../ink/ink1328.xml"/><Relationship Id="rId378" Type="http://schemas.openxmlformats.org/officeDocument/2006/relationships/customXml" Target="../ink/ink1426.xml"/><Relationship Id="rId403" Type="http://schemas.openxmlformats.org/officeDocument/2006/relationships/image" Target="../media/image3022.png"/><Relationship Id="rId6" Type="http://schemas.openxmlformats.org/officeDocument/2006/relationships/customXml" Target="../ink/ink1240.xml"/><Relationship Id="rId238" Type="http://schemas.openxmlformats.org/officeDocument/2006/relationships/customXml" Target="../ink/ink1356.xml"/><Relationship Id="rId445" Type="http://schemas.openxmlformats.org/officeDocument/2006/relationships/image" Target="../media/image3043.png"/><Relationship Id="rId487" Type="http://schemas.openxmlformats.org/officeDocument/2006/relationships/image" Target="../media/image3064.png"/><Relationship Id="rId291" Type="http://schemas.openxmlformats.org/officeDocument/2006/relationships/image" Target="../media/image2966.png"/><Relationship Id="rId305" Type="http://schemas.openxmlformats.org/officeDocument/2006/relationships/image" Target="../media/image2973.png"/><Relationship Id="rId347" Type="http://schemas.openxmlformats.org/officeDocument/2006/relationships/image" Target="../media/image2994.png"/><Relationship Id="rId512" Type="http://schemas.openxmlformats.org/officeDocument/2006/relationships/customXml" Target="../ink/ink1493.xml"/><Relationship Id="rId44" Type="http://schemas.openxmlformats.org/officeDocument/2006/relationships/customXml" Target="../ink/ink1259.xml"/><Relationship Id="rId86" Type="http://schemas.openxmlformats.org/officeDocument/2006/relationships/customXml" Target="../ink/ink1280.xml"/><Relationship Id="rId151" Type="http://schemas.openxmlformats.org/officeDocument/2006/relationships/image" Target="../media/image2896.png"/><Relationship Id="rId389" Type="http://schemas.openxmlformats.org/officeDocument/2006/relationships/image" Target="../media/image3015.png"/><Relationship Id="rId193" Type="http://schemas.openxmlformats.org/officeDocument/2006/relationships/image" Target="../media/image2917.png"/><Relationship Id="rId207" Type="http://schemas.openxmlformats.org/officeDocument/2006/relationships/image" Target="../media/image2924.png"/><Relationship Id="rId249" Type="http://schemas.openxmlformats.org/officeDocument/2006/relationships/image" Target="../media/image2945.png"/><Relationship Id="rId414" Type="http://schemas.openxmlformats.org/officeDocument/2006/relationships/customXml" Target="../ink/ink1444.xml"/><Relationship Id="rId456" Type="http://schemas.openxmlformats.org/officeDocument/2006/relationships/customXml" Target="../ink/ink1465.xml"/><Relationship Id="rId498" Type="http://schemas.openxmlformats.org/officeDocument/2006/relationships/customXml" Target="../ink/ink1486.xml"/><Relationship Id="rId13" Type="http://schemas.openxmlformats.org/officeDocument/2006/relationships/image" Target="../media/image2827.png"/><Relationship Id="rId109" Type="http://schemas.openxmlformats.org/officeDocument/2006/relationships/image" Target="../media/image2875.png"/><Relationship Id="rId260" Type="http://schemas.openxmlformats.org/officeDocument/2006/relationships/customXml" Target="../ink/ink1367.xml"/><Relationship Id="rId316" Type="http://schemas.openxmlformats.org/officeDocument/2006/relationships/customXml" Target="../ink/ink1395.xml"/><Relationship Id="rId523" Type="http://schemas.openxmlformats.org/officeDocument/2006/relationships/image" Target="../media/image3082.png"/><Relationship Id="rId55" Type="http://schemas.openxmlformats.org/officeDocument/2006/relationships/image" Target="../media/image2848.png"/><Relationship Id="rId97" Type="http://schemas.openxmlformats.org/officeDocument/2006/relationships/image" Target="../media/image2869.png"/><Relationship Id="rId120" Type="http://schemas.openxmlformats.org/officeDocument/2006/relationships/customXml" Target="../ink/ink1297.xml"/><Relationship Id="rId358" Type="http://schemas.openxmlformats.org/officeDocument/2006/relationships/customXml" Target="../ink/ink1416.xml"/><Relationship Id="rId162" Type="http://schemas.openxmlformats.org/officeDocument/2006/relationships/customXml" Target="../ink/ink1318.xml"/><Relationship Id="rId218" Type="http://schemas.openxmlformats.org/officeDocument/2006/relationships/customXml" Target="../ink/ink1346.xml"/><Relationship Id="rId425" Type="http://schemas.openxmlformats.org/officeDocument/2006/relationships/image" Target="../media/image3033.png"/><Relationship Id="rId467" Type="http://schemas.openxmlformats.org/officeDocument/2006/relationships/image" Target="../media/image3054.png"/><Relationship Id="rId271" Type="http://schemas.openxmlformats.org/officeDocument/2006/relationships/image" Target="../media/image2956.png"/><Relationship Id="rId24" Type="http://schemas.openxmlformats.org/officeDocument/2006/relationships/customXml" Target="../ink/ink1249.xml"/><Relationship Id="rId66" Type="http://schemas.openxmlformats.org/officeDocument/2006/relationships/customXml" Target="../ink/ink1270.xml"/><Relationship Id="rId131" Type="http://schemas.openxmlformats.org/officeDocument/2006/relationships/image" Target="../media/image2886.png"/><Relationship Id="rId327" Type="http://schemas.openxmlformats.org/officeDocument/2006/relationships/image" Target="../media/image2984.png"/><Relationship Id="rId369" Type="http://schemas.openxmlformats.org/officeDocument/2006/relationships/image" Target="../media/image3005.png"/><Relationship Id="rId173" Type="http://schemas.openxmlformats.org/officeDocument/2006/relationships/image" Target="../media/image2907.png"/><Relationship Id="rId229" Type="http://schemas.openxmlformats.org/officeDocument/2006/relationships/image" Target="../media/image2935.png"/><Relationship Id="rId380" Type="http://schemas.openxmlformats.org/officeDocument/2006/relationships/customXml" Target="../ink/ink1427.xml"/><Relationship Id="rId436" Type="http://schemas.openxmlformats.org/officeDocument/2006/relationships/customXml" Target="../ink/ink1455.xml"/><Relationship Id="rId240" Type="http://schemas.openxmlformats.org/officeDocument/2006/relationships/customXml" Target="../ink/ink1357.xml"/><Relationship Id="rId478" Type="http://schemas.openxmlformats.org/officeDocument/2006/relationships/customXml" Target="../ink/ink1476.xml"/><Relationship Id="rId35" Type="http://schemas.openxmlformats.org/officeDocument/2006/relationships/image" Target="../media/image2838.png"/><Relationship Id="rId77" Type="http://schemas.openxmlformats.org/officeDocument/2006/relationships/image" Target="../media/image2859.png"/><Relationship Id="rId100" Type="http://schemas.openxmlformats.org/officeDocument/2006/relationships/customXml" Target="../ink/ink1287.xml"/><Relationship Id="rId282" Type="http://schemas.openxmlformats.org/officeDocument/2006/relationships/customXml" Target="../ink/ink1378.xml"/><Relationship Id="rId338" Type="http://schemas.openxmlformats.org/officeDocument/2006/relationships/customXml" Target="../ink/ink1406.xml"/><Relationship Id="rId503" Type="http://schemas.openxmlformats.org/officeDocument/2006/relationships/image" Target="../media/image3072.png"/><Relationship Id="rId8" Type="http://schemas.openxmlformats.org/officeDocument/2006/relationships/customXml" Target="../ink/ink1241.xml"/><Relationship Id="rId142" Type="http://schemas.openxmlformats.org/officeDocument/2006/relationships/customXml" Target="../ink/ink1308.xml"/><Relationship Id="rId184" Type="http://schemas.openxmlformats.org/officeDocument/2006/relationships/customXml" Target="../ink/ink1329.xml"/><Relationship Id="rId391" Type="http://schemas.openxmlformats.org/officeDocument/2006/relationships/image" Target="../media/image3016.png"/><Relationship Id="rId405" Type="http://schemas.openxmlformats.org/officeDocument/2006/relationships/image" Target="../media/image3023.png"/><Relationship Id="rId447" Type="http://schemas.openxmlformats.org/officeDocument/2006/relationships/image" Target="../media/image3044.png"/><Relationship Id="rId251" Type="http://schemas.openxmlformats.org/officeDocument/2006/relationships/image" Target="../media/image2946.png"/><Relationship Id="rId489" Type="http://schemas.openxmlformats.org/officeDocument/2006/relationships/image" Target="../media/image3065.png"/><Relationship Id="rId46" Type="http://schemas.openxmlformats.org/officeDocument/2006/relationships/customXml" Target="../ink/ink1260.xml"/><Relationship Id="rId293" Type="http://schemas.openxmlformats.org/officeDocument/2006/relationships/image" Target="../media/image2967.png"/><Relationship Id="rId307" Type="http://schemas.openxmlformats.org/officeDocument/2006/relationships/image" Target="../media/image2974.png"/><Relationship Id="rId349" Type="http://schemas.openxmlformats.org/officeDocument/2006/relationships/image" Target="../media/image2995.png"/><Relationship Id="rId514" Type="http://schemas.openxmlformats.org/officeDocument/2006/relationships/customXml" Target="../ink/ink1494.xml"/><Relationship Id="rId88" Type="http://schemas.openxmlformats.org/officeDocument/2006/relationships/customXml" Target="../ink/ink1281.xml"/><Relationship Id="rId111" Type="http://schemas.openxmlformats.org/officeDocument/2006/relationships/image" Target="../media/image2876.png"/><Relationship Id="rId153" Type="http://schemas.openxmlformats.org/officeDocument/2006/relationships/image" Target="../media/image2897.png"/><Relationship Id="rId195" Type="http://schemas.openxmlformats.org/officeDocument/2006/relationships/image" Target="../media/image2918.png"/><Relationship Id="rId209" Type="http://schemas.openxmlformats.org/officeDocument/2006/relationships/image" Target="../media/image2925.png"/><Relationship Id="rId360" Type="http://schemas.openxmlformats.org/officeDocument/2006/relationships/customXml" Target="../ink/ink1417.xml"/><Relationship Id="rId416" Type="http://schemas.openxmlformats.org/officeDocument/2006/relationships/customXml" Target="../ink/ink1445.xml"/><Relationship Id="rId220" Type="http://schemas.openxmlformats.org/officeDocument/2006/relationships/customXml" Target="../ink/ink1347.xml"/><Relationship Id="rId458" Type="http://schemas.openxmlformats.org/officeDocument/2006/relationships/customXml" Target="../ink/ink1466.xml"/><Relationship Id="rId15" Type="http://schemas.openxmlformats.org/officeDocument/2006/relationships/image" Target="../media/image2828.png"/><Relationship Id="rId57" Type="http://schemas.openxmlformats.org/officeDocument/2006/relationships/image" Target="../media/image2849.png"/><Relationship Id="rId262" Type="http://schemas.openxmlformats.org/officeDocument/2006/relationships/customXml" Target="../ink/ink1368.xml"/><Relationship Id="rId318" Type="http://schemas.openxmlformats.org/officeDocument/2006/relationships/customXml" Target="../ink/ink1396.xml"/><Relationship Id="rId99" Type="http://schemas.openxmlformats.org/officeDocument/2006/relationships/image" Target="../media/image2870.png"/><Relationship Id="rId122" Type="http://schemas.openxmlformats.org/officeDocument/2006/relationships/customXml" Target="../ink/ink1298.xml"/><Relationship Id="rId164" Type="http://schemas.openxmlformats.org/officeDocument/2006/relationships/customXml" Target="../ink/ink1319.xml"/><Relationship Id="rId371" Type="http://schemas.openxmlformats.org/officeDocument/2006/relationships/image" Target="../media/image3006.png"/><Relationship Id="rId427" Type="http://schemas.openxmlformats.org/officeDocument/2006/relationships/image" Target="../media/image3034.png"/><Relationship Id="rId469" Type="http://schemas.openxmlformats.org/officeDocument/2006/relationships/image" Target="../media/image3055.png"/><Relationship Id="rId26" Type="http://schemas.openxmlformats.org/officeDocument/2006/relationships/customXml" Target="../ink/ink1250.xml"/><Relationship Id="rId231" Type="http://schemas.openxmlformats.org/officeDocument/2006/relationships/image" Target="../media/image2936.png"/><Relationship Id="rId273" Type="http://schemas.openxmlformats.org/officeDocument/2006/relationships/image" Target="../media/image2957.png"/><Relationship Id="rId329" Type="http://schemas.openxmlformats.org/officeDocument/2006/relationships/image" Target="../media/image2985.png"/><Relationship Id="rId480" Type="http://schemas.openxmlformats.org/officeDocument/2006/relationships/customXml" Target="../ink/ink1477.xml"/><Relationship Id="rId68" Type="http://schemas.openxmlformats.org/officeDocument/2006/relationships/customXml" Target="../ink/ink1271.xml"/><Relationship Id="rId133" Type="http://schemas.openxmlformats.org/officeDocument/2006/relationships/image" Target="../media/image2887.png"/><Relationship Id="rId175" Type="http://schemas.openxmlformats.org/officeDocument/2006/relationships/image" Target="../media/image2908.png"/><Relationship Id="rId340" Type="http://schemas.openxmlformats.org/officeDocument/2006/relationships/customXml" Target="../ink/ink1407.xml"/><Relationship Id="rId200" Type="http://schemas.openxmlformats.org/officeDocument/2006/relationships/customXml" Target="../ink/ink1337.xml"/><Relationship Id="rId382" Type="http://schemas.openxmlformats.org/officeDocument/2006/relationships/customXml" Target="../ink/ink1428.xml"/><Relationship Id="rId438" Type="http://schemas.openxmlformats.org/officeDocument/2006/relationships/customXml" Target="../ink/ink1456.xml"/><Relationship Id="rId242" Type="http://schemas.openxmlformats.org/officeDocument/2006/relationships/customXml" Target="../ink/ink1358.xml"/><Relationship Id="rId284" Type="http://schemas.openxmlformats.org/officeDocument/2006/relationships/customXml" Target="../ink/ink1379.xml"/><Relationship Id="rId491" Type="http://schemas.openxmlformats.org/officeDocument/2006/relationships/image" Target="../media/image3066.png"/><Relationship Id="rId505" Type="http://schemas.openxmlformats.org/officeDocument/2006/relationships/image" Target="../media/image3073.png"/><Relationship Id="rId37" Type="http://schemas.openxmlformats.org/officeDocument/2006/relationships/image" Target="../media/image2839.png"/><Relationship Id="rId79" Type="http://schemas.openxmlformats.org/officeDocument/2006/relationships/image" Target="../media/image2860.png"/><Relationship Id="rId102" Type="http://schemas.openxmlformats.org/officeDocument/2006/relationships/customXml" Target="../ink/ink1288.xml"/><Relationship Id="rId144" Type="http://schemas.openxmlformats.org/officeDocument/2006/relationships/customXml" Target="../ink/ink1309.xml"/><Relationship Id="rId90" Type="http://schemas.openxmlformats.org/officeDocument/2006/relationships/customXml" Target="../ink/ink1282.xml"/><Relationship Id="rId186" Type="http://schemas.openxmlformats.org/officeDocument/2006/relationships/customXml" Target="../ink/ink1330.xml"/><Relationship Id="rId351" Type="http://schemas.openxmlformats.org/officeDocument/2006/relationships/image" Target="../media/image2996.png"/><Relationship Id="rId393" Type="http://schemas.openxmlformats.org/officeDocument/2006/relationships/image" Target="../media/image3017.png"/><Relationship Id="rId407" Type="http://schemas.openxmlformats.org/officeDocument/2006/relationships/image" Target="../media/image3024.png"/><Relationship Id="rId449" Type="http://schemas.openxmlformats.org/officeDocument/2006/relationships/image" Target="../media/image3045.png"/><Relationship Id="rId211" Type="http://schemas.openxmlformats.org/officeDocument/2006/relationships/image" Target="../media/image2926.png"/><Relationship Id="rId253" Type="http://schemas.openxmlformats.org/officeDocument/2006/relationships/image" Target="../media/image2947.png"/><Relationship Id="rId295" Type="http://schemas.openxmlformats.org/officeDocument/2006/relationships/image" Target="../media/image2968.png"/><Relationship Id="rId309" Type="http://schemas.openxmlformats.org/officeDocument/2006/relationships/image" Target="../media/image2975.png"/><Relationship Id="rId460" Type="http://schemas.openxmlformats.org/officeDocument/2006/relationships/customXml" Target="../ink/ink1467.xml"/><Relationship Id="rId516" Type="http://schemas.openxmlformats.org/officeDocument/2006/relationships/customXml" Target="../ink/ink1495.xml"/><Relationship Id="rId48" Type="http://schemas.openxmlformats.org/officeDocument/2006/relationships/customXml" Target="../ink/ink1261.xml"/><Relationship Id="rId113" Type="http://schemas.openxmlformats.org/officeDocument/2006/relationships/image" Target="../media/image2877.png"/><Relationship Id="rId320" Type="http://schemas.openxmlformats.org/officeDocument/2006/relationships/customXml" Target="../ink/ink1397.xml"/><Relationship Id="rId155" Type="http://schemas.openxmlformats.org/officeDocument/2006/relationships/image" Target="../media/image2898.png"/><Relationship Id="rId197" Type="http://schemas.openxmlformats.org/officeDocument/2006/relationships/image" Target="../media/image2919.png"/><Relationship Id="rId362" Type="http://schemas.openxmlformats.org/officeDocument/2006/relationships/customXml" Target="../ink/ink1418.xml"/><Relationship Id="rId418" Type="http://schemas.openxmlformats.org/officeDocument/2006/relationships/customXml" Target="../ink/ink1446.xml"/><Relationship Id="rId222" Type="http://schemas.openxmlformats.org/officeDocument/2006/relationships/customXml" Target="../ink/ink1348.xml"/><Relationship Id="rId264" Type="http://schemas.openxmlformats.org/officeDocument/2006/relationships/customXml" Target="../ink/ink1369.xml"/><Relationship Id="rId471" Type="http://schemas.openxmlformats.org/officeDocument/2006/relationships/image" Target="../media/image3056.png"/><Relationship Id="rId17" Type="http://schemas.openxmlformats.org/officeDocument/2006/relationships/image" Target="../media/image2829.png"/><Relationship Id="rId59" Type="http://schemas.openxmlformats.org/officeDocument/2006/relationships/image" Target="../media/image2850.png"/><Relationship Id="rId124" Type="http://schemas.openxmlformats.org/officeDocument/2006/relationships/customXml" Target="../ink/ink1299.xml"/><Relationship Id="rId70" Type="http://schemas.openxmlformats.org/officeDocument/2006/relationships/customXml" Target="../ink/ink1272.xml"/><Relationship Id="rId166" Type="http://schemas.openxmlformats.org/officeDocument/2006/relationships/customXml" Target="../ink/ink1320.xml"/><Relationship Id="rId331" Type="http://schemas.openxmlformats.org/officeDocument/2006/relationships/image" Target="../media/image2986.png"/><Relationship Id="rId373" Type="http://schemas.openxmlformats.org/officeDocument/2006/relationships/image" Target="../media/image3007.png"/><Relationship Id="rId429" Type="http://schemas.openxmlformats.org/officeDocument/2006/relationships/image" Target="../media/image3035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937.png"/><Relationship Id="rId440" Type="http://schemas.openxmlformats.org/officeDocument/2006/relationships/customXml" Target="../ink/ink1457.xml"/><Relationship Id="rId28" Type="http://schemas.openxmlformats.org/officeDocument/2006/relationships/customXml" Target="../ink/ink1251.xml"/><Relationship Id="rId275" Type="http://schemas.openxmlformats.org/officeDocument/2006/relationships/image" Target="../media/image2958.png"/><Relationship Id="rId300" Type="http://schemas.openxmlformats.org/officeDocument/2006/relationships/customXml" Target="../ink/ink1387.xml"/><Relationship Id="rId482" Type="http://schemas.openxmlformats.org/officeDocument/2006/relationships/customXml" Target="../ink/ink1478.xml"/><Relationship Id="rId81" Type="http://schemas.openxmlformats.org/officeDocument/2006/relationships/image" Target="../media/image2861.png"/><Relationship Id="rId135" Type="http://schemas.openxmlformats.org/officeDocument/2006/relationships/image" Target="../media/image2888.png"/><Relationship Id="rId177" Type="http://schemas.openxmlformats.org/officeDocument/2006/relationships/image" Target="../media/image2909.png"/><Relationship Id="rId342" Type="http://schemas.openxmlformats.org/officeDocument/2006/relationships/customXml" Target="../ink/ink1408.xml"/><Relationship Id="rId384" Type="http://schemas.openxmlformats.org/officeDocument/2006/relationships/customXml" Target="../ink/ink1429.xml"/><Relationship Id="rId202" Type="http://schemas.openxmlformats.org/officeDocument/2006/relationships/customXml" Target="../ink/ink1338.xml"/><Relationship Id="rId244" Type="http://schemas.openxmlformats.org/officeDocument/2006/relationships/customXml" Target="../ink/ink1359.xml"/><Relationship Id="rId39" Type="http://schemas.openxmlformats.org/officeDocument/2006/relationships/image" Target="../media/image2840.png"/><Relationship Id="rId286" Type="http://schemas.openxmlformats.org/officeDocument/2006/relationships/customXml" Target="../ink/ink1380.xml"/><Relationship Id="rId451" Type="http://schemas.openxmlformats.org/officeDocument/2006/relationships/image" Target="../media/image3046.png"/><Relationship Id="rId493" Type="http://schemas.openxmlformats.org/officeDocument/2006/relationships/image" Target="../media/image3067.png"/><Relationship Id="rId507" Type="http://schemas.openxmlformats.org/officeDocument/2006/relationships/image" Target="../media/image3074.png"/><Relationship Id="rId50" Type="http://schemas.openxmlformats.org/officeDocument/2006/relationships/customXml" Target="../ink/ink1262.xml"/><Relationship Id="rId104" Type="http://schemas.openxmlformats.org/officeDocument/2006/relationships/customXml" Target="../ink/ink1289.xml"/><Relationship Id="rId146" Type="http://schemas.openxmlformats.org/officeDocument/2006/relationships/customXml" Target="../ink/ink1310.xml"/><Relationship Id="rId188" Type="http://schemas.openxmlformats.org/officeDocument/2006/relationships/customXml" Target="../ink/ink1331.xml"/><Relationship Id="rId311" Type="http://schemas.openxmlformats.org/officeDocument/2006/relationships/image" Target="../media/image2976.png"/><Relationship Id="rId353" Type="http://schemas.openxmlformats.org/officeDocument/2006/relationships/image" Target="../media/image2997.png"/><Relationship Id="rId395" Type="http://schemas.openxmlformats.org/officeDocument/2006/relationships/image" Target="../media/image3018.png"/><Relationship Id="rId409" Type="http://schemas.openxmlformats.org/officeDocument/2006/relationships/image" Target="../media/image3025.png"/><Relationship Id="rId92" Type="http://schemas.openxmlformats.org/officeDocument/2006/relationships/customXml" Target="../ink/ink1283.xml"/><Relationship Id="rId213" Type="http://schemas.openxmlformats.org/officeDocument/2006/relationships/image" Target="../media/image2927.png"/><Relationship Id="rId420" Type="http://schemas.openxmlformats.org/officeDocument/2006/relationships/customXml" Target="../ink/ink1447.xml"/><Relationship Id="rId255" Type="http://schemas.openxmlformats.org/officeDocument/2006/relationships/image" Target="../media/image2948.png"/><Relationship Id="rId297" Type="http://schemas.openxmlformats.org/officeDocument/2006/relationships/image" Target="../media/image2969.png"/><Relationship Id="rId462" Type="http://schemas.openxmlformats.org/officeDocument/2006/relationships/customXml" Target="../ink/ink1468.xml"/><Relationship Id="rId518" Type="http://schemas.openxmlformats.org/officeDocument/2006/relationships/customXml" Target="../ink/ink1496.xml"/><Relationship Id="rId115" Type="http://schemas.openxmlformats.org/officeDocument/2006/relationships/image" Target="../media/image2878.png"/><Relationship Id="rId157" Type="http://schemas.openxmlformats.org/officeDocument/2006/relationships/image" Target="../media/image2899.png"/><Relationship Id="rId322" Type="http://schemas.openxmlformats.org/officeDocument/2006/relationships/customXml" Target="../ink/ink1398.xml"/><Relationship Id="rId364" Type="http://schemas.openxmlformats.org/officeDocument/2006/relationships/customXml" Target="../ink/ink1419.xml"/><Relationship Id="rId61" Type="http://schemas.openxmlformats.org/officeDocument/2006/relationships/image" Target="../media/image2851.png"/><Relationship Id="rId199" Type="http://schemas.openxmlformats.org/officeDocument/2006/relationships/image" Target="../media/image2920.png"/><Relationship Id="rId19" Type="http://schemas.openxmlformats.org/officeDocument/2006/relationships/image" Target="../media/image2830.png"/><Relationship Id="rId224" Type="http://schemas.openxmlformats.org/officeDocument/2006/relationships/customXml" Target="../ink/ink1349.xml"/><Relationship Id="rId266" Type="http://schemas.openxmlformats.org/officeDocument/2006/relationships/customXml" Target="../ink/ink1370.xml"/><Relationship Id="rId431" Type="http://schemas.openxmlformats.org/officeDocument/2006/relationships/image" Target="../media/image3036.png"/><Relationship Id="rId473" Type="http://schemas.openxmlformats.org/officeDocument/2006/relationships/image" Target="../media/image3057.png"/><Relationship Id="rId30" Type="http://schemas.openxmlformats.org/officeDocument/2006/relationships/customXml" Target="../ink/ink1252.xml"/><Relationship Id="rId126" Type="http://schemas.openxmlformats.org/officeDocument/2006/relationships/customXml" Target="../ink/ink1300.xml"/><Relationship Id="rId168" Type="http://schemas.openxmlformats.org/officeDocument/2006/relationships/customXml" Target="../ink/ink1321.xml"/><Relationship Id="rId333" Type="http://schemas.openxmlformats.org/officeDocument/2006/relationships/image" Target="../media/image2987.png"/><Relationship Id="rId72" Type="http://schemas.openxmlformats.org/officeDocument/2006/relationships/customXml" Target="../ink/ink1273.xml"/><Relationship Id="rId375" Type="http://schemas.openxmlformats.org/officeDocument/2006/relationships/image" Target="../media/image3008.png"/><Relationship Id="rId3" Type="http://schemas.openxmlformats.org/officeDocument/2006/relationships/image" Target="../media/image2822.png"/><Relationship Id="rId235" Type="http://schemas.openxmlformats.org/officeDocument/2006/relationships/image" Target="../media/image2938.png"/><Relationship Id="rId277" Type="http://schemas.openxmlformats.org/officeDocument/2006/relationships/image" Target="../media/image2959.png"/><Relationship Id="rId400" Type="http://schemas.openxmlformats.org/officeDocument/2006/relationships/customXml" Target="../ink/ink1437.xml"/><Relationship Id="rId442" Type="http://schemas.openxmlformats.org/officeDocument/2006/relationships/customXml" Target="../ink/ink1458.xml"/><Relationship Id="rId484" Type="http://schemas.openxmlformats.org/officeDocument/2006/relationships/customXml" Target="../ink/ink1479.xml"/><Relationship Id="rId137" Type="http://schemas.openxmlformats.org/officeDocument/2006/relationships/image" Target="../media/image2889.png"/><Relationship Id="rId302" Type="http://schemas.openxmlformats.org/officeDocument/2006/relationships/customXml" Target="../ink/ink1388.xml"/><Relationship Id="rId344" Type="http://schemas.openxmlformats.org/officeDocument/2006/relationships/customXml" Target="../ink/ink1409.xml"/><Relationship Id="rId41" Type="http://schemas.openxmlformats.org/officeDocument/2006/relationships/image" Target="../media/image2841.png"/><Relationship Id="rId83" Type="http://schemas.openxmlformats.org/officeDocument/2006/relationships/image" Target="../media/image2862.png"/><Relationship Id="rId179" Type="http://schemas.openxmlformats.org/officeDocument/2006/relationships/image" Target="../media/image2910.png"/><Relationship Id="rId386" Type="http://schemas.openxmlformats.org/officeDocument/2006/relationships/customXml" Target="../ink/ink1430.xml"/><Relationship Id="rId190" Type="http://schemas.openxmlformats.org/officeDocument/2006/relationships/customXml" Target="../ink/ink1332.xml"/><Relationship Id="rId204" Type="http://schemas.openxmlformats.org/officeDocument/2006/relationships/customXml" Target="../ink/ink1339.xml"/><Relationship Id="rId246" Type="http://schemas.openxmlformats.org/officeDocument/2006/relationships/customXml" Target="../ink/ink1360.xml"/><Relationship Id="rId288" Type="http://schemas.openxmlformats.org/officeDocument/2006/relationships/customXml" Target="../ink/ink1381.xml"/><Relationship Id="rId411" Type="http://schemas.openxmlformats.org/officeDocument/2006/relationships/image" Target="../media/image3026.png"/><Relationship Id="rId453" Type="http://schemas.openxmlformats.org/officeDocument/2006/relationships/image" Target="../media/image3047.png"/><Relationship Id="rId509" Type="http://schemas.openxmlformats.org/officeDocument/2006/relationships/image" Target="../media/image3075.png"/><Relationship Id="rId106" Type="http://schemas.openxmlformats.org/officeDocument/2006/relationships/customXml" Target="../ink/ink1290.xml"/><Relationship Id="rId313" Type="http://schemas.openxmlformats.org/officeDocument/2006/relationships/image" Target="../media/image2977.png"/><Relationship Id="rId495" Type="http://schemas.openxmlformats.org/officeDocument/2006/relationships/image" Target="../media/image3068.png"/><Relationship Id="rId10" Type="http://schemas.openxmlformats.org/officeDocument/2006/relationships/customXml" Target="../ink/ink1242.xml"/><Relationship Id="rId52" Type="http://schemas.openxmlformats.org/officeDocument/2006/relationships/customXml" Target="../ink/ink1263.xml"/><Relationship Id="rId94" Type="http://schemas.openxmlformats.org/officeDocument/2006/relationships/customXml" Target="../ink/ink1284.xml"/><Relationship Id="rId148" Type="http://schemas.openxmlformats.org/officeDocument/2006/relationships/customXml" Target="../ink/ink1311.xml"/><Relationship Id="rId355" Type="http://schemas.openxmlformats.org/officeDocument/2006/relationships/image" Target="../media/image2998.png"/><Relationship Id="rId397" Type="http://schemas.openxmlformats.org/officeDocument/2006/relationships/image" Target="../media/image3019.png"/><Relationship Id="rId520" Type="http://schemas.openxmlformats.org/officeDocument/2006/relationships/customXml" Target="../ink/ink1497.xml"/><Relationship Id="rId215" Type="http://schemas.openxmlformats.org/officeDocument/2006/relationships/image" Target="../media/image2928.png"/><Relationship Id="rId257" Type="http://schemas.openxmlformats.org/officeDocument/2006/relationships/image" Target="../media/image2949.png"/><Relationship Id="rId422" Type="http://schemas.openxmlformats.org/officeDocument/2006/relationships/customXml" Target="../ink/ink1448.xml"/><Relationship Id="rId464" Type="http://schemas.openxmlformats.org/officeDocument/2006/relationships/customXml" Target="../ink/ink1469.xml"/><Relationship Id="rId299" Type="http://schemas.openxmlformats.org/officeDocument/2006/relationships/image" Target="../media/image2970.png"/><Relationship Id="rId63" Type="http://schemas.openxmlformats.org/officeDocument/2006/relationships/image" Target="../media/image2852.png"/><Relationship Id="rId159" Type="http://schemas.openxmlformats.org/officeDocument/2006/relationships/image" Target="../media/image2900.png"/><Relationship Id="rId366" Type="http://schemas.openxmlformats.org/officeDocument/2006/relationships/customXml" Target="../ink/ink1420.xml"/><Relationship Id="rId226" Type="http://schemas.openxmlformats.org/officeDocument/2006/relationships/customXml" Target="../ink/ink1350.xml"/><Relationship Id="rId433" Type="http://schemas.openxmlformats.org/officeDocument/2006/relationships/image" Target="../media/image30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01.xml"/><Relationship Id="rId3" Type="http://schemas.openxmlformats.org/officeDocument/2006/relationships/image" Target="../media/image33.png"/><Relationship Id="rId7" Type="http://schemas.openxmlformats.org/officeDocument/2006/relationships/image" Target="../media/image256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0.xml"/><Relationship Id="rId11" Type="http://schemas.openxmlformats.org/officeDocument/2006/relationships/image" Target="../media/image2564.png"/><Relationship Id="rId5" Type="http://schemas.openxmlformats.org/officeDocument/2006/relationships/image" Target="../media/image2561.png"/><Relationship Id="rId10" Type="http://schemas.openxmlformats.org/officeDocument/2006/relationships/customXml" Target="../ink/ink1502.xml"/><Relationship Id="rId4" Type="http://schemas.openxmlformats.org/officeDocument/2006/relationships/customXml" Target="../ink/ink1499.xml"/><Relationship Id="rId9" Type="http://schemas.openxmlformats.org/officeDocument/2006/relationships/image" Target="../media/image25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6.xml"/><Relationship Id="rId671" Type="http://schemas.openxmlformats.org/officeDocument/2006/relationships/customXml" Target="../ink/ink650.xml"/><Relationship Id="rId769" Type="http://schemas.openxmlformats.org/officeDocument/2006/relationships/customXml" Target="../ink/ink699.xml"/><Relationship Id="rId976" Type="http://schemas.openxmlformats.org/officeDocument/2006/relationships/image" Target="../media/image2154.png"/><Relationship Id="rId21" Type="http://schemas.openxmlformats.org/officeDocument/2006/relationships/customXml" Target="../ink/ink318.xml"/><Relationship Id="rId324" Type="http://schemas.openxmlformats.org/officeDocument/2006/relationships/image" Target="../media/image1897.png"/><Relationship Id="rId531" Type="http://schemas.openxmlformats.org/officeDocument/2006/relationships/customXml" Target="../ink/ink573.xml"/><Relationship Id="rId629" Type="http://schemas.openxmlformats.org/officeDocument/2006/relationships/customXml" Target="../ink/ink622.xml"/><Relationship Id="rId170" Type="http://schemas.openxmlformats.org/officeDocument/2006/relationships/image" Target="../media/image1820.png"/><Relationship Id="rId836" Type="http://schemas.openxmlformats.org/officeDocument/2006/relationships/image" Target="../media/image2084.png"/><Relationship Id="rId268" Type="http://schemas.openxmlformats.org/officeDocument/2006/relationships/image" Target="../media/image1869.png"/><Relationship Id="rId475" Type="http://schemas.openxmlformats.org/officeDocument/2006/relationships/customXml" Target="../ink/ink545.xml"/><Relationship Id="rId682" Type="http://schemas.openxmlformats.org/officeDocument/2006/relationships/image" Target="../media/image1409.png"/><Relationship Id="rId903" Type="http://schemas.openxmlformats.org/officeDocument/2006/relationships/customXml" Target="../ink/ink766.xml"/><Relationship Id="rId32" Type="http://schemas.openxmlformats.org/officeDocument/2006/relationships/image" Target="../media/image1751.png"/><Relationship Id="rId128" Type="http://schemas.openxmlformats.org/officeDocument/2006/relationships/image" Target="../media/image1799.png"/><Relationship Id="rId335" Type="http://schemas.openxmlformats.org/officeDocument/2006/relationships/customXml" Target="../ink/ink475.xml"/><Relationship Id="rId542" Type="http://schemas.openxmlformats.org/officeDocument/2006/relationships/image" Target="../media/image2006.png"/><Relationship Id="rId181" Type="http://schemas.openxmlformats.org/officeDocument/2006/relationships/customXml" Target="../ink/ink398.xml"/><Relationship Id="rId402" Type="http://schemas.openxmlformats.org/officeDocument/2006/relationships/image" Target="../media/image1936.png"/><Relationship Id="rId847" Type="http://schemas.openxmlformats.org/officeDocument/2006/relationships/customXml" Target="../ink/ink738.xml"/><Relationship Id="rId279" Type="http://schemas.openxmlformats.org/officeDocument/2006/relationships/customXml" Target="../ink/ink447.xml"/><Relationship Id="rId486" Type="http://schemas.openxmlformats.org/officeDocument/2006/relationships/image" Target="../media/image1978.png"/><Relationship Id="rId693" Type="http://schemas.openxmlformats.org/officeDocument/2006/relationships/customXml" Target="../ink/ink661.xml"/><Relationship Id="rId707" Type="http://schemas.openxmlformats.org/officeDocument/2006/relationships/customXml" Target="../ink/ink668.xml"/><Relationship Id="rId914" Type="http://schemas.openxmlformats.org/officeDocument/2006/relationships/image" Target="../media/image2123.png"/><Relationship Id="rId43" Type="http://schemas.openxmlformats.org/officeDocument/2006/relationships/customXml" Target="../ink/ink329.xml"/><Relationship Id="rId139" Type="http://schemas.openxmlformats.org/officeDocument/2006/relationships/customXml" Target="../ink/ink377.xml"/><Relationship Id="rId346" Type="http://schemas.openxmlformats.org/officeDocument/2006/relationships/image" Target="../media/image1908.png"/><Relationship Id="rId553" Type="http://schemas.openxmlformats.org/officeDocument/2006/relationships/customXml" Target="../ink/ink584.xml"/><Relationship Id="rId760" Type="http://schemas.openxmlformats.org/officeDocument/2006/relationships/image" Target="../media/image1448.png"/><Relationship Id="rId192" Type="http://schemas.openxmlformats.org/officeDocument/2006/relationships/image" Target="../media/image1831.png"/><Relationship Id="rId206" Type="http://schemas.openxmlformats.org/officeDocument/2006/relationships/image" Target="../media/image1838.png"/><Relationship Id="rId413" Type="http://schemas.openxmlformats.org/officeDocument/2006/relationships/customXml" Target="../ink/ink514.xml"/><Relationship Id="rId858" Type="http://schemas.openxmlformats.org/officeDocument/2006/relationships/image" Target="../media/image2095.png"/><Relationship Id="rId497" Type="http://schemas.openxmlformats.org/officeDocument/2006/relationships/customXml" Target="../ink/ink556.xml"/><Relationship Id="rId620" Type="http://schemas.openxmlformats.org/officeDocument/2006/relationships/image" Target="../media/image2045.png"/><Relationship Id="rId718" Type="http://schemas.openxmlformats.org/officeDocument/2006/relationships/image" Target="../media/image1427.png"/><Relationship Id="rId925" Type="http://schemas.openxmlformats.org/officeDocument/2006/relationships/customXml" Target="../ink/ink777.xml"/><Relationship Id="rId357" Type="http://schemas.openxmlformats.org/officeDocument/2006/relationships/customXml" Target="../ink/ink486.xml"/><Relationship Id="rId54" Type="http://schemas.openxmlformats.org/officeDocument/2006/relationships/image" Target="../media/image1762.png"/><Relationship Id="rId217" Type="http://schemas.openxmlformats.org/officeDocument/2006/relationships/customXml" Target="../ink/ink416.xml"/><Relationship Id="rId564" Type="http://schemas.openxmlformats.org/officeDocument/2006/relationships/image" Target="../media/image2017.png"/><Relationship Id="rId771" Type="http://schemas.openxmlformats.org/officeDocument/2006/relationships/customXml" Target="../ink/ink700.xml"/><Relationship Id="rId869" Type="http://schemas.openxmlformats.org/officeDocument/2006/relationships/customXml" Target="../ink/ink749.xml"/><Relationship Id="rId424" Type="http://schemas.openxmlformats.org/officeDocument/2006/relationships/image" Target="../media/image1947.png"/><Relationship Id="rId631" Type="http://schemas.openxmlformats.org/officeDocument/2006/relationships/customXml" Target="../ink/ink623.xml"/><Relationship Id="rId729" Type="http://schemas.openxmlformats.org/officeDocument/2006/relationships/customXml" Target="../ink/ink679.xml"/><Relationship Id="rId270" Type="http://schemas.openxmlformats.org/officeDocument/2006/relationships/image" Target="../media/image1870.png"/><Relationship Id="rId936" Type="http://schemas.openxmlformats.org/officeDocument/2006/relationships/image" Target="../media/image2134.png"/><Relationship Id="rId65" Type="http://schemas.openxmlformats.org/officeDocument/2006/relationships/customXml" Target="../ink/ink340.xml"/><Relationship Id="rId130" Type="http://schemas.openxmlformats.org/officeDocument/2006/relationships/image" Target="../media/image1800.png"/><Relationship Id="rId368" Type="http://schemas.openxmlformats.org/officeDocument/2006/relationships/image" Target="../media/image1919.png"/><Relationship Id="rId575" Type="http://schemas.openxmlformats.org/officeDocument/2006/relationships/customXml" Target="../ink/ink595.xml"/><Relationship Id="rId782" Type="http://schemas.openxmlformats.org/officeDocument/2006/relationships/image" Target="../media/image1459.png"/><Relationship Id="rId228" Type="http://schemas.openxmlformats.org/officeDocument/2006/relationships/image" Target="../media/image1849.png"/><Relationship Id="rId435" Type="http://schemas.openxmlformats.org/officeDocument/2006/relationships/customXml" Target="../ink/ink525.xml"/><Relationship Id="rId642" Type="http://schemas.openxmlformats.org/officeDocument/2006/relationships/customXml" Target="../ink/ink629.xml"/><Relationship Id="rId281" Type="http://schemas.openxmlformats.org/officeDocument/2006/relationships/customXml" Target="../ink/ink448.xml"/><Relationship Id="rId502" Type="http://schemas.openxmlformats.org/officeDocument/2006/relationships/image" Target="../media/image1986.png"/><Relationship Id="rId947" Type="http://schemas.openxmlformats.org/officeDocument/2006/relationships/customXml" Target="../ink/ink788.xml"/><Relationship Id="rId76" Type="http://schemas.openxmlformats.org/officeDocument/2006/relationships/image" Target="../media/image1773.png"/><Relationship Id="rId141" Type="http://schemas.openxmlformats.org/officeDocument/2006/relationships/customXml" Target="../ink/ink378.xml"/><Relationship Id="rId379" Type="http://schemas.openxmlformats.org/officeDocument/2006/relationships/customXml" Target="../ink/ink497.xml"/><Relationship Id="rId586" Type="http://schemas.openxmlformats.org/officeDocument/2006/relationships/image" Target="../media/image2028.png"/><Relationship Id="rId793" Type="http://schemas.openxmlformats.org/officeDocument/2006/relationships/customXml" Target="../ink/ink711.xml"/><Relationship Id="rId807" Type="http://schemas.openxmlformats.org/officeDocument/2006/relationships/customXml" Target="../ink/ink718.xml"/><Relationship Id="rId7" Type="http://schemas.openxmlformats.org/officeDocument/2006/relationships/customXml" Target="../ink/ink311.xml"/><Relationship Id="rId239" Type="http://schemas.openxmlformats.org/officeDocument/2006/relationships/customXml" Target="../ink/ink427.xml"/><Relationship Id="rId446" Type="http://schemas.openxmlformats.org/officeDocument/2006/relationships/image" Target="../media/image1958.png"/><Relationship Id="rId653" Type="http://schemas.openxmlformats.org/officeDocument/2006/relationships/customXml" Target="../ink/ink640.xml"/><Relationship Id="rId292" Type="http://schemas.openxmlformats.org/officeDocument/2006/relationships/image" Target="../media/image1881.png"/><Relationship Id="rId306" Type="http://schemas.openxmlformats.org/officeDocument/2006/relationships/image" Target="../media/image1888.png"/><Relationship Id="rId860" Type="http://schemas.openxmlformats.org/officeDocument/2006/relationships/image" Target="../media/image2096.png"/><Relationship Id="rId958" Type="http://schemas.openxmlformats.org/officeDocument/2006/relationships/image" Target="../media/image2145.png"/><Relationship Id="rId87" Type="http://schemas.openxmlformats.org/officeDocument/2006/relationships/customXml" Target="../ink/ink351.xml"/><Relationship Id="rId513" Type="http://schemas.openxmlformats.org/officeDocument/2006/relationships/customXml" Target="../ink/ink564.xml"/><Relationship Id="rId597" Type="http://schemas.openxmlformats.org/officeDocument/2006/relationships/customXml" Target="../ink/ink606.xml"/><Relationship Id="rId720" Type="http://schemas.openxmlformats.org/officeDocument/2006/relationships/image" Target="../media/image1428.png"/><Relationship Id="rId818" Type="http://schemas.openxmlformats.org/officeDocument/2006/relationships/image" Target="../media/image2075.png"/><Relationship Id="rId152" Type="http://schemas.openxmlformats.org/officeDocument/2006/relationships/image" Target="../media/image1811.png"/><Relationship Id="rId457" Type="http://schemas.openxmlformats.org/officeDocument/2006/relationships/customXml" Target="../ink/ink536.xml"/><Relationship Id="rId664" Type="http://schemas.openxmlformats.org/officeDocument/2006/relationships/image" Target="../media/image1400.png"/><Relationship Id="rId871" Type="http://schemas.openxmlformats.org/officeDocument/2006/relationships/customXml" Target="../ink/ink750.xml"/><Relationship Id="rId969" Type="http://schemas.openxmlformats.org/officeDocument/2006/relationships/customXml" Target="../ink/ink799.xml"/><Relationship Id="rId14" Type="http://schemas.openxmlformats.org/officeDocument/2006/relationships/image" Target="../media/image1742.png"/><Relationship Id="rId317" Type="http://schemas.openxmlformats.org/officeDocument/2006/relationships/customXml" Target="../ink/ink466.xml"/><Relationship Id="rId524" Type="http://schemas.openxmlformats.org/officeDocument/2006/relationships/image" Target="../media/image1997.png"/><Relationship Id="rId731" Type="http://schemas.openxmlformats.org/officeDocument/2006/relationships/customXml" Target="../ink/ink680.xml"/><Relationship Id="rId98" Type="http://schemas.openxmlformats.org/officeDocument/2006/relationships/image" Target="../media/image1784.png"/><Relationship Id="rId163" Type="http://schemas.openxmlformats.org/officeDocument/2006/relationships/customXml" Target="../ink/ink389.xml"/><Relationship Id="rId370" Type="http://schemas.openxmlformats.org/officeDocument/2006/relationships/image" Target="../media/image1920.png"/><Relationship Id="rId829" Type="http://schemas.openxmlformats.org/officeDocument/2006/relationships/customXml" Target="../ink/ink729.xml"/><Relationship Id="rId230" Type="http://schemas.openxmlformats.org/officeDocument/2006/relationships/image" Target="../media/image1850.png"/><Relationship Id="rId468" Type="http://schemas.openxmlformats.org/officeDocument/2006/relationships/image" Target="../media/image1969.png"/><Relationship Id="rId675" Type="http://schemas.openxmlformats.org/officeDocument/2006/relationships/customXml" Target="../ink/ink652.xml"/><Relationship Id="rId882" Type="http://schemas.openxmlformats.org/officeDocument/2006/relationships/image" Target="../media/image2107.png"/><Relationship Id="rId25" Type="http://schemas.openxmlformats.org/officeDocument/2006/relationships/customXml" Target="../ink/ink320.xml"/><Relationship Id="rId328" Type="http://schemas.openxmlformats.org/officeDocument/2006/relationships/image" Target="../media/image1899.png"/><Relationship Id="rId535" Type="http://schemas.openxmlformats.org/officeDocument/2006/relationships/customXml" Target="../ink/ink575.xml"/><Relationship Id="rId742" Type="http://schemas.openxmlformats.org/officeDocument/2006/relationships/image" Target="../media/image1439.png"/><Relationship Id="rId174" Type="http://schemas.openxmlformats.org/officeDocument/2006/relationships/image" Target="../media/image1822.png"/><Relationship Id="rId381" Type="http://schemas.openxmlformats.org/officeDocument/2006/relationships/customXml" Target="../ink/ink498.xml"/><Relationship Id="rId602" Type="http://schemas.openxmlformats.org/officeDocument/2006/relationships/image" Target="../media/image2036.png"/><Relationship Id="rId241" Type="http://schemas.openxmlformats.org/officeDocument/2006/relationships/customXml" Target="../ink/ink428.xml"/><Relationship Id="rId479" Type="http://schemas.openxmlformats.org/officeDocument/2006/relationships/customXml" Target="../ink/ink547.xml"/><Relationship Id="rId686" Type="http://schemas.openxmlformats.org/officeDocument/2006/relationships/image" Target="../media/image1411.png"/><Relationship Id="rId893" Type="http://schemas.openxmlformats.org/officeDocument/2006/relationships/customXml" Target="../ink/ink761.xml"/><Relationship Id="rId907" Type="http://schemas.openxmlformats.org/officeDocument/2006/relationships/customXml" Target="../ink/ink768.xml"/><Relationship Id="rId36" Type="http://schemas.openxmlformats.org/officeDocument/2006/relationships/image" Target="../media/image1753.png"/><Relationship Id="rId339" Type="http://schemas.openxmlformats.org/officeDocument/2006/relationships/customXml" Target="../ink/ink477.xml"/><Relationship Id="rId546" Type="http://schemas.openxmlformats.org/officeDocument/2006/relationships/image" Target="../media/image2008.png"/><Relationship Id="rId753" Type="http://schemas.openxmlformats.org/officeDocument/2006/relationships/customXml" Target="../ink/ink691.xml"/><Relationship Id="rId101" Type="http://schemas.openxmlformats.org/officeDocument/2006/relationships/customXml" Target="../ink/ink358.xml"/><Relationship Id="rId185" Type="http://schemas.openxmlformats.org/officeDocument/2006/relationships/customXml" Target="../ink/ink400.xml"/><Relationship Id="rId406" Type="http://schemas.openxmlformats.org/officeDocument/2006/relationships/image" Target="../media/image1938.png"/><Relationship Id="rId960" Type="http://schemas.openxmlformats.org/officeDocument/2006/relationships/image" Target="../media/image2146.png"/><Relationship Id="rId392" Type="http://schemas.openxmlformats.org/officeDocument/2006/relationships/image" Target="../media/image1931.png"/><Relationship Id="rId613" Type="http://schemas.openxmlformats.org/officeDocument/2006/relationships/customXml" Target="../ink/ink614.xml"/><Relationship Id="rId697" Type="http://schemas.openxmlformats.org/officeDocument/2006/relationships/customXml" Target="../ink/ink663.xml"/><Relationship Id="rId820" Type="http://schemas.openxmlformats.org/officeDocument/2006/relationships/image" Target="../media/image2076.png"/><Relationship Id="rId918" Type="http://schemas.openxmlformats.org/officeDocument/2006/relationships/image" Target="../media/image2125.png"/><Relationship Id="rId252" Type="http://schemas.openxmlformats.org/officeDocument/2006/relationships/image" Target="../media/image1861.png"/><Relationship Id="rId47" Type="http://schemas.openxmlformats.org/officeDocument/2006/relationships/customXml" Target="../ink/ink331.xml"/><Relationship Id="rId112" Type="http://schemas.openxmlformats.org/officeDocument/2006/relationships/image" Target="../media/image1791.png"/><Relationship Id="rId557" Type="http://schemas.openxmlformats.org/officeDocument/2006/relationships/customXml" Target="../ink/ink586.xml"/><Relationship Id="rId764" Type="http://schemas.openxmlformats.org/officeDocument/2006/relationships/image" Target="../media/image1450.png"/><Relationship Id="rId971" Type="http://schemas.openxmlformats.org/officeDocument/2006/relationships/customXml" Target="../ink/ink800.xml"/><Relationship Id="rId196" Type="http://schemas.openxmlformats.org/officeDocument/2006/relationships/image" Target="../media/image1833.png"/><Relationship Id="rId417" Type="http://schemas.openxmlformats.org/officeDocument/2006/relationships/customXml" Target="../ink/ink516.xml"/><Relationship Id="rId624" Type="http://schemas.openxmlformats.org/officeDocument/2006/relationships/image" Target="../media/image2047.png"/><Relationship Id="rId831" Type="http://schemas.openxmlformats.org/officeDocument/2006/relationships/customXml" Target="../ink/ink730.xml"/><Relationship Id="rId263" Type="http://schemas.openxmlformats.org/officeDocument/2006/relationships/customXml" Target="../ink/ink439.xml"/><Relationship Id="rId470" Type="http://schemas.openxmlformats.org/officeDocument/2006/relationships/image" Target="../media/image1970.png"/><Relationship Id="rId929" Type="http://schemas.openxmlformats.org/officeDocument/2006/relationships/customXml" Target="../ink/ink779.xml"/><Relationship Id="rId58" Type="http://schemas.openxmlformats.org/officeDocument/2006/relationships/image" Target="../media/image1764.png"/><Relationship Id="rId123" Type="http://schemas.openxmlformats.org/officeDocument/2006/relationships/customXml" Target="../ink/ink369.xml"/><Relationship Id="rId330" Type="http://schemas.openxmlformats.org/officeDocument/2006/relationships/image" Target="../media/image1900.png"/><Relationship Id="rId568" Type="http://schemas.openxmlformats.org/officeDocument/2006/relationships/image" Target="../media/image2019.png"/><Relationship Id="rId775" Type="http://schemas.openxmlformats.org/officeDocument/2006/relationships/customXml" Target="../ink/ink702.xml"/><Relationship Id="rId428" Type="http://schemas.openxmlformats.org/officeDocument/2006/relationships/image" Target="../media/image1949.png"/><Relationship Id="rId635" Type="http://schemas.openxmlformats.org/officeDocument/2006/relationships/customXml" Target="../ink/ink625.xml"/><Relationship Id="rId842" Type="http://schemas.openxmlformats.org/officeDocument/2006/relationships/image" Target="../media/image2087.png"/><Relationship Id="rId274" Type="http://schemas.openxmlformats.org/officeDocument/2006/relationships/image" Target="../media/image1872.png"/><Relationship Id="rId481" Type="http://schemas.openxmlformats.org/officeDocument/2006/relationships/customXml" Target="../ink/ink548.xml"/><Relationship Id="rId702" Type="http://schemas.openxmlformats.org/officeDocument/2006/relationships/image" Target="../media/image1419.png"/><Relationship Id="rId69" Type="http://schemas.openxmlformats.org/officeDocument/2006/relationships/customXml" Target="../ink/ink342.xml"/><Relationship Id="rId134" Type="http://schemas.openxmlformats.org/officeDocument/2006/relationships/image" Target="../media/image1802.png"/><Relationship Id="rId579" Type="http://schemas.openxmlformats.org/officeDocument/2006/relationships/customXml" Target="../ink/ink597.xml"/><Relationship Id="rId786" Type="http://schemas.openxmlformats.org/officeDocument/2006/relationships/image" Target="../media/image1461.png"/><Relationship Id="rId341" Type="http://schemas.openxmlformats.org/officeDocument/2006/relationships/customXml" Target="../ink/ink478.xml"/><Relationship Id="rId439" Type="http://schemas.openxmlformats.org/officeDocument/2006/relationships/customXml" Target="../ink/ink527.xml"/><Relationship Id="rId646" Type="http://schemas.openxmlformats.org/officeDocument/2006/relationships/customXml" Target="../ink/ink633.xml"/><Relationship Id="rId201" Type="http://schemas.openxmlformats.org/officeDocument/2006/relationships/customXml" Target="../ink/ink408.xml"/><Relationship Id="rId285" Type="http://schemas.openxmlformats.org/officeDocument/2006/relationships/customXml" Target="../ink/ink450.xml"/><Relationship Id="rId506" Type="http://schemas.openxmlformats.org/officeDocument/2006/relationships/image" Target="../media/image1988.png"/><Relationship Id="rId853" Type="http://schemas.openxmlformats.org/officeDocument/2006/relationships/customXml" Target="../ink/ink741.xml"/><Relationship Id="rId492" Type="http://schemas.openxmlformats.org/officeDocument/2006/relationships/image" Target="../media/image1981.png"/><Relationship Id="rId713" Type="http://schemas.openxmlformats.org/officeDocument/2006/relationships/customXml" Target="../ink/ink671.xml"/><Relationship Id="rId797" Type="http://schemas.openxmlformats.org/officeDocument/2006/relationships/customXml" Target="../ink/ink713.xml"/><Relationship Id="rId920" Type="http://schemas.openxmlformats.org/officeDocument/2006/relationships/image" Target="../media/image2126.png"/><Relationship Id="rId145" Type="http://schemas.openxmlformats.org/officeDocument/2006/relationships/customXml" Target="../ink/ink380.xml"/><Relationship Id="rId352" Type="http://schemas.openxmlformats.org/officeDocument/2006/relationships/image" Target="../media/image1911.png"/><Relationship Id="rId212" Type="http://schemas.openxmlformats.org/officeDocument/2006/relationships/image" Target="../media/image1841.png"/><Relationship Id="rId657" Type="http://schemas.openxmlformats.org/officeDocument/2006/relationships/customXml" Target="../ink/ink643.xml"/><Relationship Id="rId864" Type="http://schemas.openxmlformats.org/officeDocument/2006/relationships/image" Target="../media/image2098.png"/><Relationship Id="rId296" Type="http://schemas.openxmlformats.org/officeDocument/2006/relationships/image" Target="../media/image1883.png"/><Relationship Id="rId517" Type="http://schemas.openxmlformats.org/officeDocument/2006/relationships/customXml" Target="../ink/ink566.xml"/><Relationship Id="rId724" Type="http://schemas.openxmlformats.org/officeDocument/2006/relationships/image" Target="../media/image1430.png"/><Relationship Id="rId931" Type="http://schemas.openxmlformats.org/officeDocument/2006/relationships/customXml" Target="../ink/ink780.xml"/><Relationship Id="rId60" Type="http://schemas.openxmlformats.org/officeDocument/2006/relationships/image" Target="../media/image1765.png"/><Relationship Id="rId156" Type="http://schemas.openxmlformats.org/officeDocument/2006/relationships/image" Target="../media/image1813.png"/><Relationship Id="rId363" Type="http://schemas.openxmlformats.org/officeDocument/2006/relationships/customXml" Target="../ink/ink489.xml"/><Relationship Id="rId570" Type="http://schemas.openxmlformats.org/officeDocument/2006/relationships/image" Target="../media/image2020.png"/><Relationship Id="rId223" Type="http://schemas.openxmlformats.org/officeDocument/2006/relationships/customXml" Target="../ink/ink419.xml"/><Relationship Id="rId430" Type="http://schemas.openxmlformats.org/officeDocument/2006/relationships/image" Target="../media/image1950.png"/><Relationship Id="rId668" Type="http://schemas.openxmlformats.org/officeDocument/2006/relationships/image" Target="../media/image1402.png"/><Relationship Id="rId875" Type="http://schemas.openxmlformats.org/officeDocument/2006/relationships/customXml" Target="../ink/ink752.xml"/><Relationship Id="rId18" Type="http://schemas.openxmlformats.org/officeDocument/2006/relationships/image" Target="../media/image1744.png"/><Relationship Id="rId528" Type="http://schemas.openxmlformats.org/officeDocument/2006/relationships/image" Target="../media/image1999.png"/><Relationship Id="rId735" Type="http://schemas.openxmlformats.org/officeDocument/2006/relationships/customXml" Target="../ink/ink682.xml"/><Relationship Id="rId942" Type="http://schemas.openxmlformats.org/officeDocument/2006/relationships/image" Target="../media/image2137.png"/><Relationship Id="rId167" Type="http://schemas.openxmlformats.org/officeDocument/2006/relationships/customXml" Target="../ink/ink391.xml"/><Relationship Id="rId374" Type="http://schemas.openxmlformats.org/officeDocument/2006/relationships/image" Target="../media/image1922.png"/><Relationship Id="rId581" Type="http://schemas.openxmlformats.org/officeDocument/2006/relationships/customXml" Target="../ink/ink598.xml"/><Relationship Id="rId71" Type="http://schemas.openxmlformats.org/officeDocument/2006/relationships/customXml" Target="../ink/ink343.xml"/><Relationship Id="rId234" Type="http://schemas.openxmlformats.org/officeDocument/2006/relationships/image" Target="../media/image1852.png"/><Relationship Id="rId679" Type="http://schemas.openxmlformats.org/officeDocument/2006/relationships/customXml" Target="../ink/ink654.xml"/><Relationship Id="rId802" Type="http://schemas.openxmlformats.org/officeDocument/2006/relationships/image" Target="../media/image2067.png"/><Relationship Id="rId886" Type="http://schemas.openxmlformats.org/officeDocument/2006/relationships/image" Target="../media/image2109.png"/><Relationship Id="rId2" Type="http://schemas.openxmlformats.org/officeDocument/2006/relationships/image" Target="../media/image2.jpeg"/><Relationship Id="rId29" Type="http://schemas.openxmlformats.org/officeDocument/2006/relationships/customXml" Target="../ink/ink322.xml"/><Relationship Id="rId441" Type="http://schemas.openxmlformats.org/officeDocument/2006/relationships/customXml" Target="../ink/ink528.xml"/><Relationship Id="rId539" Type="http://schemas.openxmlformats.org/officeDocument/2006/relationships/customXml" Target="../ink/ink577.xml"/><Relationship Id="rId746" Type="http://schemas.openxmlformats.org/officeDocument/2006/relationships/image" Target="../media/image1441.png"/><Relationship Id="rId178" Type="http://schemas.openxmlformats.org/officeDocument/2006/relationships/image" Target="../media/image1824.png"/><Relationship Id="rId301" Type="http://schemas.openxmlformats.org/officeDocument/2006/relationships/customXml" Target="../ink/ink458.xml"/><Relationship Id="rId953" Type="http://schemas.openxmlformats.org/officeDocument/2006/relationships/customXml" Target="../ink/ink791.xml"/><Relationship Id="rId82" Type="http://schemas.openxmlformats.org/officeDocument/2006/relationships/image" Target="../media/image1776.png"/><Relationship Id="rId385" Type="http://schemas.openxmlformats.org/officeDocument/2006/relationships/customXml" Target="../ink/ink500.xml"/><Relationship Id="rId592" Type="http://schemas.openxmlformats.org/officeDocument/2006/relationships/image" Target="../media/image2031.png"/><Relationship Id="rId606" Type="http://schemas.openxmlformats.org/officeDocument/2006/relationships/image" Target="../media/image2038.png"/><Relationship Id="rId813" Type="http://schemas.openxmlformats.org/officeDocument/2006/relationships/customXml" Target="../ink/ink721.xml"/><Relationship Id="rId245" Type="http://schemas.openxmlformats.org/officeDocument/2006/relationships/customXml" Target="../ink/ink430.xml"/><Relationship Id="rId452" Type="http://schemas.openxmlformats.org/officeDocument/2006/relationships/image" Target="../media/image1961.png"/><Relationship Id="rId897" Type="http://schemas.openxmlformats.org/officeDocument/2006/relationships/customXml" Target="../ink/ink763.xml"/><Relationship Id="rId105" Type="http://schemas.openxmlformats.org/officeDocument/2006/relationships/customXml" Target="../ink/ink360.xml"/><Relationship Id="rId312" Type="http://schemas.openxmlformats.org/officeDocument/2006/relationships/image" Target="../media/image1891.png"/><Relationship Id="rId757" Type="http://schemas.openxmlformats.org/officeDocument/2006/relationships/customXml" Target="../ink/ink693.xml"/><Relationship Id="rId964" Type="http://schemas.openxmlformats.org/officeDocument/2006/relationships/image" Target="../media/image2148.png"/><Relationship Id="rId93" Type="http://schemas.openxmlformats.org/officeDocument/2006/relationships/customXml" Target="../ink/ink354.xml"/><Relationship Id="rId189" Type="http://schemas.openxmlformats.org/officeDocument/2006/relationships/customXml" Target="../ink/ink402.xml"/><Relationship Id="rId396" Type="http://schemas.openxmlformats.org/officeDocument/2006/relationships/image" Target="../media/image1933.png"/><Relationship Id="rId617" Type="http://schemas.openxmlformats.org/officeDocument/2006/relationships/customXml" Target="../ink/ink616.xml"/><Relationship Id="rId824" Type="http://schemas.openxmlformats.org/officeDocument/2006/relationships/image" Target="../media/image2078.png"/><Relationship Id="rId256" Type="http://schemas.openxmlformats.org/officeDocument/2006/relationships/image" Target="../media/image1863.png"/><Relationship Id="rId463" Type="http://schemas.openxmlformats.org/officeDocument/2006/relationships/customXml" Target="../ink/ink539.xml"/><Relationship Id="rId670" Type="http://schemas.openxmlformats.org/officeDocument/2006/relationships/image" Target="../media/image1403.png"/><Relationship Id="rId116" Type="http://schemas.openxmlformats.org/officeDocument/2006/relationships/image" Target="../media/image1793.png"/><Relationship Id="rId323" Type="http://schemas.openxmlformats.org/officeDocument/2006/relationships/customXml" Target="../ink/ink469.xml"/><Relationship Id="rId530" Type="http://schemas.openxmlformats.org/officeDocument/2006/relationships/image" Target="../media/image2000.png"/><Relationship Id="rId768" Type="http://schemas.openxmlformats.org/officeDocument/2006/relationships/image" Target="../media/image1452.png"/><Relationship Id="rId975" Type="http://schemas.openxmlformats.org/officeDocument/2006/relationships/customXml" Target="../ink/ink802.xml"/><Relationship Id="rId20" Type="http://schemas.openxmlformats.org/officeDocument/2006/relationships/image" Target="../media/image1745.png"/><Relationship Id="rId628" Type="http://schemas.openxmlformats.org/officeDocument/2006/relationships/image" Target="../media/image2049.png"/><Relationship Id="rId835" Type="http://schemas.openxmlformats.org/officeDocument/2006/relationships/customXml" Target="../ink/ink732.xml"/><Relationship Id="rId267" Type="http://schemas.openxmlformats.org/officeDocument/2006/relationships/customXml" Target="../ink/ink441.xml"/><Relationship Id="rId474" Type="http://schemas.openxmlformats.org/officeDocument/2006/relationships/image" Target="../media/image1972.png"/><Relationship Id="rId127" Type="http://schemas.openxmlformats.org/officeDocument/2006/relationships/customXml" Target="../ink/ink371.xml"/><Relationship Id="rId681" Type="http://schemas.openxmlformats.org/officeDocument/2006/relationships/customXml" Target="../ink/ink655.xml"/><Relationship Id="rId779" Type="http://schemas.openxmlformats.org/officeDocument/2006/relationships/customXml" Target="../ink/ink704.xml"/><Relationship Id="rId902" Type="http://schemas.openxmlformats.org/officeDocument/2006/relationships/image" Target="../media/image2117.png"/><Relationship Id="rId31" Type="http://schemas.openxmlformats.org/officeDocument/2006/relationships/customXml" Target="../ink/ink323.xml"/><Relationship Id="rId334" Type="http://schemas.openxmlformats.org/officeDocument/2006/relationships/image" Target="../media/image1902.png"/><Relationship Id="rId541" Type="http://schemas.openxmlformats.org/officeDocument/2006/relationships/customXml" Target="../ink/ink578.xml"/><Relationship Id="rId639" Type="http://schemas.openxmlformats.org/officeDocument/2006/relationships/customXml" Target="../ink/ink627.xml"/><Relationship Id="rId180" Type="http://schemas.openxmlformats.org/officeDocument/2006/relationships/image" Target="../media/image1825.png"/><Relationship Id="rId278" Type="http://schemas.openxmlformats.org/officeDocument/2006/relationships/image" Target="../media/image1874.png"/><Relationship Id="rId401" Type="http://schemas.openxmlformats.org/officeDocument/2006/relationships/customXml" Target="../ink/ink508.xml"/><Relationship Id="rId846" Type="http://schemas.openxmlformats.org/officeDocument/2006/relationships/image" Target="../media/image2089.png"/><Relationship Id="rId485" Type="http://schemas.openxmlformats.org/officeDocument/2006/relationships/customXml" Target="../ink/ink550.xml"/><Relationship Id="rId692" Type="http://schemas.openxmlformats.org/officeDocument/2006/relationships/image" Target="../media/image1414.png"/><Relationship Id="rId706" Type="http://schemas.openxmlformats.org/officeDocument/2006/relationships/image" Target="../media/image1421.png"/><Relationship Id="rId913" Type="http://schemas.openxmlformats.org/officeDocument/2006/relationships/customXml" Target="../ink/ink771.xml"/><Relationship Id="rId42" Type="http://schemas.openxmlformats.org/officeDocument/2006/relationships/image" Target="../media/image1756.png"/><Relationship Id="rId138" Type="http://schemas.openxmlformats.org/officeDocument/2006/relationships/image" Target="../media/image1804.png"/><Relationship Id="rId345" Type="http://schemas.openxmlformats.org/officeDocument/2006/relationships/customXml" Target="../ink/ink480.xml"/><Relationship Id="rId552" Type="http://schemas.openxmlformats.org/officeDocument/2006/relationships/image" Target="../media/image2011.png"/><Relationship Id="rId191" Type="http://schemas.openxmlformats.org/officeDocument/2006/relationships/customXml" Target="../ink/ink403.xml"/><Relationship Id="rId205" Type="http://schemas.openxmlformats.org/officeDocument/2006/relationships/customXml" Target="../ink/ink410.xml"/><Relationship Id="rId412" Type="http://schemas.openxmlformats.org/officeDocument/2006/relationships/image" Target="../media/image1941.png"/><Relationship Id="rId857" Type="http://schemas.openxmlformats.org/officeDocument/2006/relationships/customXml" Target="../ink/ink743.xml"/><Relationship Id="rId289" Type="http://schemas.openxmlformats.org/officeDocument/2006/relationships/customXml" Target="../ink/ink452.xml"/><Relationship Id="rId496" Type="http://schemas.openxmlformats.org/officeDocument/2006/relationships/image" Target="../media/image1983.png"/><Relationship Id="rId717" Type="http://schemas.openxmlformats.org/officeDocument/2006/relationships/customXml" Target="../ink/ink673.xml"/><Relationship Id="rId924" Type="http://schemas.openxmlformats.org/officeDocument/2006/relationships/image" Target="../media/image2128.png"/><Relationship Id="rId53" Type="http://schemas.openxmlformats.org/officeDocument/2006/relationships/customXml" Target="../ink/ink334.xml"/><Relationship Id="rId149" Type="http://schemas.openxmlformats.org/officeDocument/2006/relationships/customXml" Target="../ink/ink382.xml"/><Relationship Id="rId356" Type="http://schemas.openxmlformats.org/officeDocument/2006/relationships/image" Target="../media/image1913.png"/><Relationship Id="rId563" Type="http://schemas.openxmlformats.org/officeDocument/2006/relationships/customXml" Target="../ink/ink589.xml"/><Relationship Id="rId770" Type="http://schemas.openxmlformats.org/officeDocument/2006/relationships/image" Target="../media/image1453.png"/><Relationship Id="rId216" Type="http://schemas.openxmlformats.org/officeDocument/2006/relationships/image" Target="../media/image1843.png"/><Relationship Id="rId423" Type="http://schemas.openxmlformats.org/officeDocument/2006/relationships/customXml" Target="../ink/ink519.xml"/><Relationship Id="rId868" Type="http://schemas.openxmlformats.org/officeDocument/2006/relationships/image" Target="../media/image2100.png"/><Relationship Id="rId630" Type="http://schemas.openxmlformats.org/officeDocument/2006/relationships/image" Target="../media/image2050.png"/><Relationship Id="rId728" Type="http://schemas.openxmlformats.org/officeDocument/2006/relationships/image" Target="../media/image1432.png"/><Relationship Id="rId935" Type="http://schemas.openxmlformats.org/officeDocument/2006/relationships/customXml" Target="../ink/ink782.xml"/><Relationship Id="rId64" Type="http://schemas.openxmlformats.org/officeDocument/2006/relationships/image" Target="../media/image1767.png"/><Relationship Id="rId367" Type="http://schemas.openxmlformats.org/officeDocument/2006/relationships/customXml" Target="../ink/ink491.xml"/><Relationship Id="rId574" Type="http://schemas.openxmlformats.org/officeDocument/2006/relationships/image" Target="../media/image2022.png"/><Relationship Id="rId227" Type="http://schemas.openxmlformats.org/officeDocument/2006/relationships/customXml" Target="../ink/ink421.xml"/><Relationship Id="rId781" Type="http://schemas.openxmlformats.org/officeDocument/2006/relationships/customXml" Target="../ink/ink705.xml"/><Relationship Id="rId879" Type="http://schemas.openxmlformats.org/officeDocument/2006/relationships/customXml" Target="../ink/ink754.xml"/><Relationship Id="rId434" Type="http://schemas.openxmlformats.org/officeDocument/2006/relationships/image" Target="../media/image1952.png"/><Relationship Id="rId641" Type="http://schemas.openxmlformats.org/officeDocument/2006/relationships/customXml" Target="../ink/ink628.xml"/><Relationship Id="rId739" Type="http://schemas.openxmlformats.org/officeDocument/2006/relationships/customXml" Target="../ink/ink684.xml"/><Relationship Id="rId280" Type="http://schemas.openxmlformats.org/officeDocument/2006/relationships/image" Target="../media/image1875.png"/><Relationship Id="rId501" Type="http://schemas.openxmlformats.org/officeDocument/2006/relationships/customXml" Target="../ink/ink558.xml"/><Relationship Id="rId946" Type="http://schemas.openxmlformats.org/officeDocument/2006/relationships/image" Target="../media/image2139.png"/><Relationship Id="rId75" Type="http://schemas.openxmlformats.org/officeDocument/2006/relationships/customXml" Target="../ink/ink345.xml"/><Relationship Id="rId140" Type="http://schemas.openxmlformats.org/officeDocument/2006/relationships/image" Target="../media/image1805.png"/><Relationship Id="rId378" Type="http://schemas.openxmlformats.org/officeDocument/2006/relationships/image" Target="../media/image1924.png"/><Relationship Id="rId585" Type="http://schemas.openxmlformats.org/officeDocument/2006/relationships/customXml" Target="../ink/ink600.xml"/><Relationship Id="rId792" Type="http://schemas.openxmlformats.org/officeDocument/2006/relationships/image" Target="../media/image2062.png"/><Relationship Id="rId806" Type="http://schemas.openxmlformats.org/officeDocument/2006/relationships/image" Target="../media/image2069.png"/><Relationship Id="rId6" Type="http://schemas.openxmlformats.org/officeDocument/2006/relationships/image" Target="../media/image1738.png"/><Relationship Id="rId238" Type="http://schemas.openxmlformats.org/officeDocument/2006/relationships/image" Target="../media/image1854.png"/><Relationship Id="rId445" Type="http://schemas.openxmlformats.org/officeDocument/2006/relationships/customXml" Target="../ink/ink530.xml"/><Relationship Id="rId652" Type="http://schemas.openxmlformats.org/officeDocument/2006/relationships/customXml" Target="../ink/ink639.xml"/><Relationship Id="rId291" Type="http://schemas.openxmlformats.org/officeDocument/2006/relationships/customXml" Target="../ink/ink453.xml"/><Relationship Id="rId305" Type="http://schemas.openxmlformats.org/officeDocument/2006/relationships/customXml" Target="../ink/ink460.xml"/><Relationship Id="rId512" Type="http://schemas.openxmlformats.org/officeDocument/2006/relationships/image" Target="../media/image1991.png"/><Relationship Id="rId957" Type="http://schemas.openxmlformats.org/officeDocument/2006/relationships/customXml" Target="../ink/ink793.xml"/><Relationship Id="rId86" Type="http://schemas.openxmlformats.org/officeDocument/2006/relationships/image" Target="../media/image1778.png"/><Relationship Id="rId151" Type="http://schemas.openxmlformats.org/officeDocument/2006/relationships/customXml" Target="../ink/ink383.xml"/><Relationship Id="rId389" Type="http://schemas.openxmlformats.org/officeDocument/2006/relationships/customXml" Target="../ink/ink502.xml"/><Relationship Id="rId596" Type="http://schemas.openxmlformats.org/officeDocument/2006/relationships/image" Target="../media/image2033.png"/><Relationship Id="rId817" Type="http://schemas.openxmlformats.org/officeDocument/2006/relationships/customXml" Target="../ink/ink723.xml"/><Relationship Id="rId249" Type="http://schemas.openxmlformats.org/officeDocument/2006/relationships/customXml" Target="../ink/ink432.xml"/><Relationship Id="rId456" Type="http://schemas.openxmlformats.org/officeDocument/2006/relationships/image" Target="../media/image1963.png"/><Relationship Id="rId663" Type="http://schemas.openxmlformats.org/officeDocument/2006/relationships/customXml" Target="../ink/ink646.xml"/><Relationship Id="rId870" Type="http://schemas.openxmlformats.org/officeDocument/2006/relationships/image" Target="../media/image2101.png"/><Relationship Id="rId13" Type="http://schemas.openxmlformats.org/officeDocument/2006/relationships/customXml" Target="../ink/ink314.xml"/><Relationship Id="rId109" Type="http://schemas.openxmlformats.org/officeDocument/2006/relationships/customXml" Target="../ink/ink362.xml"/><Relationship Id="rId316" Type="http://schemas.openxmlformats.org/officeDocument/2006/relationships/image" Target="../media/image1893.png"/><Relationship Id="rId523" Type="http://schemas.openxmlformats.org/officeDocument/2006/relationships/customXml" Target="../ink/ink569.xml"/><Relationship Id="rId968" Type="http://schemas.openxmlformats.org/officeDocument/2006/relationships/image" Target="../media/image2150.png"/><Relationship Id="rId97" Type="http://schemas.openxmlformats.org/officeDocument/2006/relationships/customXml" Target="../ink/ink356.xml"/><Relationship Id="rId730" Type="http://schemas.openxmlformats.org/officeDocument/2006/relationships/image" Target="../media/image1433.png"/><Relationship Id="rId828" Type="http://schemas.openxmlformats.org/officeDocument/2006/relationships/image" Target="../media/image2080.png"/><Relationship Id="rId162" Type="http://schemas.openxmlformats.org/officeDocument/2006/relationships/image" Target="../media/image1816.png"/><Relationship Id="rId467" Type="http://schemas.openxmlformats.org/officeDocument/2006/relationships/customXml" Target="../ink/ink541.xml"/><Relationship Id="rId674" Type="http://schemas.openxmlformats.org/officeDocument/2006/relationships/image" Target="../media/image1405.png"/><Relationship Id="rId881" Type="http://schemas.openxmlformats.org/officeDocument/2006/relationships/customXml" Target="../ink/ink755.xml"/><Relationship Id="rId24" Type="http://schemas.openxmlformats.org/officeDocument/2006/relationships/image" Target="../media/image1747.png"/><Relationship Id="rId327" Type="http://schemas.openxmlformats.org/officeDocument/2006/relationships/customXml" Target="../ink/ink471.xml"/><Relationship Id="rId534" Type="http://schemas.openxmlformats.org/officeDocument/2006/relationships/image" Target="../media/image2002.png"/><Relationship Id="rId741" Type="http://schemas.openxmlformats.org/officeDocument/2006/relationships/customXml" Target="../ink/ink685.xml"/><Relationship Id="rId839" Type="http://schemas.openxmlformats.org/officeDocument/2006/relationships/customXml" Target="../ink/ink734.xml"/><Relationship Id="rId173" Type="http://schemas.openxmlformats.org/officeDocument/2006/relationships/customXml" Target="../ink/ink394.xml"/><Relationship Id="rId380" Type="http://schemas.openxmlformats.org/officeDocument/2006/relationships/image" Target="../media/image1925.png"/><Relationship Id="rId601" Type="http://schemas.openxmlformats.org/officeDocument/2006/relationships/customXml" Target="../ink/ink608.xml"/><Relationship Id="rId240" Type="http://schemas.openxmlformats.org/officeDocument/2006/relationships/image" Target="../media/image1855.png"/><Relationship Id="rId478" Type="http://schemas.openxmlformats.org/officeDocument/2006/relationships/image" Target="../media/image1974.png"/><Relationship Id="rId685" Type="http://schemas.openxmlformats.org/officeDocument/2006/relationships/customXml" Target="../ink/ink657.xml"/><Relationship Id="rId892" Type="http://schemas.openxmlformats.org/officeDocument/2006/relationships/image" Target="../media/image2112.png"/><Relationship Id="rId906" Type="http://schemas.openxmlformats.org/officeDocument/2006/relationships/image" Target="../media/image2119.png"/><Relationship Id="rId35" Type="http://schemas.openxmlformats.org/officeDocument/2006/relationships/customXml" Target="../ink/ink325.xml"/><Relationship Id="rId100" Type="http://schemas.openxmlformats.org/officeDocument/2006/relationships/image" Target="../media/image1785.png"/><Relationship Id="rId338" Type="http://schemas.openxmlformats.org/officeDocument/2006/relationships/image" Target="../media/image1904.png"/><Relationship Id="rId545" Type="http://schemas.openxmlformats.org/officeDocument/2006/relationships/customXml" Target="../ink/ink580.xml"/><Relationship Id="rId752" Type="http://schemas.openxmlformats.org/officeDocument/2006/relationships/image" Target="../media/image1444.png"/><Relationship Id="rId184" Type="http://schemas.openxmlformats.org/officeDocument/2006/relationships/image" Target="../media/image1827.png"/><Relationship Id="rId391" Type="http://schemas.openxmlformats.org/officeDocument/2006/relationships/customXml" Target="../ink/ink503.xml"/><Relationship Id="rId405" Type="http://schemas.openxmlformats.org/officeDocument/2006/relationships/customXml" Target="../ink/ink510.xml"/><Relationship Id="rId612" Type="http://schemas.openxmlformats.org/officeDocument/2006/relationships/image" Target="../media/image2041.png"/><Relationship Id="rId251" Type="http://schemas.openxmlformats.org/officeDocument/2006/relationships/customXml" Target="../ink/ink433.xml"/><Relationship Id="rId489" Type="http://schemas.openxmlformats.org/officeDocument/2006/relationships/customXml" Target="../ink/ink552.xml"/><Relationship Id="rId696" Type="http://schemas.openxmlformats.org/officeDocument/2006/relationships/image" Target="../media/image1416.png"/><Relationship Id="rId917" Type="http://schemas.openxmlformats.org/officeDocument/2006/relationships/customXml" Target="../ink/ink773.xml"/><Relationship Id="rId46" Type="http://schemas.openxmlformats.org/officeDocument/2006/relationships/image" Target="../media/image1758.png"/><Relationship Id="rId349" Type="http://schemas.openxmlformats.org/officeDocument/2006/relationships/customXml" Target="../ink/ink482.xml"/><Relationship Id="rId556" Type="http://schemas.openxmlformats.org/officeDocument/2006/relationships/image" Target="../media/image2013.png"/><Relationship Id="rId763" Type="http://schemas.openxmlformats.org/officeDocument/2006/relationships/customXml" Target="../ink/ink696.xml"/><Relationship Id="rId111" Type="http://schemas.openxmlformats.org/officeDocument/2006/relationships/customXml" Target="../ink/ink363.xml"/><Relationship Id="rId195" Type="http://schemas.openxmlformats.org/officeDocument/2006/relationships/customXml" Target="../ink/ink405.xml"/><Relationship Id="rId209" Type="http://schemas.openxmlformats.org/officeDocument/2006/relationships/customXml" Target="../ink/ink412.xml"/><Relationship Id="rId416" Type="http://schemas.openxmlformats.org/officeDocument/2006/relationships/image" Target="../media/image1943.png"/><Relationship Id="rId970" Type="http://schemas.openxmlformats.org/officeDocument/2006/relationships/image" Target="../media/image2151.png"/><Relationship Id="rId623" Type="http://schemas.openxmlformats.org/officeDocument/2006/relationships/customXml" Target="../ink/ink619.xml"/><Relationship Id="rId830" Type="http://schemas.openxmlformats.org/officeDocument/2006/relationships/image" Target="../media/image2081.png"/><Relationship Id="rId928" Type="http://schemas.openxmlformats.org/officeDocument/2006/relationships/image" Target="../media/image2130.png"/><Relationship Id="rId57" Type="http://schemas.openxmlformats.org/officeDocument/2006/relationships/customXml" Target="../ink/ink336.xml"/><Relationship Id="rId262" Type="http://schemas.openxmlformats.org/officeDocument/2006/relationships/image" Target="../media/image1866.png"/><Relationship Id="rId567" Type="http://schemas.openxmlformats.org/officeDocument/2006/relationships/customXml" Target="../ink/ink591.xml"/><Relationship Id="rId122" Type="http://schemas.openxmlformats.org/officeDocument/2006/relationships/image" Target="../media/image1796.png"/><Relationship Id="rId774" Type="http://schemas.openxmlformats.org/officeDocument/2006/relationships/image" Target="../media/image1455.png"/><Relationship Id="rId427" Type="http://schemas.openxmlformats.org/officeDocument/2006/relationships/customXml" Target="../ink/ink521.xml"/><Relationship Id="rId634" Type="http://schemas.openxmlformats.org/officeDocument/2006/relationships/image" Target="../media/image2052.png"/><Relationship Id="rId841" Type="http://schemas.openxmlformats.org/officeDocument/2006/relationships/customXml" Target="../ink/ink735.xml"/><Relationship Id="rId273" Type="http://schemas.openxmlformats.org/officeDocument/2006/relationships/customXml" Target="../ink/ink444.xml"/><Relationship Id="rId480" Type="http://schemas.openxmlformats.org/officeDocument/2006/relationships/image" Target="../media/image1975.png"/><Relationship Id="rId701" Type="http://schemas.openxmlformats.org/officeDocument/2006/relationships/customXml" Target="../ink/ink665.xml"/><Relationship Id="rId939" Type="http://schemas.openxmlformats.org/officeDocument/2006/relationships/customXml" Target="../ink/ink784.xml"/><Relationship Id="rId68" Type="http://schemas.openxmlformats.org/officeDocument/2006/relationships/image" Target="../media/image1769.png"/><Relationship Id="rId133" Type="http://schemas.openxmlformats.org/officeDocument/2006/relationships/customXml" Target="../ink/ink374.xml"/><Relationship Id="rId340" Type="http://schemas.openxmlformats.org/officeDocument/2006/relationships/image" Target="../media/image1905.png"/><Relationship Id="rId578" Type="http://schemas.openxmlformats.org/officeDocument/2006/relationships/image" Target="../media/image2024.png"/><Relationship Id="rId785" Type="http://schemas.openxmlformats.org/officeDocument/2006/relationships/customXml" Target="../ink/ink707.xml"/><Relationship Id="rId200" Type="http://schemas.openxmlformats.org/officeDocument/2006/relationships/image" Target="../media/image1835.png"/><Relationship Id="rId438" Type="http://schemas.openxmlformats.org/officeDocument/2006/relationships/image" Target="../media/image1954.png"/><Relationship Id="rId645" Type="http://schemas.openxmlformats.org/officeDocument/2006/relationships/customXml" Target="../ink/ink632.xml"/><Relationship Id="rId852" Type="http://schemas.openxmlformats.org/officeDocument/2006/relationships/image" Target="../media/image2092.png"/><Relationship Id="rId284" Type="http://schemas.openxmlformats.org/officeDocument/2006/relationships/image" Target="../media/image1877.png"/><Relationship Id="rId491" Type="http://schemas.openxmlformats.org/officeDocument/2006/relationships/customXml" Target="../ink/ink553.xml"/><Relationship Id="rId505" Type="http://schemas.openxmlformats.org/officeDocument/2006/relationships/customXml" Target="../ink/ink560.xml"/><Relationship Id="rId712" Type="http://schemas.openxmlformats.org/officeDocument/2006/relationships/image" Target="../media/image1424.png"/><Relationship Id="rId79" Type="http://schemas.openxmlformats.org/officeDocument/2006/relationships/customXml" Target="../ink/ink347.xml"/><Relationship Id="rId144" Type="http://schemas.openxmlformats.org/officeDocument/2006/relationships/image" Target="../media/image1807.png"/><Relationship Id="rId589" Type="http://schemas.openxmlformats.org/officeDocument/2006/relationships/customXml" Target="../ink/ink602.xml"/><Relationship Id="rId796" Type="http://schemas.openxmlformats.org/officeDocument/2006/relationships/image" Target="../media/image2064.png"/><Relationship Id="rId351" Type="http://schemas.openxmlformats.org/officeDocument/2006/relationships/customXml" Target="../ink/ink483.xml"/><Relationship Id="rId449" Type="http://schemas.openxmlformats.org/officeDocument/2006/relationships/customXml" Target="../ink/ink532.xml"/><Relationship Id="rId656" Type="http://schemas.openxmlformats.org/officeDocument/2006/relationships/image" Target="../media/image2056.png"/><Relationship Id="rId863" Type="http://schemas.openxmlformats.org/officeDocument/2006/relationships/customXml" Target="../ink/ink746.xml"/><Relationship Id="rId211" Type="http://schemas.openxmlformats.org/officeDocument/2006/relationships/customXml" Target="../ink/ink413.xml"/><Relationship Id="rId295" Type="http://schemas.openxmlformats.org/officeDocument/2006/relationships/customXml" Target="../ink/ink455.xml"/><Relationship Id="rId309" Type="http://schemas.openxmlformats.org/officeDocument/2006/relationships/customXml" Target="../ink/ink462.xml"/><Relationship Id="rId516" Type="http://schemas.openxmlformats.org/officeDocument/2006/relationships/image" Target="../media/image1993.png"/><Relationship Id="rId723" Type="http://schemas.openxmlformats.org/officeDocument/2006/relationships/customXml" Target="../ink/ink676.xml"/><Relationship Id="rId930" Type="http://schemas.openxmlformats.org/officeDocument/2006/relationships/image" Target="../media/image2131.png"/><Relationship Id="rId155" Type="http://schemas.openxmlformats.org/officeDocument/2006/relationships/customXml" Target="../ink/ink385.xml"/><Relationship Id="rId362" Type="http://schemas.openxmlformats.org/officeDocument/2006/relationships/image" Target="../media/image1916.png"/><Relationship Id="rId222" Type="http://schemas.openxmlformats.org/officeDocument/2006/relationships/image" Target="../media/image1846.png"/><Relationship Id="rId667" Type="http://schemas.openxmlformats.org/officeDocument/2006/relationships/customXml" Target="../ink/ink648.xml"/><Relationship Id="rId874" Type="http://schemas.openxmlformats.org/officeDocument/2006/relationships/image" Target="../media/image2103.png"/><Relationship Id="rId17" Type="http://schemas.openxmlformats.org/officeDocument/2006/relationships/customXml" Target="../ink/ink316.xml"/><Relationship Id="rId527" Type="http://schemas.openxmlformats.org/officeDocument/2006/relationships/customXml" Target="../ink/ink571.xml"/><Relationship Id="rId734" Type="http://schemas.openxmlformats.org/officeDocument/2006/relationships/image" Target="../media/image1435.png"/><Relationship Id="rId941" Type="http://schemas.openxmlformats.org/officeDocument/2006/relationships/customXml" Target="../ink/ink785.xml"/><Relationship Id="rId70" Type="http://schemas.openxmlformats.org/officeDocument/2006/relationships/image" Target="../media/image1770.png"/><Relationship Id="rId166" Type="http://schemas.openxmlformats.org/officeDocument/2006/relationships/image" Target="../media/image1818.png"/><Relationship Id="rId373" Type="http://schemas.openxmlformats.org/officeDocument/2006/relationships/customXml" Target="../ink/ink494.xml"/><Relationship Id="rId580" Type="http://schemas.openxmlformats.org/officeDocument/2006/relationships/image" Target="../media/image2025.png"/><Relationship Id="rId801" Type="http://schemas.openxmlformats.org/officeDocument/2006/relationships/customXml" Target="../ink/ink715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424.xml"/><Relationship Id="rId440" Type="http://schemas.openxmlformats.org/officeDocument/2006/relationships/image" Target="../media/image1955.png"/><Relationship Id="rId678" Type="http://schemas.openxmlformats.org/officeDocument/2006/relationships/image" Target="../media/image1407.png"/><Relationship Id="rId885" Type="http://schemas.openxmlformats.org/officeDocument/2006/relationships/customXml" Target="../ink/ink757.xml"/><Relationship Id="rId28" Type="http://schemas.openxmlformats.org/officeDocument/2006/relationships/image" Target="../media/image1749.png"/><Relationship Id="rId300" Type="http://schemas.openxmlformats.org/officeDocument/2006/relationships/image" Target="../media/image1885.png"/><Relationship Id="rId538" Type="http://schemas.openxmlformats.org/officeDocument/2006/relationships/image" Target="../media/image2004.png"/><Relationship Id="rId745" Type="http://schemas.openxmlformats.org/officeDocument/2006/relationships/customXml" Target="../ink/ink687.xml"/><Relationship Id="rId952" Type="http://schemas.openxmlformats.org/officeDocument/2006/relationships/image" Target="../media/image2142.png"/><Relationship Id="rId81" Type="http://schemas.openxmlformats.org/officeDocument/2006/relationships/customXml" Target="../ink/ink348.xml"/><Relationship Id="rId177" Type="http://schemas.openxmlformats.org/officeDocument/2006/relationships/customXml" Target="../ink/ink396.xml"/><Relationship Id="rId384" Type="http://schemas.openxmlformats.org/officeDocument/2006/relationships/image" Target="../media/image1927.png"/><Relationship Id="rId591" Type="http://schemas.openxmlformats.org/officeDocument/2006/relationships/customXml" Target="../ink/ink603.xml"/><Relationship Id="rId605" Type="http://schemas.openxmlformats.org/officeDocument/2006/relationships/customXml" Target="../ink/ink610.xml"/><Relationship Id="rId812" Type="http://schemas.openxmlformats.org/officeDocument/2006/relationships/image" Target="../media/image2072.png"/><Relationship Id="rId244" Type="http://schemas.openxmlformats.org/officeDocument/2006/relationships/image" Target="../media/image1857.png"/><Relationship Id="rId689" Type="http://schemas.openxmlformats.org/officeDocument/2006/relationships/customXml" Target="../ink/ink659.xml"/><Relationship Id="rId896" Type="http://schemas.openxmlformats.org/officeDocument/2006/relationships/image" Target="../media/image2114.png"/><Relationship Id="rId39" Type="http://schemas.openxmlformats.org/officeDocument/2006/relationships/customXml" Target="../ink/ink327.xml"/><Relationship Id="rId451" Type="http://schemas.openxmlformats.org/officeDocument/2006/relationships/customXml" Target="../ink/ink533.xml"/><Relationship Id="rId549" Type="http://schemas.openxmlformats.org/officeDocument/2006/relationships/customXml" Target="../ink/ink582.xml"/><Relationship Id="rId756" Type="http://schemas.openxmlformats.org/officeDocument/2006/relationships/image" Target="../media/image1446.png"/><Relationship Id="rId104" Type="http://schemas.openxmlformats.org/officeDocument/2006/relationships/image" Target="../media/image1787.png"/><Relationship Id="rId188" Type="http://schemas.openxmlformats.org/officeDocument/2006/relationships/image" Target="../media/image1829.png"/><Relationship Id="rId311" Type="http://schemas.openxmlformats.org/officeDocument/2006/relationships/customXml" Target="../ink/ink463.xml"/><Relationship Id="rId395" Type="http://schemas.openxmlformats.org/officeDocument/2006/relationships/customXml" Target="../ink/ink505.xml"/><Relationship Id="rId409" Type="http://schemas.openxmlformats.org/officeDocument/2006/relationships/customXml" Target="../ink/ink512.xml"/><Relationship Id="rId963" Type="http://schemas.openxmlformats.org/officeDocument/2006/relationships/customXml" Target="../ink/ink796.xml"/><Relationship Id="rId92" Type="http://schemas.openxmlformats.org/officeDocument/2006/relationships/image" Target="../media/image1781.png"/><Relationship Id="rId616" Type="http://schemas.openxmlformats.org/officeDocument/2006/relationships/image" Target="../media/image2043.png"/><Relationship Id="rId823" Type="http://schemas.openxmlformats.org/officeDocument/2006/relationships/customXml" Target="../ink/ink726.xml"/><Relationship Id="rId255" Type="http://schemas.openxmlformats.org/officeDocument/2006/relationships/customXml" Target="../ink/ink435.xml"/><Relationship Id="rId462" Type="http://schemas.openxmlformats.org/officeDocument/2006/relationships/image" Target="../media/image1966.png"/><Relationship Id="rId115" Type="http://schemas.openxmlformats.org/officeDocument/2006/relationships/customXml" Target="../ink/ink365.xml"/><Relationship Id="rId157" Type="http://schemas.openxmlformats.org/officeDocument/2006/relationships/customXml" Target="../ink/ink386.xml"/><Relationship Id="rId322" Type="http://schemas.openxmlformats.org/officeDocument/2006/relationships/image" Target="../media/image1896.png"/><Relationship Id="rId364" Type="http://schemas.openxmlformats.org/officeDocument/2006/relationships/image" Target="../media/image1917.png"/><Relationship Id="rId767" Type="http://schemas.openxmlformats.org/officeDocument/2006/relationships/customXml" Target="../ink/ink698.xml"/><Relationship Id="rId974" Type="http://schemas.openxmlformats.org/officeDocument/2006/relationships/image" Target="../media/image2153.png"/><Relationship Id="rId61" Type="http://schemas.openxmlformats.org/officeDocument/2006/relationships/customXml" Target="../ink/ink338.xml"/><Relationship Id="rId199" Type="http://schemas.openxmlformats.org/officeDocument/2006/relationships/customXml" Target="../ink/ink407.xml"/><Relationship Id="rId571" Type="http://schemas.openxmlformats.org/officeDocument/2006/relationships/customXml" Target="../ink/ink593.xml"/><Relationship Id="rId627" Type="http://schemas.openxmlformats.org/officeDocument/2006/relationships/customXml" Target="../ink/ink621.xml"/><Relationship Id="rId669" Type="http://schemas.openxmlformats.org/officeDocument/2006/relationships/customXml" Target="../ink/ink649.xml"/><Relationship Id="rId834" Type="http://schemas.openxmlformats.org/officeDocument/2006/relationships/image" Target="../media/image2083.png"/><Relationship Id="rId876" Type="http://schemas.openxmlformats.org/officeDocument/2006/relationships/image" Target="../media/image2104.png"/><Relationship Id="rId19" Type="http://schemas.openxmlformats.org/officeDocument/2006/relationships/customXml" Target="../ink/ink317.xml"/><Relationship Id="rId224" Type="http://schemas.openxmlformats.org/officeDocument/2006/relationships/image" Target="../media/image1847.png"/><Relationship Id="rId266" Type="http://schemas.openxmlformats.org/officeDocument/2006/relationships/image" Target="../media/image1868.png"/><Relationship Id="rId431" Type="http://schemas.openxmlformats.org/officeDocument/2006/relationships/customXml" Target="../ink/ink523.xml"/><Relationship Id="rId473" Type="http://schemas.openxmlformats.org/officeDocument/2006/relationships/customXml" Target="../ink/ink544.xml"/><Relationship Id="rId529" Type="http://schemas.openxmlformats.org/officeDocument/2006/relationships/customXml" Target="../ink/ink572.xml"/><Relationship Id="rId680" Type="http://schemas.openxmlformats.org/officeDocument/2006/relationships/image" Target="../media/image1408.png"/><Relationship Id="rId736" Type="http://schemas.openxmlformats.org/officeDocument/2006/relationships/image" Target="../media/image1436.png"/><Relationship Id="rId901" Type="http://schemas.openxmlformats.org/officeDocument/2006/relationships/customXml" Target="../ink/ink765.xml"/><Relationship Id="rId30" Type="http://schemas.openxmlformats.org/officeDocument/2006/relationships/image" Target="../media/image1750.png"/><Relationship Id="rId126" Type="http://schemas.openxmlformats.org/officeDocument/2006/relationships/image" Target="../media/image1798.png"/><Relationship Id="rId168" Type="http://schemas.openxmlformats.org/officeDocument/2006/relationships/image" Target="../media/image1819.png"/><Relationship Id="rId333" Type="http://schemas.openxmlformats.org/officeDocument/2006/relationships/customXml" Target="../ink/ink474.xml"/><Relationship Id="rId540" Type="http://schemas.openxmlformats.org/officeDocument/2006/relationships/image" Target="../media/image2005.png"/><Relationship Id="rId778" Type="http://schemas.openxmlformats.org/officeDocument/2006/relationships/image" Target="../media/image1457.png"/><Relationship Id="rId943" Type="http://schemas.openxmlformats.org/officeDocument/2006/relationships/customXml" Target="../ink/ink786.xml"/><Relationship Id="rId72" Type="http://schemas.openxmlformats.org/officeDocument/2006/relationships/image" Target="../media/image1771.png"/><Relationship Id="rId375" Type="http://schemas.openxmlformats.org/officeDocument/2006/relationships/customXml" Target="../ink/ink495.xml"/><Relationship Id="rId582" Type="http://schemas.openxmlformats.org/officeDocument/2006/relationships/image" Target="../media/image2026.png"/><Relationship Id="rId638" Type="http://schemas.openxmlformats.org/officeDocument/2006/relationships/image" Target="../media/image2054.png"/><Relationship Id="rId803" Type="http://schemas.openxmlformats.org/officeDocument/2006/relationships/customXml" Target="../ink/ink716.xml"/><Relationship Id="rId845" Type="http://schemas.openxmlformats.org/officeDocument/2006/relationships/customXml" Target="../ink/ink737.xml"/><Relationship Id="rId3" Type="http://schemas.openxmlformats.org/officeDocument/2006/relationships/customXml" Target="../ink/ink309.xml"/><Relationship Id="rId235" Type="http://schemas.openxmlformats.org/officeDocument/2006/relationships/customXml" Target="../ink/ink425.xml"/><Relationship Id="rId277" Type="http://schemas.openxmlformats.org/officeDocument/2006/relationships/customXml" Target="../ink/ink446.xml"/><Relationship Id="rId400" Type="http://schemas.openxmlformats.org/officeDocument/2006/relationships/image" Target="../media/image1935.png"/><Relationship Id="rId442" Type="http://schemas.openxmlformats.org/officeDocument/2006/relationships/image" Target="../media/image1956.png"/><Relationship Id="rId484" Type="http://schemas.openxmlformats.org/officeDocument/2006/relationships/image" Target="../media/image1977.png"/><Relationship Id="rId705" Type="http://schemas.openxmlformats.org/officeDocument/2006/relationships/customXml" Target="../ink/ink667.xml"/><Relationship Id="rId887" Type="http://schemas.openxmlformats.org/officeDocument/2006/relationships/customXml" Target="../ink/ink758.xml"/><Relationship Id="rId137" Type="http://schemas.openxmlformats.org/officeDocument/2006/relationships/customXml" Target="../ink/ink376.xml"/><Relationship Id="rId302" Type="http://schemas.openxmlformats.org/officeDocument/2006/relationships/image" Target="../media/image1886.png"/><Relationship Id="rId344" Type="http://schemas.openxmlformats.org/officeDocument/2006/relationships/image" Target="../media/image1907.png"/><Relationship Id="rId691" Type="http://schemas.openxmlformats.org/officeDocument/2006/relationships/customXml" Target="../ink/ink660.xml"/><Relationship Id="rId747" Type="http://schemas.openxmlformats.org/officeDocument/2006/relationships/customXml" Target="../ink/ink688.xml"/><Relationship Id="rId789" Type="http://schemas.openxmlformats.org/officeDocument/2006/relationships/customXml" Target="../ink/ink709.xml"/><Relationship Id="rId912" Type="http://schemas.openxmlformats.org/officeDocument/2006/relationships/image" Target="../media/image2122.png"/><Relationship Id="rId954" Type="http://schemas.openxmlformats.org/officeDocument/2006/relationships/image" Target="../media/image2143.png"/><Relationship Id="rId41" Type="http://schemas.openxmlformats.org/officeDocument/2006/relationships/customXml" Target="../ink/ink328.xml"/><Relationship Id="rId83" Type="http://schemas.openxmlformats.org/officeDocument/2006/relationships/customXml" Target="../ink/ink349.xml"/><Relationship Id="rId179" Type="http://schemas.openxmlformats.org/officeDocument/2006/relationships/customXml" Target="../ink/ink397.xml"/><Relationship Id="rId386" Type="http://schemas.openxmlformats.org/officeDocument/2006/relationships/image" Target="../media/image1928.png"/><Relationship Id="rId551" Type="http://schemas.openxmlformats.org/officeDocument/2006/relationships/customXml" Target="../ink/ink583.xml"/><Relationship Id="rId593" Type="http://schemas.openxmlformats.org/officeDocument/2006/relationships/customXml" Target="../ink/ink604.xml"/><Relationship Id="rId607" Type="http://schemas.openxmlformats.org/officeDocument/2006/relationships/customXml" Target="../ink/ink611.xml"/><Relationship Id="rId649" Type="http://schemas.openxmlformats.org/officeDocument/2006/relationships/customXml" Target="../ink/ink636.xml"/><Relationship Id="rId814" Type="http://schemas.openxmlformats.org/officeDocument/2006/relationships/image" Target="../media/image2073.png"/><Relationship Id="rId856" Type="http://schemas.openxmlformats.org/officeDocument/2006/relationships/image" Target="../media/image2094.png"/><Relationship Id="rId190" Type="http://schemas.openxmlformats.org/officeDocument/2006/relationships/image" Target="../media/image1830.png"/><Relationship Id="rId204" Type="http://schemas.openxmlformats.org/officeDocument/2006/relationships/image" Target="../media/image1837.png"/><Relationship Id="rId246" Type="http://schemas.openxmlformats.org/officeDocument/2006/relationships/image" Target="../media/image1858.png"/><Relationship Id="rId288" Type="http://schemas.openxmlformats.org/officeDocument/2006/relationships/image" Target="../media/image1879.png"/><Relationship Id="rId411" Type="http://schemas.openxmlformats.org/officeDocument/2006/relationships/customXml" Target="../ink/ink513.xml"/><Relationship Id="rId453" Type="http://schemas.openxmlformats.org/officeDocument/2006/relationships/customXml" Target="../ink/ink534.xml"/><Relationship Id="rId509" Type="http://schemas.openxmlformats.org/officeDocument/2006/relationships/customXml" Target="../ink/ink562.xml"/><Relationship Id="rId660" Type="http://schemas.openxmlformats.org/officeDocument/2006/relationships/image" Target="../media/image2058.png"/><Relationship Id="rId898" Type="http://schemas.openxmlformats.org/officeDocument/2006/relationships/image" Target="../media/image2115.png"/><Relationship Id="rId106" Type="http://schemas.openxmlformats.org/officeDocument/2006/relationships/image" Target="../media/image1788.png"/><Relationship Id="rId313" Type="http://schemas.openxmlformats.org/officeDocument/2006/relationships/customXml" Target="../ink/ink464.xml"/><Relationship Id="rId495" Type="http://schemas.openxmlformats.org/officeDocument/2006/relationships/customXml" Target="../ink/ink555.xml"/><Relationship Id="rId716" Type="http://schemas.openxmlformats.org/officeDocument/2006/relationships/image" Target="../media/image1426.png"/><Relationship Id="rId758" Type="http://schemas.openxmlformats.org/officeDocument/2006/relationships/image" Target="../media/image1447.png"/><Relationship Id="rId923" Type="http://schemas.openxmlformats.org/officeDocument/2006/relationships/customXml" Target="../ink/ink776.xml"/><Relationship Id="rId965" Type="http://schemas.openxmlformats.org/officeDocument/2006/relationships/customXml" Target="../ink/ink797.xml"/><Relationship Id="rId10" Type="http://schemas.openxmlformats.org/officeDocument/2006/relationships/image" Target="../media/image1740.png"/><Relationship Id="rId52" Type="http://schemas.openxmlformats.org/officeDocument/2006/relationships/image" Target="../media/image1761.png"/><Relationship Id="rId94" Type="http://schemas.openxmlformats.org/officeDocument/2006/relationships/image" Target="../media/image1782.png"/><Relationship Id="rId148" Type="http://schemas.openxmlformats.org/officeDocument/2006/relationships/image" Target="../media/image1809.png"/><Relationship Id="rId355" Type="http://schemas.openxmlformats.org/officeDocument/2006/relationships/customXml" Target="../ink/ink485.xml"/><Relationship Id="rId397" Type="http://schemas.openxmlformats.org/officeDocument/2006/relationships/customXml" Target="../ink/ink506.xml"/><Relationship Id="rId520" Type="http://schemas.openxmlformats.org/officeDocument/2006/relationships/image" Target="../media/image1995.png"/><Relationship Id="rId562" Type="http://schemas.openxmlformats.org/officeDocument/2006/relationships/image" Target="../media/image2016.png"/><Relationship Id="rId618" Type="http://schemas.openxmlformats.org/officeDocument/2006/relationships/image" Target="../media/image2044.png"/><Relationship Id="rId825" Type="http://schemas.openxmlformats.org/officeDocument/2006/relationships/customXml" Target="../ink/ink727.xml"/><Relationship Id="rId215" Type="http://schemas.openxmlformats.org/officeDocument/2006/relationships/customXml" Target="../ink/ink415.xml"/><Relationship Id="rId257" Type="http://schemas.openxmlformats.org/officeDocument/2006/relationships/customXml" Target="../ink/ink436.xml"/><Relationship Id="rId422" Type="http://schemas.openxmlformats.org/officeDocument/2006/relationships/image" Target="../media/image1946.png"/><Relationship Id="rId464" Type="http://schemas.openxmlformats.org/officeDocument/2006/relationships/image" Target="../media/image1967.png"/><Relationship Id="rId867" Type="http://schemas.openxmlformats.org/officeDocument/2006/relationships/customXml" Target="../ink/ink748.xml"/><Relationship Id="rId299" Type="http://schemas.openxmlformats.org/officeDocument/2006/relationships/customXml" Target="../ink/ink457.xml"/><Relationship Id="rId727" Type="http://schemas.openxmlformats.org/officeDocument/2006/relationships/customXml" Target="../ink/ink678.xml"/><Relationship Id="rId934" Type="http://schemas.openxmlformats.org/officeDocument/2006/relationships/image" Target="../media/image2133.png"/><Relationship Id="rId63" Type="http://schemas.openxmlformats.org/officeDocument/2006/relationships/customXml" Target="../ink/ink339.xml"/><Relationship Id="rId159" Type="http://schemas.openxmlformats.org/officeDocument/2006/relationships/customXml" Target="../ink/ink387.xml"/><Relationship Id="rId366" Type="http://schemas.openxmlformats.org/officeDocument/2006/relationships/image" Target="../media/image1918.png"/><Relationship Id="rId573" Type="http://schemas.openxmlformats.org/officeDocument/2006/relationships/customXml" Target="../ink/ink594.xml"/><Relationship Id="rId780" Type="http://schemas.openxmlformats.org/officeDocument/2006/relationships/image" Target="../media/image1458.png"/><Relationship Id="rId226" Type="http://schemas.openxmlformats.org/officeDocument/2006/relationships/image" Target="../media/image1848.png"/><Relationship Id="rId433" Type="http://schemas.openxmlformats.org/officeDocument/2006/relationships/customXml" Target="../ink/ink524.xml"/><Relationship Id="rId878" Type="http://schemas.openxmlformats.org/officeDocument/2006/relationships/image" Target="../media/image2105.png"/><Relationship Id="rId640" Type="http://schemas.openxmlformats.org/officeDocument/2006/relationships/image" Target="../media/image2055.png"/><Relationship Id="rId738" Type="http://schemas.openxmlformats.org/officeDocument/2006/relationships/image" Target="../media/image1437.png"/><Relationship Id="rId945" Type="http://schemas.openxmlformats.org/officeDocument/2006/relationships/customXml" Target="../ink/ink787.xml"/><Relationship Id="rId74" Type="http://schemas.openxmlformats.org/officeDocument/2006/relationships/image" Target="../media/image1772.png"/><Relationship Id="rId377" Type="http://schemas.openxmlformats.org/officeDocument/2006/relationships/customXml" Target="../ink/ink496.xml"/><Relationship Id="rId500" Type="http://schemas.openxmlformats.org/officeDocument/2006/relationships/image" Target="../media/image1985.png"/><Relationship Id="rId584" Type="http://schemas.openxmlformats.org/officeDocument/2006/relationships/image" Target="../media/image2027.png"/><Relationship Id="rId805" Type="http://schemas.openxmlformats.org/officeDocument/2006/relationships/customXml" Target="../ink/ink717.xml"/><Relationship Id="rId5" Type="http://schemas.openxmlformats.org/officeDocument/2006/relationships/customXml" Target="../ink/ink310.xml"/><Relationship Id="rId237" Type="http://schemas.openxmlformats.org/officeDocument/2006/relationships/customXml" Target="../ink/ink426.xml"/><Relationship Id="rId791" Type="http://schemas.openxmlformats.org/officeDocument/2006/relationships/customXml" Target="../ink/ink710.xml"/><Relationship Id="rId889" Type="http://schemas.openxmlformats.org/officeDocument/2006/relationships/customXml" Target="../ink/ink759.xml"/><Relationship Id="rId444" Type="http://schemas.openxmlformats.org/officeDocument/2006/relationships/image" Target="../media/image1957.png"/><Relationship Id="rId651" Type="http://schemas.openxmlformats.org/officeDocument/2006/relationships/customXml" Target="../ink/ink638.xml"/><Relationship Id="rId749" Type="http://schemas.openxmlformats.org/officeDocument/2006/relationships/customXml" Target="../ink/ink689.xml"/><Relationship Id="rId290" Type="http://schemas.openxmlformats.org/officeDocument/2006/relationships/image" Target="../media/image1880.png"/><Relationship Id="rId304" Type="http://schemas.openxmlformats.org/officeDocument/2006/relationships/image" Target="../media/image1887.png"/><Relationship Id="rId388" Type="http://schemas.openxmlformats.org/officeDocument/2006/relationships/image" Target="../media/image1929.png"/><Relationship Id="rId511" Type="http://schemas.openxmlformats.org/officeDocument/2006/relationships/customXml" Target="../ink/ink563.xml"/><Relationship Id="rId609" Type="http://schemas.openxmlformats.org/officeDocument/2006/relationships/customXml" Target="../ink/ink612.xml"/><Relationship Id="rId956" Type="http://schemas.openxmlformats.org/officeDocument/2006/relationships/image" Target="../media/image2144.png"/><Relationship Id="rId85" Type="http://schemas.openxmlformats.org/officeDocument/2006/relationships/customXml" Target="../ink/ink350.xml"/><Relationship Id="rId150" Type="http://schemas.openxmlformats.org/officeDocument/2006/relationships/image" Target="../media/image1810.png"/><Relationship Id="rId595" Type="http://schemas.openxmlformats.org/officeDocument/2006/relationships/customXml" Target="../ink/ink605.xml"/><Relationship Id="rId816" Type="http://schemas.openxmlformats.org/officeDocument/2006/relationships/image" Target="../media/image2074.png"/><Relationship Id="rId248" Type="http://schemas.openxmlformats.org/officeDocument/2006/relationships/image" Target="../media/image1859.png"/><Relationship Id="rId455" Type="http://schemas.openxmlformats.org/officeDocument/2006/relationships/customXml" Target="../ink/ink535.xml"/><Relationship Id="rId662" Type="http://schemas.openxmlformats.org/officeDocument/2006/relationships/image" Target="../media/image2059.png"/><Relationship Id="rId12" Type="http://schemas.openxmlformats.org/officeDocument/2006/relationships/image" Target="../media/image1741.png"/><Relationship Id="rId108" Type="http://schemas.openxmlformats.org/officeDocument/2006/relationships/image" Target="../media/image1789.png"/><Relationship Id="rId315" Type="http://schemas.openxmlformats.org/officeDocument/2006/relationships/customXml" Target="../ink/ink465.xml"/><Relationship Id="rId522" Type="http://schemas.openxmlformats.org/officeDocument/2006/relationships/image" Target="../media/image1996.png"/><Relationship Id="rId967" Type="http://schemas.openxmlformats.org/officeDocument/2006/relationships/customXml" Target="../ink/ink798.xml"/><Relationship Id="rId96" Type="http://schemas.openxmlformats.org/officeDocument/2006/relationships/image" Target="../media/image1783.png"/><Relationship Id="rId161" Type="http://schemas.openxmlformats.org/officeDocument/2006/relationships/customXml" Target="../ink/ink388.xml"/><Relationship Id="rId399" Type="http://schemas.openxmlformats.org/officeDocument/2006/relationships/customXml" Target="../ink/ink507.xml"/><Relationship Id="rId827" Type="http://schemas.openxmlformats.org/officeDocument/2006/relationships/customXml" Target="../ink/ink728.xml"/><Relationship Id="rId259" Type="http://schemas.openxmlformats.org/officeDocument/2006/relationships/customXml" Target="../ink/ink437.xml"/><Relationship Id="rId466" Type="http://schemas.openxmlformats.org/officeDocument/2006/relationships/image" Target="../media/image1968.png"/><Relationship Id="rId673" Type="http://schemas.openxmlformats.org/officeDocument/2006/relationships/customXml" Target="../ink/ink651.xml"/><Relationship Id="rId880" Type="http://schemas.openxmlformats.org/officeDocument/2006/relationships/image" Target="../media/image2106.png"/><Relationship Id="rId23" Type="http://schemas.openxmlformats.org/officeDocument/2006/relationships/customXml" Target="../ink/ink319.xml"/><Relationship Id="rId119" Type="http://schemas.openxmlformats.org/officeDocument/2006/relationships/customXml" Target="../ink/ink367.xml"/><Relationship Id="rId326" Type="http://schemas.openxmlformats.org/officeDocument/2006/relationships/image" Target="../media/image1898.png"/><Relationship Id="rId533" Type="http://schemas.openxmlformats.org/officeDocument/2006/relationships/customXml" Target="../ink/ink574.xml"/><Relationship Id="rId740" Type="http://schemas.openxmlformats.org/officeDocument/2006/relationships/image" Target="../media/image1438.png"/><Relationship Id="rId838" Type="http://schemas.openxmlformats.org/officeDocument/2006/relationships/image" Target="../media/image2085.png"/><Relationship Id="rId172" Type="http://schemas.openxmlformats.org/officeDocument/2006/relationships/image" Target="../media/image1821.png"/><Relationship Id="rId477" Type="http://schemas.openxmlformats.org/officeDocument/2006/relationships/customXml" Target="../ink/ink546.xml"/><Relationship Id="rId600" Type="http://schemas.openxmlformats.org/officeDocument/2006/relationships/image" Target="../media/image2035.png"/><Relationship Id="rId684" Type="http://schemas.openxmlformats.org/officeDocument/2006/relationships/image" Target="../media/image1410.png"/><Relationship Id="rId337" Type="http://schemas.openxmlformats.org/officeDocument/2006/relationships/customXml" Target="../ink/ink476.xml"/><Relationship Id="rId891" Type="http://schemas.openxmlformats.org/officeDocument/2006/relationships/customXml" Target="../ink/ink760.xml"/><Relationship Id="rId905" Type="http://schemas.openxmlformats.org/officeDocument/2006/relationships/customXml" Target="../ink/ink767.xml"/><Relationship Id="rId34" Type="http://schemas.openxmlformats.org/officeDocument/2006/relationships/image" Target="../media/image1752.png"/><Relationship Id="rId544" Type="http://schemas.openxmlformats.org/officeDocument/2006/relationships/image" Target="../media/image2007.png"/><Relationship Id="rId751" Type="http://schemas.openxmlformats.org/officeDocument/2006/relationships/customXml" Target="../ink/ink690.xml"/><Relationship Id="rId849" Type="http://schemas.openxmlformats.org/officeDocument/2006/relationships/customXml" Target="../ink/ink739.xml"/><Relationship Id="rId183" Type="http://schemas.openxmlformats.org/officeDocument/2006/relationships/customXml" Target="../ink/ink399.xml"/><Relationship Id="rId390" Type="http://schemas.openxmlformats.org/officeDocument/2006/relationships/image" Target="../media/image1930.png"/><Relationship Id="rId404" Type="http://schemas.openxmlformats.org/officeDocument/2006/relationships/image" Target="../media/image1937.png"/><Relationship Id="rId611" Type="http://schemas.openxmlformats.org/officeDocument/2006/relationships/customXml" Target="../ink/ink613.xml"/><Relationship Id="rId250" Type="http://schemas.openxmlformats.org/officeDocument/2006/relationships/image" Target="../media/image1860.png"/><Relationship Id="rId488" Type="http://schemas.openxmlformats.org/officeDocument/2006/relationships/image" Target="../media/image1979.png"/><Relationship Id="rId695" Type="http://schemas.openxmlformats.org/officeDocument/2006/relationships/customXml" Target="../ink/ink662.xml"/><Relationship Id="rId709" Type="http://schemas.openxmlformats.org/officeDocument/2006/relationships/customXml" Target="../ink/ink669.xml"/><Relationship Id="rId916" Type="http://schemas.openxmlformats.org/officeDocument/2006/relationships/image" Target="../media/image2124.png"/><Relationship Id="rId45" Type="http://schemas.openxmlformats.org/officeDocument/2006/relationships/customXml" Target="../ink/ink330.xml"/><Relationship Id="rId110" Type="http://schemas.openxmlformats.org/officeDocument/2006/relationships/image" Target="../media/image1790.png"/><Relationship Id="rId348" Type="http://schemas.openxmlformats.org/officeDocument/2006/relationships/image" Target="../media/image1909.png"/><Relationship Id="rId555" Type="http://schemas.openxmlformats.org/officeDocument/2006/relationships/customXml" Target="../ink/ink585.xml"/><Relationship Id="rId762" Type="http://schemas.openxmlformats.org/officeDocument/2006/relationships/image" Target="../media/image1449.png"/><Relationship Id="rId194" Type="http://schemas.openxmlformats.org/officeDocument/2006/relationships/image" Target="../media/image1832.png"/><Relationship Id="rId208" Type="http://schemas.openxmlformats.org/officeDocument/2006/relationships/image" Target="../media/image1839.png"/><Relationship Id="rId415" Type="http://schemas.openxmlformats.org/officeDocument/2006/relationships/customXml" Target="../ink/ink515.xml"/><Relationship Id="rId622" Type="http://schemas.openxmlformats.org/officeDocument/2006/relationships/image" Target="../media/image2046.png"/><Relationship Id="rId261" Type="http://schemas.openxmlformats.org/officeDocument/2006/relationships/customXml" Target="../ink/ink438.xml"/><Relationship Id="rId499" Type="http://schemas.openxmlformats.org/officeDocument/2006/relationships/customXml" Target="../ink/ink557.xml"/><Relationship Id="rId927" Type="http://schemas.openxmlformats.org/officeDocument/2006/relationships/customXml" Target="../ink/ink778.xml"/><Relationship Id="rId56" Type="http://schemas.openxmlformats.org/officeDocument/2006/relationships/image" Target="../media/image1763.png"/><Relationship Id="rId359" Type="http://schemas.openxmlformats.org/officeDocument/2006/relationships/customXml" Target="../ink/ink487.xml"/><Relationship Id="rId566" Type="http://schemas.openxmlformats.org/officeDocument/2006/relationships/image" Target="../media/image2018.png"/><Relationship Id="rId773" Type="http://schemas.openxmlformats.org/officeDocument/2006/relationships/customXml" Target="../ink/ink701.xml"/><Relationship Id="rId121" Type="http://schemas.openxmlformats.org/officeDocument/2006/relationships/customXml" Target="../ink/ink368.xml"/><Relationship Id="rId219" Type="http://schemas.openxmlformats.org/officeDocument/2006/relationships/customXml" Target="../ink/ink417.xml"/><Relationship Id="rId426" Type="http://schemas.openxmlformats.org/officeDocument/2006/relationships/image" Target="../media/image1948.png"/><Relationship Id="rId633" Type="http://schemas.openxmlformats.org/officeDocument/2006/relationships/customXml" Target="../ink/ink624.xml"/><Relationship Id="rId840" Type="http://schemas.openxmlformats.org/officeDocument/2006/relationships/image" Target="../media/image2086.png"/><Relationship Id="rId938" Type="http://schemas.openxmlformats.org/officeDocument/2006/relationships/image" Target="../media/image2135.png"/><Relationship Id="rId67" Type="http://schemas.openxmlformats.org/officeDocument/2006/relationships/customXml" Target="../ink/ink341.xml"/><Relationship Id="rId272" Type="http://schemas.openxmlformats.org/officeDocument/2006/relationships/image" Target="../media/image1871.png"/><Relationship Id="rId577" Type="http://schemas.openxmlformats.org/officeDocument/2006/relationships/customXml" Target="../ink/ink596.xml"/><Relationship Id="rId700" Type="http://schemas.openxmlformats.org/officeDocument/2006/relationships/image" Target="../media/image1418.png"/><Relationship Id="rId132" Type="http://schemas.openxmlformats.org/officeDocument/2006/relationships/image" Target="../media/image1801.png"/><Relationship Id="rId784" Type="http://schemas.openxmlformats.org/officeDocument/2006/relationships/image" Target="../media/image1460.png"/><Relationship Id="rId437" Type="http://schemas.openxmlformats.org/officeDocument/2006/relationships/customXml" Target="../ink/ink526.xml"/><Relationship Id="rId644" Type="http://schemas.openxmlformats.org/officeDocument/2006/relationships/customXml" Target="../ink/ink631.xml"/><Relationship Id="rId851" Type="http://schemas.openxmlformats.org/officeDocument/2006/relationships/customXml" Target="../ink/ink740.xml"/><Relationship Id="rId283" Type="http://schemas.openxmlformats.org/officeDocument/2006/relationships/customXml" Target="../ink/ink449.xml"/><Relationship Id="rId490" Type="http://schemas.openxmlformats.org/officeDocument/2006/relationships/image" Target="../media/image1980.png"/><Relationship Id="rId504" Type="http://schemas.openxmlformats.org/officeDocument/2006/relationships/image" Target="../media/image1987.png"/><Relationship Id="rId711" Type="http://schemas.openxmlformats.org/officeDocument/2006/relationships/customXml" Target="../ink/ink670.xml"/><Relationship Id="rId949" Type="http://schemas.openxmlformats.org/officeDocument/2006/relationships/customXml" Target="../ink/ink789.xml"/><Relationship Id="rId78" Type="http://schemas.openxmlformats.org/officeDocument/2006/relationships/image" Target="../media/image1774.png"/><Relationship Id="rId143" Type="http://schemas.openxmlformats.org/officeDocument/2006/relationships/customXml" Target="../ink/ink379.xml"/><Relationship Id="rId350" Type="http://schemas.openxmlformats.org/officeDocument/2006/relationships/image" Target="../media/image1910.png"/><Relationship Id="rId588" Type="http://schemas.openxmlformats.org/officeDocument/2006/relationships/image" Target="../media/image2029.png"/><Relationship Id="rId795" Type="http://schemas.openxmlformats.org/officeDocument/2006/relationships/customXml" Target="../ink/ink712.xml"/><Relationship Id="rId809" Type="http://schemas.openxmlformats.org/officeDocument/2006/relationships/customXml" Target="../ink/ink719.xml"/><Relationship Id="rId9" Type="http://schemas.openxmlformats.org/officeDocument/2006/relationships/customXml" Target="../ink/ink312.xml"/><Relationship Id="rId210" Type="http://schemas.openxmlformats.org/officeDocument/2006/relationships/image" Target="../media/image1840.png"/><Relationship Id="rId448" Type="http://schemas.openxmlformats.org/officeDocument/2006/relationships/image" Target="../media/image1959.png"/><Relationship Id="rId655" Type="http://schemas.openxmlformats.org/officeDocument/2006/relationships/customXml" Target="../ink/ink642.xml"/><Relationship Id="rId862" Type="http://schemas.openxmlformats.org/officeDocument/2006/relationships/image" Target="../media/image2097.png"/><Relationship Id="rId294" Type="http://schemas.openxmlformats.org/officeDocument/2006/relationships/image" Target="../media/image1882.png"/><Relationship Id="rId308" Type="http://schemas.openxmlformats.org/officeDocument/2006/relationships/image" Target="../media/image1889.png"/><Relationship Id="rId515" Type="http://schemas.openxmlformats.org/officeDocument/2006/relationships/customXml" Target="../ink/ink565.xml"/><Relationship Id="rId722" Type="http://schemas.openxmlformats.org/officeDocument/2006/relationships/image" Target="../media/image1429.png"/><Relationship Id="rId89" Type="http://schemas.openxmlformats.org/officeDocument/2006/relationships/customXml" Target="../ink/ink352.xml"/><Relationship Id="rId154" Type="http://schemas.openxmlformats.org/officeDocument/2006/relationships/image" Target="../media/image1812.png"/><Relationship Id="rId361" Type="http://schemas.openxmlformats.org/officeDocument/2006/relationships/customXml" Target="../ink/ink488.xml"/><Relationship Id="rId599" Type="http://schemas.openxmlformats.org/officeDocument/2006/relationships/customXml" Target="../ink/ink607.xml"/><Relationship Id="rId459" Type="http://schemas.openxmlformats.org/officeDocument/2006/relationships/customXml" Target="../ink/ink537.xml"/><Relationship Id="rId666" Type="http://schemas.openxmlformats.org/officeDocument/2006/relationships/image" Target="../media/image1401.png"/><Relationship Id="rId873" Type="http://schemas.openxmlformats.org/officeDocument/2006/relationships/customXml" Target="../ink/ink751.xml"/><Relationship Id="rId16" Type="http://schemas.openxmlformats.org/officeDocument/2006/relationships/image" Target="../media/image1743.png"/><Relationship Id="rId221" Type="http://schemas.openxmlformats.org/officeDocument/2006/relationships/customXml" Target="../ink/ink418.xml"/><Relationship Id="rId319" Type="http://schemas.openxmlformats.org/officeDocument/2006/relationships/customXml" Target="../ink/ink467.xml"/><Relationship Id="rId526" Type="http://schemas.openxmlformats.org/officeDocument/2006/relationships/image" Target="../media/image1998.png"/><Relationship Id="rId733" Type="http://schemas.openxmlformats.org/officeDocument/2006/relationships/customXml" Target="../ink/ink681.xml"/><Relationship Id="rId940" Type="http://schemas.openxmlformats.org/officeDocument/2006/relationships/image" Target="../media/image2136.png"/><Relationship Id="rId165" Type="http://schemas.openxmlformats.org/officeDocument/2006/relationships/customXml" Target="../ink/ink390.xml"/><Relationship Id="rId372" Type="http://schemas.openxmlformats.org/officeDocument/2006/relationships/image" Target="../media/image1921.png"/><Relationship Id="rId677" Type="http://schemas.openxmlformats.org/officeDocument/2006/relationships/customXml" Target="../ink/ink653.xml"/><Relationship Id="rId800" Type="http://schemas.openxmlformats.org/officeDocument/2006/relationships/image" Target="../media/image2066.png"/><Relationship Id="rId232" Type="http://schemas.openxmlformats.org/officeDocument/2006/relationships/image" Target="../media/image1851.png"/><Relationship Id="rId884" Type="http://schemas.openxmlformats.org/officeDocument/2006/relationships/image" Target="../media/image2108.png"/><Relationship Id="rId27" Type="http://schemas.openxmlformats.org/officeDocument/2006/relationships/customXml" Target="../ink/ink321.xml"/><Relationship Id="rId537" Type="http://schemas.openxmlformats.org/officeDocument/2006/relationships/customXml" Target="../ink/ink576.xml"/><Relationship Id="rId744" Type="http://schemas.openxmlformats.org/officeDocument/2006/relationships/image" Target="../media/image1440.png"/><Relationship Id="rId951" Type="http://schemas.openxmlformats.org/officeDocument/2006/relationships/customXml" Target="../ink/ink790.xml"/><Relationship Id="rId80" Type="http://schemas.openxmlformats.org/officeDocument/2006/relationships/image" Target="../media/image1775.png"/><Relationship Id="rId176" Type="http://schemas.openxmlformats.org/officeDocument/2006/relationships/image" Target="../media/image1823.png"/><Relationship Id="rId383" Type="http://schemas.openxmlformats.org/officeDocument/2006/relationships/customXml" Target="../ink/ink499.xml"/><Relationship Id="rId590" Type="http://schemas.openxmlformats.org/officeDocument/2006/relationships/image" Target="../media/image2030.png"/><Relationship Id="rId604" Type="http://schemas.openxmlformats.org/officeDocument/2006/relationships/image" Target="../media/image2037.png"/><Relationship Id="rId811" Type="http://schemas.openxmlformats.org/officeDocument/2006/relationships/customXml" Target="../ink/ink720.xml"/><Relationship Id="rId243" Type="http://schemas.openxmlformats.org/officeDocument/2006/relationships/customXml" Target="../ink/ink429.xml"/><Relationship Id="rId450" Type="http://schemas.openxmlformats.org/officeDocument/2006/relationships/image" Target="../media/image1960.png"/><Relationship Id="rId688" Type="http://schemas.openxmlformats.org/officeDocument/2006/relationships/image" Target="../media/image1412.png"/><Relationship Id="rId895" Type="http://schemas.openxmlformats.org/officeDocument/2006/relationships/customXml" Target="../ink/ink762.xml"/><Relationship Id="rId909" Type="http://schemas.openxmlformats.org/officeDocument/2006/relationships/customXml" Target="../ink/ink769.xml"/><Relationship Id="rId38" Type="http://schemas.openxmlformats.org/officeDocument/2006/relationships/image" Target="../media/image1754.png"/><Relationship Id="rId103" Type="http://schemas.openxmlformats.org/officeDocument/2006/relationships/customXml" Target="../ink/ink359.xml"/><Relationship Id="rId310" Type="http://schemas.openxmlformats.org/officeDocument/2006/relationships/image" Target="../media/image1890.png"/><Relationship Id="rId548" Type="http://schemas.openxmlformats.org/officeDocument/2006/relationships/image" Target="../media/image2009.png"/><Relationship Id="rId755" Type="http://schemas.openxmlformats.org/officeDocument/2006/relationships/customXml" Target="../ink/ink692.xml"/><Relationship Id="rId962" Type="http://schemas.openxmlformats.org/officeDocument/2006/relationships/image" Target="../media/image2147.png"/><Relationship Id="rId91" Type="http://schemas.openxmlformats.org/officeDocument/2006/relationships/customXml" Target="../ink/ink353.xml"/><Relationship Id="rId187" Type="http://schemas.openxmlformats.org/officeDocument/2006/relationships/customXml" Target="../ink/ink401.xml"/><Relationship Id="rId394" Type="http://schemas.openxmlformats.org/officeDocument/2006/relationships/image" Target="../media/image1932.png"/><Relationship Id="rId408" Type="http://schemas.openxmlformats.org/officeDocument/2006/relationships/image" Target="../media/image1939.png"/><Relationship Id="rId615" Type="http://schemas.openxmlformats.org/officeDocument/2006/relationships/customXml" Target="../ink/ink615.xml"/><Relationship Id="rId822" Type="http://schemas.openxmlformats.org/officeDocument/2006/relationships/image" Target="../media/image2077.png"/><Relationship Id="rId254" Type="http://schemas.openxmlformats.org/officeDocument/2006/relationships/image" Target="../media/image1862.png"/><Relationship Id="rId699" Type="http://schemas.openxmlformats.org/officeDocument/2006/relationships/customXml" Target="../ink/ink664.xml"/><Relationship Id="rId49" Type="http://schemas.openxmlformats.org/officeDocument/2006/relationships/customXml" Target="../ink/ink332.xml"/><Relationship Id="rId114" Type="http://schemas.openxmlformats.org/officeDocument/2006/relationships/image" Target="../media/image1792.png"/><Relationship Id="rId461" Type="http://schemas.openxmlformats.org/officeDocument/2006/relationships/customXml" Target="../ink/ink538.xml"/><Relationship Id="rId559" Type="http://schemas.openxmlformats.org/officeDocument/2006/relationships/customXml" Target="../ink/ink587.xml"/><Relationship Id="rId766" Type="http://schemas.openxmlformats.org/officeDocument/2006/relationships/image" Target="../media/image1451.png"/><Relationship Id="rId198" Type="http://schemas.openxmlformats.org/officeDocument/2006/relationships/image" Target="../media/image1834.png"/><Relationship Id="rId321" Type="http://schemas.openxmlformats.org/officeDocument/2006/relationships/customXml" Target="../ink/ink468.xml"/><Relationship Id="rId419" Type="http://schemas.openxmlformats.org/officeDocument/2006/relationships/customXml" Target="../ink/ink517.xml"/><Relationship Id="rId626" Type="http://schemas.openxmlformats.org/officeDocument/2006/relationships/image" Target="../media/image2048.png"/><Relationship Id="rId973" Type="http://schemas.openxmlformats.org/officeDocument/2006/relationships/customXml" Target="../ink/ink801.xml"/><Relationship Id="rId833" Type="http://schemas.openxmlformats.org/officeDocument/2006/relationships/customXml" Target="../ink/ink731.xml"/><Relationship Id="rId265" Type="http://schemas.openxmlformats.org/officeDocument/2006/relationships/customXml" Target="../ink/ink440.xml"/><Relationship Id="rId472" Type="http://schemas.openxmlformats.org/officeDocument/2006/relationships/image" Target="../media/image1971.png"/><Relationship Id="rId900" Type="http://schemas.openxmlformats.org/officeDocument/2006/relationships/image" Target="../media/image2116.png"/><Relationship Id="rId125" Type="http://schemas.openxmlformats.org/officeDocument/2006/relationships/customXml" Target="../ink/ink370.xml"/><Relationship Id="rId332" Type="http://schemas.openxmlformats.org/officeDocument/2006/relationships/image" Target="../media/image1901.png"/><Relationship Id="rId777" Type="http://schemas.openxmlformats.org/officeDocument/2006/relationships/customXml" Target="../ink/ink703.xml"/><Relationship Id="rId637" Type="http://schemas.openxmlformats.org/officeDocument/2006/relationships/customXml" Target="../ink/ink626.xml"/><Relationship Id="rId844" Type="http://schemas.openxmlformats.org/officeDocument/2006/relationships/image" Target="../media/image2088.png"/><Relationship Id="rId276" Type="http://schemas.openxmlformats.org/officeDocument/2006/relationships/image" Target="../media/image1873.png"/><Relationship Id="rId483" Type="http://schemas.openxmlformats.org/officeDocument/2006/relationships/customXml" Target="../ink/ink549.xml"/><Relationship Id="rId690" Type="http://schemas.openxmlformats.org/officeDocument/2006/relationships/image" Target="../media/image1413.png"/><Relationship Id="rId704" Type="http://schemas.openxmlformats.org/officeDocument/2006/relationships/image" Target="../media/image1420.png"/><Relationship Id="rId911" Type="http://schemas.openxmlformats.org/officeDocument/2006/relationships/customXml" Target="../ink/ink770.xml"/><Relationship Id="rId40" Type="http://schemas.openxmlformats.org/officeDocument/2006/relationships/image" Target="../media/image1755.png"/><Relationship Id="rId136" Type="http://schemas.openxmlformats.org/officeDocument/2006/relationships/image" Target="../media/image1803.png"/><Relationship Id="rId343" Type="http://schemas.openxmlformats.org/officeDocument/2006/relationships/customXml" Target="../ink/ink479.xml"/><Relationship Id="rId550" Type="http://schemas.openxmlformats.org/officeDocument/2006/relationships/image" Target="../media/image2010.png"/><Relationship Id="rId788" Type="http://schemas.openxmlformats.org/officeDocument/2006/relationships/image" Target="../media/image2060.png"/><Relationship Id="rId203" Type="http://schemas.openxmlformats.org/officeDocument/2006/relationships/customXml" Target="../ink/ink409.xml"/><Relationship Id="rId648" Type="http://schemas.openxmlformats.org/officeDocument/2006/relationships/customXml" Target="../ink/ink635.xml"/><Relationship Id="rId855" Type="http://schemas.openxmlformats.org/officeDocument/2006/relationships/customXml" Target="../ink/ink742.xml"/><Relationship Id="rId287" Type="http://schemas.openxmlformats.org/officeDocument/2006/relationships/customXml" Target="../ink/ink451.xml"/><Relationship Id="rId410" Type="http://schemas.openxmlformats.org/officeDocument/2006/relationships/image" Target="../media/image1940.png"/><Relationship Id="rId494" Type="http://schemas.openxmlformats.org/officeDocument/2006/relationships/image" Target="../media/image1982.png"/><Relationship Id="rId508" Type="http://schemas.openxmlformats.org/officeDocument/2006/relationships/image" Target="../media/image1989.png"/><Relationship Id="rId715" Type="http://schemas.openxmlformats.org/officeDocument/2006/relationships/customXml" Target="../ink/ink672.xml"/><Relationship Id="rId922" Type="http://schemas.openxmlformats.org/officeDocument/2006/relationships/image" Target="../media/image2127.png"/><Relationship Id="rId147" Type="http://schemas.openxmlformats.org/officeDocument/2006/relationships/customXml" Target="../ink/ink381.xml"/><Relationship Id="rId354" Type="http://schemas.openxmlformats.org/officeDocument/2006/relationships/image" Target="../media/image1912.png"/><Relationship Id="rId799" Type="http://schemas.openxmlformats.org/officeDocument/2006/relationships/customXml" Target="../ink/ink714.xml"/><Relationship Id="rId51" Type="http://schemas.openxmlformats.org/officeDocument/2006/relationships/customXml" Target="../ink/ink333.xml"/><Relationship Id="rId561" Type="http://schemas.openxmlformats.org/officeDocument/2006/relationships/customXml" Target="../ink/ink588.xml"/><Relationship Id="rId659" Type="http://schemas.openxmlformats.org/officeDocument/2006/relationships/customXml" Target="../ink/ink644.xml"/><Relationship Id="rId866" Type="http://schemas.openxmlformats.org/officeDocument/2006/relationships/image" Target="../media/image2099.png"/><Relationship Id="rId214" Type="http://schemas.openxmlformats.org/officeDocument/2006/relationships/image" Target="../media/image1842.png"/><Relationship Id="rId298" Type="http://schemas.openxmlformats.org/officeDocument/2006/relationships/image" Target="../media/image1884.png"/><Relationship Id="rId421" Type="http://schemas.openxmlformats.org/officeDocument/2006/relationships/customXml" Target="../ink/ink518.xml"/><Relationship Id="rId519" Type="http://schemas.openxmlformats.org/officeDocument/2006/relationships/customXml" Target="../ink/ink567.xml"/><Relationship Id="rId158" Type="http://schemas.openxmlformats.org/officeDocument/2006/relationships/image" Target="../media/image1814.png"/><Relationship Id="rId726" Type="http://schemas.openxmlformats.org/officeDocument/2006/relationships/image" Target="../media/image1431.png"/><Relationship Id="rId933" Type="http://schemas.openxmlformats.org/officeDocument/2006/relationships/customXml" Target="../ink/ink781.xml"/><Relationship Id="rId62" Type="http://schemas.openxmlformats.org/officeDocument/2006/relationships/image" Target="../media/image1766.png"/><Relationship Id="rId365" Type="http://schemas.openxmlformats.org/officeDocument/2006/relationships/customXml" Target="../ink/ink490.xml"/><Relationship Id="rId572" Type="http://schemas.openxmlformats.org/officeDocument/2006/relationships/image" Target="../media/image2021.png"/><Relationship Id="rId225" Type="http://schemas.openxmlformats.org/officeDocument/2006/relationships/customXml" Target="../ink/ink420.xml"/><Relationship Id="rId432" Type="http://schemas.openxmlformats.org/officeDocument/2006/relationships/image" Target="../media/image1951.png"/><Relationship Id="rId877" Type="http://schemas.openxmlformats.org/officeDocument/2006/relationships/customXml" Target="../ink/ink753.xml"/><Relationship Id="rId737" Type="http://schemas.openxmlformats.org/officeDocument/2006/relationships/customXml" Target="../ink/ink683.xml"/><Relationship Id="rId944" Type="http://schemas.openxmlformats.org/officeDocument/2006/relationships/image" Target="../media/image2138.png"/><Relationship Id="rId73" Type="http://schemas.openxmlformats.org/officeDocument/2006/relationships/customXml" Target="../ink/ink344.xml"/><Relationship Id="rId169" Type="http://schemas.openxmlformats.org/officeDocument/2006/relationships/customXml" Target="../ink/ink392.xml"/><Relationship Id="rId376" Type="http://schemas.openxmlformats.org/officeDocument/2006/relationships/image" Target="../media/image1923.png"/><Relationship Id="rId583" Type="http://schemas.openxmlformats.org/officeDocument/2006/relationships/customXml" Target="../ink/ink599.xml"/><Relationship Id="rId790" Type="http://schemas.openxmlformats.org/officeDocument/2006/relationships/image" Target="../media/image2061.png"/><Relationship Id="rId804" Type="http://schemas.openxmlformats.org/officeDocument/2006/relationships/image" Target="../media/image2068.png"/><Relationship Id="rId4" Type="http://schemas.openxmlformats.org/officeDocument/2006/relationships/image" Target="../media/image1737.png"/><Relationship Id="rId236" Type="http://schemas.openxmlformats.org/officeDocument/2006/relationships/image" Target="../media/image1853.png"/><Relationship Id="rId443" Type="http://schemas.openxmlformats.org/officeDocument/2006/relationships/customXml" Target="../ink/ink529.xml"/><Relationship Id="rId650" Type="http://schemas.openxmlformats.org/officeDocument/2006/relationships/customXml" Target="../ink/ink637.xml"/><Relationship Id="rId888" Type="http://schemas.openxmlformats.org/officeDocument/2006/relationships/image" Target="../media/image2110.png"/><Relationship Id="rId303" Type="http://schemas.openxmlformats.org/officeDocument/2006/relationships/customXml" Target="../ink/ink459.xml"/><Relationship Id="rId748" Type="http://schemas.openxmlformats.org/officeDocument/2006/relationships/image" Target="../media/image1442.png"/><Relationship Id="rId955" Type="http://schemas.openxmlformats.org/officeDocument/2006/relationships/customXml" Target="../ink/ink792.xml"/><Relationship Id="rId84" Type="http://schemas.openxmlformats.org/officeDocument/2006/relationships/image" Target="../media/image1777.png"/><Relationship Id="rId387" Type="http://schemas.openxmlformats.org/officeDocument/2006/relationships/customXml" Target="../ink/ink501.xml"/><Relationship Id="rId510" Type="http://schemas.openxmlformats.org/officeDocument/2006/relationships/image" Target="../media/image1990.png"/><Relationship Id="rId594" Type="http://schemas.openxmlformats.org/officeDocument/2006/relationships/image" Target="../media/image2032.png"/><Relationship Id="rId608" Type="http://schemas.openxmlformats.org/officeDocument/2006/relationships/image" Target="../media/image2039.png"/><Relationship Id="rId815" Type="http://schemas.openxmlformats.org/officeDocument/2006/relationships/customXml" Target="../ink/ink722.xml"/><Relationship Id="rId247" Type="http://schemas.openxmlformats.org/officeDocument/2006/relationships/customXml" Target="../ink/ink431.xml"/><Relationship Id="rId899" Type="http://schemas.openxmlformats.org/officeDocument/2006/relationships/customXml" Target="../ink/ink764.xml"/><Relationship Id="rId107" Type="http://schemas.openxmlformats.org/officeDocument/2006/relationships/customXml" Target="../ink/ink361.xml"/><Relationship Id="rId454" Type="http://schemas.openxmlformats.org/officeDocument/2006/relationships/image" Target="../media/image1962.png"/><Relationship Id="rId661" Type="http://schemas.openxmlformats.org/officeDocument/2006/relationships/customXml" Target="../ink/ink645.xml"/><Relationship Id="rId759" Type="http://schemas.openxmlformats.org/officeDocument/2006/relationships/customXml" Target="../ink/ink694.xml"/><Relationship Id="rId966" Type="http://schemas.openxmlformats.org/officeDocument/2006/relationships/image" Target="../media/image2149.png"/><Relationship Id="rId11" Type="http://schemas.openxmlformats.org/officeDocument/2006/relationships/customXml" Target="../ink/ink313.xml"/><Relationship Id="rId314" Type="http://schemas.openxmlformats.org/officeDocument/2006/relationships/image" Target="../media/image1892.png"/><Relationship Id="rId398" Type="http://schemas.openxmlformats.org/officeDocument/2006/relationships/image" Target="../media/image1934.png"/><Relationship Id="rId521" Type="http://schemas.openxmlformats.org/officeDocument/2006/relationships/customXml" Target="../ink/ink568.xml"/><Relationship Id="rId619" Type="http://schemas.openxmlformats.org/officeDocument/2006/relationships/customXml" Target="../ink/ink617.xml"/><Relationship Id="rId95" Type="http://schemas.openxmlformats.org/officeDocument/2006/relationships/customXml" Target="../ink/ink355.xml"/><Relationship Id="rId160" Type="http://schemas.openxmlformats.org/officeDocument/2006/relationships/image" Target="../media/image1815.png"/><Relationship Id="rId826" Type="http://schemas.openxmlformats.org/officeDocument/2006/relationships/image" Target="../media/image2079.png"/><Relationship Id="rId258" Type="http://schemas.openxmlformats.org/officeDocument/2006/relationships/image" Target="../media/image1864.png"/><Relationship Id="rId465" Type="http://schemas.openxmlformats.org/officeDocument/2006/relationships/customXml" Target="../ink/ink540.xml"/><Relationship Id="rId672" Type="http://schemas.openxmlformats.org/officeDocument/2006/relationships/image" Target="../media/image1404.png"/><Relationship Id="rId22" Type="http://schemas.openxmlformats.org/officeDocument/2006/relationships/image" Target="../media/image1746.png"/><Relationship Id="rId118" Type="http://schemas.openxmlformats.org/officeDocument/2006/relationships/image" Target="../media/image1794.png"/><Relationship Id="rId325" Type="http://schemas.openxmlformats.org/officeDocument/2006/relationships/customXml" Target="../ink/ink470.xml"/><Relationship Id="rId532" Type="http://schemas.openxmlformats.org/officeDocument/2006/relationships/image" Target="../media/image2001.png"/><Relationship Id="rId171" Type="http://schemas.openxmlformats.org/officeDocument/2006/relationships/customXml" Target="../ink/ink393.xml"/><Relationship Id="rId837" Type="http://schemas.openxmlformats.org/officeDocument/2006/relationships/customXml" Target="../ink/ink733.xml"/><Relationship Id="rId269" Type="http://schemas.openxmlformats.org/officeDocument/2006/relationships/customXml" Target="../ink/ink442.xml"/><Relationship Id="rId476" Type="http://schemas.openxmlformats.org/officeDocument/2006/relationships/image" Target="../media/image1973.png"/><Relationship Id="rId683" Type="http://schemas.openxmlformats.org/officeDocument/2006/relationships/customXml" Target="../ink/ink656.xml"/><Relationship Id="rId890" Type="http://schemas.openxmlformats.org/officeDocument/2006/relationships/image" Target="../media/image2111.png"/><Relationship Id="rId904" Type="http://schemas.openxmlformats.org/officeDocument/2006/relationships/image" Target="../media/image2118.png"/><Relationship Id="rId33" Type="http://schemas.openxmlformats.org/officeDocument/2006/relationships/customXml" Target="../ink/ink324.xml"/><Relationship Id="rId129" Type="http://schemas.openxmlformats.org/officeDocument/2006/relationships/customXml" Target="../ink/ink372.xml"/><Relationship Id="rId336" Type="http://schemas.openxmlformats.org/officeDocument/2006/relationships/image" Target="../media/image1903.png"/><Relationship Id="rId543" Type="http://schemas.openxmlformats.org/officeDocument/2006/relationships/customXml" Target="../ink/ink579.xml"/><Relationship Id="rId182" Type="http://schemas.openxmlformats.org/officeDocument/2006/relationships/image" Target="../media/image1826.png"/><Relationship Id="rId403" Type="http://schemas.openxmlformats.org/officeDocument/2006/relationships/customXml" Target="../ink/ink509.xml"/><Relationship Id="rId750" Type="http://schemas.openxmlformats.org/officeDocument/2006/relationships/image" Target="../media/image1443.png"/><Relationship Id="rId848" Type="http://schemas.openxmlformats.org/officeDocument/2006/relationships/image" Target="../media/image2090.png"/><Relationship Id="rId487" Type="http://schemas.openxmlformats.org/officeDocument/2006/relationships/customXml" Target="../ink/ink551.xml"/><Relationship Id="rId610" Type="http://schemas.openxmlformats.org/officeDocument/2006/relationships/image" Target="../media/image2040.png"/><Relationship Id="rId694" Type="http://schemas.openxmlformats.org/officeDocument/2006/relationships/image" Target="../media/image1415.png"/><Relationship Id="rId708" Type="http://schemas.openxmlformats.org/officeDocument/2006/relationships/image" Target="../media/image1422.png"/><Relationship Id="rId915" Type="http://schemas.openxmlformats.org/officeDocument/2006/relationships/customXml" Target="../ink/ink772.xml"/><Relationship Id="rId347" Type="http://schemas.openxmlformats.org/officeDocument/2006/relationships/customXml" Target="../ink/ink481.xml"/><Relationship Id="rId44" Type="http://schemas.openxmlformats.org/officeDocument/2006/relationships/image" Target="../media/image1757.png"/><Relationship Id="rId554" Type="http://schemas.openxmlformats.org/officeDocument/2006/relationships/image" Target="../media/image2012.png"/><Relationship Id="rId761" Type="http://schemas.openxmlformats.org/officeDocument/2006/relationships/customXml" Target="../ink/ink695.xml"/><Relationship Id="rId859" Type="http://schemas.openxmlformats.org/officeDocument/2006/relationships/customXml" Target="../ink/ink744.xml"/><Relationship Id="rId193" Type="http://schemas.openxmlformats.org/officeDocument/2006/relationships/customXml" Target="../ink/ink404.xml"/><Relationship Id="rId207" Type="http://schemas.openxmlformats.org/officeDocument/2006/relationships/customXml" Target="../ink/ink411.xml"/><Relationship Id="rId414" Type="http://schemas.openxmlformats.org/officeDocument/2006/relationships/image" Target="../media/image1942.png"/><Relationship Id="rId498" Type="http://schemas.openxmlformats.org/officeDocument/2006/relationships/image" Target="../media/image1984.png"/><Relationship Id="rId621" Type="http://schemas.openxmlformats.org/officeDocument/2006/relationships/customXml" Target="../ink/ink618.xml"/><Relationship Id="rId260" Type="http://schemas.openxmlformats.org/officeDocument/2006/relationships/image" Target="../media/image1865.png"/><Relationship Id="rId719" Type="http://schemas.openxmlformats.org/officeDocument/2006/relationships/customXml" Target="../ink/ink674.xml"/><Relationship Id="rId926" Type="http://schemas.openxmlformats.org/officeDocument/2006/relationships/image" Target="../media/image2129.png"/><Relationship Id="rId55" Type="http://schemas.openxmlformats.org/officeDocument/2006/relationships/customXml" Target="../ink/ink335.xml"/><Relationship Id="rId120" Type="http://schemas.openxmlformats.org/officeDocument/2006/relationships/image" Target="../media/image1795.png"/><Relationship Id="rId358" Type="http://schemas.openxmlformats.org/officeDocument/2006/relationships/image" Target="../media/image1914.png"/><Relationship Id="rId565" Type="http://schemas.openxmlformats.org/officeDocument/2006/relationships/customXml" Target="../ink/ink590.xml"/><Relationship Id="rId772" Type="http://schemas.openxmlformats.org/officeDocument/2006/relationships/image" Target="../media/image1454.png"/><Relationship Id="rId218" Type="http://schemas.openxmlformats.org/officeDocument/2006/relationships/image" Target="../media/image1844.png"/><Relationship Id="rId425" Type="http://schemas.openxmlformats.org/officeDocument/2006/relationships/customXml" Target="../ink/ink520.xml"/><Relationship Id="rId632" Type="http://schemas.openxmlformats.org/officeDocument/2006/relationships/image" Target="../media/image2051.png"/><Relationship Id="rId271" Type="http://schemas.openxmlformats.org/officeDocument/2006/relationships/customXml" Target="../ink/ink443.xml"/><Relationship Id="rId937" Type="http://schemas.openxmlformats.org/officeDocument/2006/relationships/customXml" Target="../ink/ink783.xml"/><Relationship Id="rId66" Type="http://schemas.openxmlformats.org/officeDocument/2006/relationships/image" Target="../media/image1768.png"/><Relationship Id="rId131" Type="http://schemas.openxmlformats.org/officeDocument/2006/relationships/customXml" Target="../ink/ink373.xml"/><Relationship Id="rId369" Type="http://schemas.openxmlformats.org/officeDocument/2006/relationships/customXml" Target="../ink/ink492.xml"/><Relationship Id="rId576" Type="http://schemas.openxmlformats.org/officeDocument/2006/relationships/image" Target="../media/image2023.png"/><Relationship Id="rId783" Type="http://schemas.openxmlformats.org/officeDocument/2006/relationships/customXml" Target="../ink/ink706.xml"/><Relationship Id="rId229" Type="http://schemas.openxmlformats.org/officeDocument/2006/relationships/customXml" Target="../ink/ink422.xml"/><Relationship Id="rId436" Type="http://schemas.openxmlformats.org/officeDocument/2006/relationships/image" Target="../media/image1953.png"/><Relationship Id="rId643" Type="http://schemas.openxmlformats.org/officeDocument/2006/relationships/customXml" Target="../ink/ink630.xml"/><Relationship Id="rId850" Type="http://schemas.openxmlformats.org/officeDocument/2006/relationships/image" Target="../media/image2091.png"/><Relationship Id="rId948" Type="http://schemas.openxmlformats.org/officeDocument/2006/relationships/image" Target="../media/image2140.png"/><Relationship Id="rId77" Type="http://schemas.openxmlformats.org/officeDocument/2006/relationships/customXml" Target="../ink/ink346.xml"/><Relationship Id="rId282" Type="http://schemas.openxmlformats.org/officeDocument/2006/relationships/image" Target="../media/image1876.png"/><Relationship Id="rId503" Type="http://schemas.openxmlformats.org/officeDocument/2006/relationships/customXml" Target="../ink/ink559.xml"/><Relationship Id="rId587" Type="http://schemas.openxmlformats.org/officeDocument/2006/relationships/customXml" Target="../ink/ink601.xml"/><Relationship Id="rId710" Type="http://schemas.openxmlformats.org/officeDocument/2006/relationships/image" Target="../media/image1423.png"/><Relationship Id="rId808" Type="http://schemas.openxmlformats.org/officeDocument/2006/relationships/image" Target="../media/image2070.png"/><Relationship Id="rId8" Type="http://schemas.openxmlformats.org/officeDocument/2006/relationships/image" Target="../media/image1739.png"/><Relationship Id="rId142" Type="http://schemas.openxmlformats.org/officeDocument/2006/relationships/image" Target="../media/image1806.png"/><Relationship Id="rId447" Type="http://schemas.openxmlformats.org/officeDocument/2006/relationships/customXml" Target="../ink/ink531.xml"/><Relationship Id="rId794" Type="http://schemas.openxmlformats.org/officeDocument/2006/relationships/image" Target="../media/image2063.png"/><Relationship Id="rId654" Type="http://schemas.openxmlformats.org/officeDocument/2006/relationships/customXml" Target="../ink/ink641.xml"/><Relationship Id="rId861" Type="http://schemas.openxmlformats.org/officeDocument/2006/relationships/customXml" Target="../ink/ink745.xml"/><Relationship Id="rId959" Type="http://schemas.openxmlformats.org/officeDocument/2006/relationships/customXml" Target="../ink/ink794.xml"/><Relationship Id="rId293" Type="http://schemas.openxmlformats.org/officeDocument/2006/relationships/customXml" Target="../ink/ink454.xml"/><Relationship Id="rId307" Type="http://schemas.openxmlformats.org/officeDocument/2006/relationships/customXml" Target="../ink/ink461.xml"/><Relationship Id="rId514" Type="http://schemas.openxmlformats.org/officeDocument/2006/relationships/image" Target="../media/image1992.png"/><Relationship Id="rId721" Type="http://schemas.openxmlformats.org/officeDocument/2006/relationships/customXml" Target="../ink/ink675.xml"/><Relationship Id="rId88" Type="http://schemas.openxmlformats.org/officeDocument/2006/relationships/image" Target="../media/image1779.png"/><Relationship Id="rId153" Type="http://schemas.openxmlformats.org/officeDocument/2006/relationships/customXml" Target="../ink/ink384.xml"/><Relationship Id="rId360" Type="http://schemas.openxmlformats.org/officeDocument/2006/relationships/image" Target="../media/image1915.png"/><Relationship Id="rId598" Type="http://schemas.openxmlformats.org/officeDocument/2006/relationships/image" Target="../media/image2034.png"/><Relationship Id="rId819" Type="http://schemas.openxmlformats.org/officeDocument/2006/relationships/customXml" Target="../ink/ink724.xml"/><Relationship Id="rId220" Type="http://schemas.openxmlformats.org/officeDocument/2006/relationships/image" Target="../media/image1845.png"/><Relationship Id="rId458" Type="http://schemas.openxmlformats.org/officeDocument/2006/relationships/image" Target="../media/image1964.png"/><Relationship Id="rId665" Type="http://schemas.openxmlformats.org/officeDocument/2006/relationships/customXml" Target="../ink/ink647.xml"/><Relationship Id="rId872" Type="http://schemas.openxmlformats.org/officeDocument/2006/relationships/image" Target="../media/image2102.png"/><Relationship Id="rId15" Type="http://schemas.openxmlformats.org/officeDocument/2006/relationships/customXml" Target="../ink/ink315.xml"/><Relationship Id="rId318" Type="http://schemas.openxmlformats.org/officeDocument/2006/relationships/image" Target="../media/image1894.png"/><Relationship Id="rId525" Type="http://schemas.openxmlformats.org/officeDocument/2006/relationships/customXml" Target="../ink/ink570.xml"/><Relationship Id="rId732" Type="http://schemas.openxmlformats.org/officeDocument/2006/relationships/image" Target="../media/image1434.png"/><Relationship Id="rId99" Type="http://schemas.openxmlformats.org/officeDocument/2006/relationships/customXml" Target="../ink/ink357.xml"/><Relationship Id="rId164" Type="http://schemas.openxmlformats.org/officeDocument/2006/relationships/image" Target="../media/image1817.png"/><Relationship Id="rId371" Type="http://schemas.openxmlformats.org/officeDocument/2006/relationships/customXml" Target="../ink/ink493.xml"/><Relationship Id="rId469" Type="http://schemas.openxmlformats.org/officeDocument/2006/relationships/customXml" Target="../ink/ink542.xml"/><Relationship Id="rId676" Type="http://schemas.openxmlformats.org/officeDocument/2006/relationships/image" Target="../media/image1406.png"/><Relationship Id="rId883" Type="http://schemas.openxmlformats.org/officeDocument/2006/relationships/customXml" Target="../ink/ink756.xml"/><Relationship Id="rId26" Type="http://schemas.openxmlformats.org/officeDocument/2006/relationships/image" Target="../media/image1748.png"/><Relationship Id="rId231" Type="http://schemas.openxmlformats.org/officeDocument/2006/relationships/customXml" Target="../ink/ink423.xml"/><Relationship Id="rId329" Type="http://schemas.openxmlformats.org/officeDocument/2006/relationships/customXml" Target="../ink/ink472.xml"/><Relationship Id="rId536" Type="http://schemas.openxmlformats.org/officeDocument/2006/relationships/image" Target="../media/image2003.png"/><Relationship Id="rId175" Type="http://schemas.openxmlformats.org/officeDocument/2006/relationships/customXml" Target="../ink/ink395.xml"/><Relationship Id="rId743" Type="http://schemas.openxmlformats.org/officeDocument/2006/relationships/customXml" Target="../ink/ink686.xml"/><Relationship Id="rId950" Type="http://schemas.openxmlformats.org/officeDocument/2006/relationships/image" Target="../media/image2141.png"/><Relationship Id="rId382" Type="http://schemas.openxmlformats.org/officeDocument/2006/relationships/image" Target="../media/image1926.png"/><Relationship Id="rId603" Type="http://schemas.openxmlformats.org/officeDocument/2006/relationships/customXml" Target="../ink/ink609.xml"/><Relationship Id="rId687" Type="http://schemas.openxmlformats.org/officeDocument/2006/relationships/customXml" Target="../ink/ink658.xml"/><Relationship Id="rId810" Type="http://schemas.openxmlformats.org/officeDocument/2006/relationships/image" Target="../media/image2071.png"/><Relationship Id="rId908" Type="http://schemas.openxmlformats.org/officeDocument/2006/relationships/image" Target="../media/image2120.png"/><Relationship Id="rId242" Type="http://schemas.openxmlformats.org/officeDocument/2006/relationships/image" Target="../media/image1856.png"/><Relationship Id="rId894" Type="http://schemas.openxmlformats.org/officeDocument/2006/relationships/image" Target="../media/image2113.png"/><Relationship Id="rId37" Type="http://schemas.openxmlformats.org/officeDocument/2006/relationships/customXml" Target="../ink/ink326.xml"/><Relationship Id="rId102" Type="http://schemas.openxmlformats.org/officeDocument/2006/relationships/image" Target="../media/image1786.png"/><Relationship Id="rId547" Type="http://schemas.openxmlformats.org/officeDocument/2006/relationships/customXml" Target="../ink/ink581.xml"/><Relationship Id="rId754" Type="http://schemas.openxmlformats.org/officeDocument/2006/relationships/image" Target="../media/image1445.png"/><Relationship Id="rId961" Type="http://schemas.openxmlformats.org/officeDocument/2006/relationships/customXml" Target="../ink/ink795.xml"/><Relationship Id="rId90" Type="http://schemas.openxmlformats.org/officeDocument/2006/relationships/image" Target="../media/image1780.png"/><Relationship Id="rId186" Type="http://schemas.openxmlformats.org/officeDocument/2006/relationships/image" Target="../media/image1828.png"/><Relationship Id="rId393" Type="http://schemas.openxmlformats.org/officeDocument/2006/relationships/customXml" Target="../ink/ink504.xml"/><Relationship Id="rId407" Type="http://schemas.openxmlformats.org/officeDocument/2006/relationships/customXml" Target="../ink/ink511.xml"/><Relationship Id="rId614" Type="http://schemas.openxmlformats.org/officeDocument/2006/relationships/image" Target="../media/image2042.png"/><Relationship Id="rId821" Type="http://schemas.openxmlformats.org/officeDocument/2006/relationships/customXml" Target="../ink/ink725.xml"/><Relationship Id="rId253" Type="http://schemas.openxmlformats.org/officeDocument/2006/relationships/customXml" Target="../ink/ink434.xml"/><Relationship Id="rId460" Type="http://schemas.openxmlformats.org/officeDocument/2006/relationships/image" Target="../media/image1965.png"/><Relationship Id="rId698" Type="http://schemas.openxmlformats.org/officeDocument/2006/relationships/image" Target="../media/image1417.png"/><Relationship Id="rId919" Type="http://schemas.openxmlformats.org/officeDocument/2006/relationships/customXml" Target="../ink/ink774.xml"/><Relationship Id="rId48" Type="http://schemas.openxmlformats.org/officeDocument/2006/relationships/image" Target="../media/image1759.png"/><Relationship Id="rId113" Type="http://schemas.openxmlformats.org/officeDocument/2006/relationships/customXml" Target="../ink/ink364.xml"/><Relationship Id="rId320" Type="http://schemas.openxmlformats.org/officeDocument/2006/relationships/image" Target="../media/image1895.png"/><Relationship Id="rId558" Type="http://schemas.openxmlformats.org/officeDocument/2006/relationships/image" Target="../media/image2014.png"/><Relationship Id="rId765" Type="http://schemas.openxmlformats.org/officeDocument/2006/relationships/customXml" Target="../ink/ink697.xml"/><Relationship Id="rId972" Type="http://schemas.openxmlformats.org/officeDocument/2006/relationships/image" Target="../media/image2152.png"/><Relationship Id="rId197" Type="http://schemas.openxmlformats.org/officeDocument/2006/relationships/customXml" Target="../ink/ink406.xml"/><Relationship Id="rId418" Type="http://schemas.openxmlformats.org/officeDocument/2006/relationships/image" Target="../media/image1944.png"/><Relationship Id="rId625" Type="http://schemas.openxmlformats.org/officeDocument/2006/relationships/customXml" Target="../ink/ink620.xml"/><Relationship Id="rId832" Type="http://schemas.openxmlformats.org/officeDocument/2006/relationships/image" Target="../media/image2082.png"/><Relationship Id="rId264" Type="http://schemas.openxmlformats.org/officeDocument/2006/relationships/image" Target="../media/image1867.png"/><Relationship Id="rId471" Type="http://schemas.openxmlformats.org/officeDocument/2006/relationships/customXml" Target="../ink/ink543.xml"/><Relationship Id="rId59" Type="http://schemas.openxmlformats.org/officeDocument/2006/relationships/customXml" Target="../ink/ink337.xml"/><Relationship Id="rId124" Type="http://schemas.openxmlformats.org/officeDocument/2006/relationships/image" Target="../media/image1797.png"/><Relationship Id="rId569" Type="http://schemas.openxmlformats.org/officeDocument/2006/relationships/customXml" Target="../ink/ink592.xml"/><Relationship Id="rId776" Type="http://schemas.openxmlformats.org/officeDocument/2006/relationships/image" Target="../media/image1456.png"/><Relationship Id="rId331" Type="http://schemas.openxmlformats.org/officeDocument/2006/relationships/customXml" Target="../ink/ink473.xml"/><Relationship Id="rId429" Type="http://schemas.openxmlformats.org/officeDocument/2006/relationships/customXml" Target="../ink/ink522.xml"/><Relationship Id="rId636" Type="http://schemas.openxmlformats.org/officeDocument/2006/relationships/image" Target="../media/image2053.png"/><Relationship Id="rId843" Type="http://schemas.openxmlformats.org/officeDocument/2006/relationships/customXml" Target="../ink/ink736.xml"/><Relationship Id="rId275" Type="http://schemas.openxmlformats.org/officeDocument/2006/relationships/customXml" Target="../ink/ink445.xml"/><Relationship Id="rId482" Type="http://schemas.openxmlformats.org/officeDocument/2006/relationships/image" Target="../media/image1976.png"/><Relationship Id="rId703" Type="http://schemas.openxmlformats.org/officeDocument/2006/relationships/customXml" Target="../ink/ink666.xml"/><Relationship Id="rId910" Type="http://schemas.openxmlformats.org/officeDocument/2006/relationships/image" Target="../media/image2121.png"/><Relationship Id="rId135" Type="http://schemas.openxmlformats.org/officeDocument/2006/relationships/customXml" Target="../ink/ink375.xml"/><Relationship Id="rId342" Type="http://schemas.openxmlformats.org/officeDocument/2006/relationships/image" Target="../media/image1906.png"/><Relationship Id="rId787" Type="http://schemas.openxmlformats.org/officeDocument/2006/relationships/customXml" Target="../ink/ink708.xml"/><Relationship Id="rId202" Type="http://schemas.openxmlformats.org/officeDocument/2006/relationships/image" Target="../media/image1836.png"/><Relationship Id="rId647" Type="http://schemas.openxmlformats.org/officeDocument/2006/relationships/customXml" Target="../ink/ink634.xml"/><Relationship Id="rId854" Type="http://schemas.openxmlformats.org/officeDocument/2006/relationships/image" Target="../media/image2093.png"/><Relationship Id="rId286" Type="http://schemas.openxmlformats.org/officeDocument/2006/relationships/image" Target="../media/image1878.png"/><Relationship Id="rId493" Type="http://schemas.openxmlformats.org/officeDocument/2006/relationships/customXml" Target="../ink/ink554.xml"/><Relationship Id="rId507" Type="http://schemas.openxmlformats.org/officeDocument/2006/relationships/customXml" Target="../ink/ink561.xml"/><Relationship Id="rId714" Type="http://schemas.openxmlformats.org/officeDocument/2006/relationships/image" Target="../media/image1425.png"/><Relationship Id="rId921" Type="http://schemas.openxmlformats.org/officeDocument/2006/relationships/customXml" Target="../ink/ink775.xml"/><Relationship Id="rId50" Type="http://schemas.openxmlformats.org/officeDocument/2006/relationships/image" Target="../media/image1760.png"/><Relationship Id="rId146" Type="http://schemas.openxmlformats.org/officeDocument/2006/relationships/image" Target="../media/image1808.png"/><Relationship Id="rId353" Type="http://schemas.openxmlformats.org/officeDocument/2006/relationships/customXml" Target="../ink/ink484.xml"/><Relationship Id="rId560" Type="http://schemas.openxmlformats.org/officeDocument/2006/relationships/image" Target="../media/image2015.png"/><Relationship Id="rId798" Type="http://schemas.openxmlformats.org/officeDocument/2006/relationships/image" Target="../media/image2065.png"/><Relationship Id="rId213" Type="http://schemas.openxmlformats.org/officeDocument/2006/relationships/customXml" Target="../ink/ink414.xml"/><Relationship Id="rId420" Type="http://schemas.openxmlformats.org/officeDocument/2006/relationships/image" Target="../media/image1945.png"/><Relationship Id="rId658" Type="http://schemas.openxmlformats.org/officeDocument/2006/relationships/image" Target="../media/image2057.png"/><Relationship Id="rId865" Type="http://schemas.openxmlformats.org/officeDocument/2006/relationships/customXml" Target="../ink/ink747.xml"/><Relationship Id="rId297" Type="http://schemas.openxmlformats.org/officeDocument/2006/relationships/customXml" Target="../ink/ink456.xml"/><Relationship Id="rId518" Type="http://schemas.openxmlformats.org/officeDocument/2006/relationships/image" Target="../media/image1994.png"/><Relationship Id="rId725" Type="http://schemas.openxmlformats.org/officeDocument/2006/relationships/customXml" Target="../ink/ink677.xml"/><Relationship Id="rId932" Type="http://schemas.openxmlformats.org/officeDocument/2006/relationships/image" Target="../media/image2132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2.png"/><Relationship Id="rId299" Type="http://schemas.openxmlformats.org/officeDocument/2006/relationships/image" Target="../media/image2502.png"/><Relationship Id="rId21" Type="http://schemas.openxmlformats.org/officeDocument/2006/relationships/image" Target="../media/image2365.png"/><Relationship Id="rId63" Type="http://schemas.openxmlformats.org/officeDocument/2006/relationships/image" Target="../media/image2386.png"/><Relationship Id="rId159" Type="http://schemas.openxmlformats.org/officeDocument/2006/relationships/image" Target="../media/image2433.png"/><Relationship Id="rId324" Type="http://schemas.openxmlformats.org/officeDocument/2006/relationships/customXml" Target="../ink/ink964.xml"/><Relationship Id="rId366" Type="http://schemas.openxmlformats.org/officeDocument/2006/relationships/customXml" Target="../ink/ink985.xml"/><Relationship Id="rId170" Type="http://schemas.openxmlformats.org/officeDocument/2006/relationships/customXml" Target="../ink/ink887.xml"/><Relationship Id="rId226" Type="http://schemas.openxmlformats.org/officeDocument/2006/relationships/customXml" Target="../ink/ink915.xml"/><Relationship Id="rId268" Type="http://schemas.openxmlformats.org/officeDocument/2006/relationships/customXml" Target="../ink/ink936.xml"/><Relationship Id="rId32" Type="http://schemas.openxmlformats.org/officeDocument/2006/relationships/customXml" Target="../ink/ink818.xml"/><Relationship Id="rId74" Type="http://schemas.openxmlformats.org/officeDocument/2006/relationships/customXml" Target="../ink/ink839.xml"/><Relationship Id="rId128" Type="http://schemas.openxmlformats.org/officeDocument/2006/relationships/customXml" Target="../ink/ink866.xml"/><Relationship Id="rId335" Type="http://schemas.openxmlformats.org/officeDocument/2006/relationships/image" Target="../media/image2520.png"/><Relationship Id="rId377" Type="http://schemas.openxmlformats.org/officeDocument/2006/relationships/image" Target="../media/image2541.png"/><Relationship Id="rId5" Type="http://schemas.openxmlformats.org/officeDocument/2006/relationships/image" Target="../media/image2357.png"/><Relationship Id="rId181" Type="http://schemas.openxmlformats.org/officeDocument/2006/relationships/image" Target="../media/image2244.png"/><Relationship Id="rId237" Type="http://schemas.openxmlformats.org/officeDocument/2006/relationships/image" Target="../media/image2471.png"/><Relationship Id="rId402" Type="http://schemas.openxmlformats.org/officeDocument/2006/relationships/customXml" Target="../ink/ink1003.xml"/><Relationship Id="rId279" Type="http://schemas.openxmlformats.org/officeDocument/2006/relationships/image" Target="../media/image2492.png"/><Relationship Id="rId43" Type="http://schemas.openxmlformats.org/officeDocument/2006/relationships/image" Target="../media/image2376.png"/><Relationship Id="rId139" Type="http://schemas.openxmlformats.org/officeDocument/2006/relationships/image" Target="../media/image2423.png"/><Relationship Id="rId290" Type="http://schemas.openxmlformats.org/officeDocument/2006/relationships/customXml" Target="../ink/ink947.xml"/><Relationship Id="rId304" Type="http://schemas.openxmlformats.org/officeDocument/2006/relationships/customXml" Target="../ink/ink954.xml"/><Relationship Id="rId346" Type="http://schemas.openxmlformats.org/officeDocument/2006/relationships/customXml" Target="../ink/ink975.xml"/><Relationship Id="rId388" Type="http://schemas.openxmlformats.org/officeDocument/2006/relationships/customXml" Target="../ink/ink996.xml"/><Relationship Id="rId85" Type="http://schemas.openxmlformats.org/officeDocument/2006/relationships/image" Target="../media/image2396.png"/><Relationship Id="rId150" Type="http://schemas.openxmlformats.org/officeDocument/2006/relationships/customXml" Target="../ink/ink877.xml"/><Relationship Id="rId192" Type="http://schemas.openxmlformats.org/officeDocument/2006/relationships/customXml" Target="../ink/ink898.xml"/><Relationship Id="rId206" Type="http://schemas.openxmlformats.org/officeDocument/2006/relationships/customXml" Target="../ink/ink905.xml"/><Relationship Id="rId248" Type="http://schemas.openxmlformats.org/officeDocument/2006/relationships/customXml" Target="../ink/ink926.xml"/><Relationship Id="rId12" Type="http://schemas.openxmlformats.org/officeDocument/2006/relationships/customXml" Target="../ink/ink808.xml"/><Relationship Id="rId108" Type="http://schemas.openxmlformats.org/officeDocument/2006/relationships/customXml" Target="../ink/ink856.xml"/><Relationship Id="rId315" Type="http://schemas.openxmlformats.org/officeDocument/2006/relationships/image" Target="../media/image2510.png"/><Relationship Id="rId357" Type="http://schemas.openxmlformats.org/officeDocument/2006/relationships/image" Target="../media/image2531.png"/><Relationship Id="rId54" Type="http://schemas.openxmlformats.org/officeDocument/2006/relationships/customXml" Target="../ink/ink829.xml"/><Relationship Id="rId96" Type="http://schemas.openxmlformats.org/officeDocument/2006/relationships/customXml" Target="../ink/ink850.xml"/><Relationship Id="rId161" Type="http://schemas.openxmlformats.org/officeDocument/2006/relationships/image" Target="../media/image2434.png"/><Relationship Id="rId217" Type="http://schemas.openxmlformats.org/officeDocument/2006/relationships/image" Target="../media/image2461.png"/><Relationship Id="rId399" Type="http://schemas.openxmlformats.org/officeDocument/2006/relationships/image" Target="../media/image2552.png"/><Relationship Id="rId259" Type="http://schemas.openxmlformats.org/officeDocument/2006/relationships/image" Target="../media/image2482.png"/><Relationship Id="rId23" Type="http://schemas.openxmlformats.org/officeDocument/2006/relationships/image" Target="../media/image2366.png"/><Relationship Id="rId119" Type="http://schemas.openxmlformats.org/officeDocument/2006/relationships/image" Target="../media/image2413.png"/><Relationship Id="rId270" Type="http://schemas.openxmlformats.org/officeDocument/2006/relationships/customXml" Target="../ink/ink937.xml"/><Relationship Id="rId326" Type="http://schemas.openxmlformats.org/officeDocument/2006/relationships/customXml" Target="../ink/ink965.xml"/><Relationship Id="rId65" Type="http://schemas.openxmlformats.org/officeDocument/2006/relationships/image" Target="../media/image2387.png"/><Relationship Id="rId130" Type="http://schemas.openxmlformats.org/officeDocument/2006/relationships/customXml" Target="../ink/ink867.xml"/><Relationship Id="rId368" Type="http://schemas.openxmlformats.org/officeDocument/2006/relationships/customXml" Target="../ink/ink986.xml"/><Relationship Id="rId172" Type="http://schemas.openxmlformats.org/officeDocument/2006/relationships/customXml" Target="../ink/ink888.xml"/><Relationship Id="rId228" Type="http://schemas.openxmlformats.org/officeDocument/2006/relationships/customXml" Target="../ink/ink916.xml"/><Relationship Id="rId281" Type="http://schemas.openxmlformats.org/officeDocument/2006/relationships/image" Target="../media/image2493.png"/><Relationship Id="rId337" Type="http://schemas.openxmlformats.org/officeDocument/2006/relationships/image" Target="../media/image2521.png"/><Relationship Id="rId34" Type="http://schemas.openxmlformats.org/officeDocument/2006/relationships/customXml" Target="../ink/ink819.xml"/><Relationship Id="rId76" Type="http://schemas.openxmlformats.org/officeDocument/2006/relationships/customXml" Target="../ink/ink840.xml"/><Relationship Id="rId141" Type="http://schemas.openxmlformats.org/officeDocument/2006/relationships/image" Target="../media/image2424.png"/><Relationship Id="rId379" Type="http://schemas.openxmlformats.org/officeDocument/2006/relationships/image" Target="../media/image2542.png"/><Relationship Id="rId7" Type="http://schemas.openxmlformats.org/officeDocument/2006/relationships/image" Target="../media/image2358.png"/><Relationship Id="rId183" Type="http://schemas.openxmlformats.org/officeDocument/2006/relationships/image" Target="../media/image2444.png"/><Relationship Id="rId239" Type="http://schemas.openxmlformats.org/officeDocument/2006/relationships/image" Target="../media/image2472.png"/><Relationship Id="rId390" Type="http://schemas.openxmlformats.org/officeDocument/2006/relationships/customXml" Target="../ink/ink997.xml"/><Relationship Id="rId250" Type="http://schemas.openxmlformats.org/officeDocument/2006/relationships/customXml" Target="../ink/ink927.xml"/><Relationship Id="rId292" Type="http://schemas.openxmlformats.org/officeDocument/2006/relationships/customXml" Target="../ink/ink948.xml"/><Relationship Id="rId306" Type="http://schemas.openxmlformats.org/officeDocument/2006/relationships/customXml" Target="../ink/ink955.xml"/><Relationship Id="rId45" Type="http://schemas.openxmlformats.org/officeDocument/2006/relationships/image" Target="../media/image2377.png"/><Relationship Id="rId87" Type="http://schemas.openxmlformats.org/officeDocument/2006/relationships/image" Target="../media/image2397.png"/><Relationship Id="rId110" Type="http://schemas.openxmlformats.org/officeDocument/2006/relationships/customXml" Target="../ink/ink857.xml"/><Relationship Id="rId348" Type="http://schemas.openxmlformats.org/officeDocument/2006/relationships/customXml" Target="../ink/ink976.xml"/><Relationship Id="rId152" Type="http://schemas.openxmlformats.org/officeDocument/2006/relationships/customXml" Target="../ink/ink878.xml"/><Relationship Id="rId194" Type="http://schemas.openxmlformats.org/officeDocument/2006/relationships/customXml" Target="../ink/ink899.xml"/><Relationship Id="rId208" Type="http://schemas.openxmlformats.org/officeDocument/2006/relationships/customXml" Target="../ink/ink906.xml"/><Relationship Id="rId261" Type="http://schemas.openxmlformats.org/officeDocument/2006/relationships/image" Target="../media/image2483.png"/><Relationship Id="rId14" Type="http://schemas.openxmlformats.org/officeDocument/2006/relationships/customXml" Target="../ink/ink809.xml"/><Relationship Id="rId56" Type="http://schemas.openxmlformats.org/officeDocument/2006/relationships/customXml" Target="../ink/ink830.xml"/><Relationship Id="rId317" Type="http://schemas.openxmlformats.org/officeDocument/2006/relationships/image" Target="../media/image2511.png"/><Relationship Id="rId359" Type="http://schemas.openxmlformats.org/officeDocument/2006/relationships/image" Target="../media/image2532.png"/><Relationship Id="rId98" Type="http://schemas.openxmlformats.org/officeDocument/2006/relationships/customXml" Target="../ink/ink851.xml"/><Relationship Id="rId121" Type="http://schemas.openxmlformats.org/officeDocument/2006/relationships/image" Target="../media/image2414.png"/><Relationship Id="rId163" Type="http://schemas.openxmlformats.org/officeDocument/2006/relationships/image" Target="../media/image2435.png"/><Relationship Id="rId219" Type="http://schemas.openxmlformats.org/officeDocument/2006/relationships/image" Target="../media/image2462.png"/><Relationship Id="rId370" Type="http://schemas.openxmlformats.org/officeDocument/2006/relationships/customXml" Target="../ink/ink987.xml"/><Relationship Id="rId230" Type="http://schemas.openxmlformats.org/officeDocument/2006/relationships/customXml" Target="../ink/ink917.xml"/><Relationship Id="rId25" Type="http://schemas.openxmlformats.org/officeDocument/2006/relationships/image" Target="../media/image2367.png"/><Relationship Id="rId67" Type="http://schemas.openxmlformats.org/officeDocument/2006/relationships/image" Target="../media/image2388.png"/><Relationship Id="rId272" Type="http://schemas.openxmlformats.org/officeDocument/2006/relationships/customXml" Target="../ink/ink938.xml"/><Relationship Id="rId328" Type="http://schemas.openxmlformats.org/officeDocument/2006/relationships/customXml" Target="../ink/ink966.xml"/><Relationship Id="rId132" Type="http://schemas.openxmlformats.org/officeDocument/2006/relationships/customXml" Target="../ink/ink868.xml"/><Relationship Id="rId174" Type="http://schemas.openxmlformats.org/officeDocument/2006/relationships/customXml" Target="../ink/ink889.xml"/><Relationship Id="rId381" Type="http://schemas.openxmlformats.org/officeDocument/2006/relationships/image" Target="../media/image2543.png"/><Relationship Id="rId241" Type="http://schemas.openxmlformats.org/officeDocument/2006/relationships/image" Target="../media/image2473.png"/><Relationship Id="rId36" Type="http://schemas.openxmlformats.org/officeDocument/2006/relationships/customXml" Target="../ink/ink820.xml"/><Relationship Id="rId283" Type="http://schemas.openxmlformats.org/officeDocument/2006/relationships/image" Target="../media/image2494.png"/><Relationship Id="rId339" Type="http://schemas.openxmlformats.org/officeDocument/2006/relationships/image" Target="../media/image2522.png"/><Relationship Id="rId78" Type="http://schemas.openxmlformats.org/officeDocument/2006/relationships/customXml" Target="../ink/ink841.xml"/><Relationship Id="rId101" Type="http://schemas.openxmlformats.org/officeDocument/2006/relationships/image" Target="../media/image2404.png"/><Relationship Id="rId143" Type="http://schemas.openxmlformats.org/officeDocument/2006/relationships/image" Target="../media/image2425.png"/><Relationship Id="rId185" Type="http://schemas.openxmlformats.org/officeDocument/2006/relationships/image" Target="../media/image2445.png"/><Relationship Id="rId350" Type="http://schemas.openxmlformats.org/officeDocument/2006/relationships/customXml" Target="../ink/ink977.xml"/><Relationship Id="rId9" Type="http://schemas.openxmlformats.org/officeDocument/2006/relationships/image" Target="../media/image2359.png"/><Relationship Id="rId210" Type="http://schemas.openxmlformats.org/officeDocument/2006/relationships/customXml" Target="../ink/ink907.xml"/><Relationship Id="rId392" Type="http://schemas.openxmlformats.org/officeDocument/2006/relationships/customXml" Target="../ink/ink998.xml"/><Relationship Id="rId252" Type="http://schemas.openxmlformats.org/officeDocument/2006/relationships/customXml" Target="../ink/ink928.xml"/><Relationship Id="rId294" Type="http://schemas.openxmlformats.org/officeDocument/2006/relationships/customXml" Target="../ink/ink949.xml"/><Relationship Id="rId308" Type="http://schemas.openxmlformats.org/officeDocument/2006/relationships/customXml" Target="../ink/ink956.xml"/><Relationship Id="rId47" Type="http://schemas.openxmlformats.org/officeDocument/2006/relationships/image" Target="../media/image2378.png"/><Relationship Id="rId89" Type="http://schemas.openxmlformats.org/officeDocument/2006/relationships/image" Target="../media/image2398.png"/><Relationship Id="rId112" Type="http://schemas.openxmlformats.org/officeDocument/2006/relationships/customXml" Target="../ink/ink858.xml"/><Relationship Id="rId154" Type="http://schemas.openxmlformats.org/officeDocument/2006/relationships/customXml" Target="../ink/ink879.xml"/><Relationship Id="rId361" Type="http://schemas.openxmlformats.org/officeDocument/2006/relationships/image" Target="../media/image2533.png"/><Relationship Id="rId196" Type="http://schemas.openxmlformats.org/officeDocument/2006/relationships/customXml" Target="../ink/ink900.xml"/><Relationship Id="rId16" Type="http://schemas.openxmlformats.org/officeDocument/2006/relationships/customXml" Target="../ink/ink810.xml"/><Relationship Id="rId221" Type="http://schemas.openxmlformats.org/officeDocument/2006/relationships/image" Target="../media/image2463.png"/><Relationship Id="rId263" Type="http://schemas.openxmlformats.org/officeDocument/2006/relationships/image" Target="../media/image2484.png"/><Relationship Id="rId319" Type="http://schemas.openxmlformats.org/officeDocument/2006/relationships/image" Target="../media/image2512.png"/><Relationship Id="rId58" Type="http://schemas.openxmlformats.org/officeDocument/2006/relationships/customXml" Target="../ink/ink831.xml"/><Relationship Id="rId123" Type="http://schemas.openxmlformats.org/officeDocument/2006/relationships/image" Target="../media/image2415.png"/><Relationship Id="rId330" Type="http://schemas.openxmlformats.org/officeDocument/2006/relationships/customXml" Target="../ink/ink967.xml"/><Relationship Id="rId90" Type="http://schemas.openxmlformats.org/officeDocument/2006/relationships/customXml" Target="../ink/ink847.xml"/><Relationship Id="rId165" Type="http://schemas.openxmlformats.org/officeDocument/2006/relationships/image" Target="../media/image2436.png"/><Relationship Id="rId186" Type="http://schemas.openxmlformats.org/officeDocument/2006/relationships/customXml" Target="../ink/ink895.xml"/><Relationship Id="rId351" Type="http://schemas.openxmlformats.org/officeDocument/2006/relationships/image" Target="../media/image2528.png"/><Relationship Id="rId372" Type="http://schemas.openxmlformats.org/officeDocument/2006/relationships/customXml" Target="../ink/ink988.xml"/><Relationship Id="rId393" Type="http://schemas.openxmlformats.org/officeDocument/2006/relationships/image" Target="../media/image2549.png"/><Relationship Id="rId211" Type="http://schemas.openxmlformats.org/officeDocument/2006/relationships/image" Target="../media/image2458.png"/><Relationship Id="rId232" Type="http://schemas.openxmlformats.org/officeDocument/2006/relationships/customXml" Target="../ink/ink918.xml"/><Relationship Id="rId253" Type="http://schemas.openxmlformats.org/officeDocument/2006/relationships/image" Target="../media/image2479.png"/><Relationship Id="rId274" Type="http://schemas.openxmlformats.org/officeDocument/2006/relationships/customXml" Target="../ink/ink939.xml"/><Relationship Id="rId295" Type="http://schemas.openxmlformats.org/officeDocument/2006/relationships/image" Target="../media/image2500.png"/><Relationship Id="rId309" Type="http://schemas.openxmlformats.org/officeDocument/2006/relationships/image" Target="../media/image2507.png"/><Relationship Id="rId27" Type="http://schemas.openxmlformats.org/officeDocument/2006/relationships/image" Target="../media/image2368.png"/><Relationship Id="rId48" Type="http://schemas.openxmlformats.org/officeDocument/2006/relationships/customXml" Target="../ink/ink826.xml"/><Relationship Id="rId69" Type="http://schemas.openxmlformats.org/officeDocument/2006/relationships/image" Target="../media/image2188.png"/><Relationship Id="rId113" Type="http://schemas.openxmlformats.org/officeDocument/2006/relationships/image" Target="../media/image2410.png"/><Relationship Id="rId134" Type="http://schemas.openxmlformats.org/officeDocument/2006/relationships/customXml" Target="../ink/ink869.xml"/><Relationship Id="rId320" Type="http://schemas.openxmlformats.org/officeDocument/2006/relationships/customXml" Target="../ink/ink962.xml"/><Relationship Id="rId80" Type="http://schemas.openxmlformats.org/officeDocument/2006/relationships/customXml" Target="../ink/ink842.xml"/><Relationship Id="rId155" Type="http://schemas.openxmlformats.org/officeDocument/2006/relationships/image" Target="../media/image2431.png"/><Relationship Id="rId176" Type="http://schemas.openxmlformats.org/officeDocument/2006/relationships/customXml" Target="../ink/ink890.xml"/><Relationship Id="rId197" Type="http://schemas.openxmlformats.org/officeDocument/2006/relationships/image" Target="../media/image2451.png"/><Relationship Id="rId341" Type="http://schemas.openxmlformats.org/officeDocument/2006/relationships/image" Target="../media/image2523.png"/><Relationship Id="rId362" Type="http://schemas.openxmlformats.org/officeDocument/2006/relationships/customXml" Target="../ink/ink983.xml"/><Relationship Id="rId383" Type="http://schemas.openxmlformats.org/officeDocument/2006/relationships/image" Target="../media/image2544.png"/><Relationship Id="rId201" Type="http://schemas.openxmlformats.org/officeDocument/2006/relationships/image" Target="../media/image2453.png"/><Relationship Id="rId222" Type="http://schemas.openxmlformats.org/officeDocument/2006/relationships/customXml" Target="../ink/ink913.xml"/><Relationship Id="rId243" Type="http://schemas.openxmlformats.org/officeDocument/2006/relationships/image" Target="../media/image2474.png"/><Relationship Id="rId264" Type="http://schemas.openxmlformats.org/officeDocument/2006/relationships/customXml" Target="../ink/ink934.xml"/><Relationship Id="rId285" Type="http://schemas.openxmlformats.org/officeDocument/2006/relationships/image" Target="../media/image2495.png"/><Relationship Id="rId17" Type="http://schemas.openxmlformats.org/officeDocument/2006/relationships/image" Target="../media/image2363.png"/><Relationship Id="rId38" Type="http://schemas.openxmlformats.org/officeDocument/2006/relationships/customXml" Target="../ink/ink821.xml"/><Relationship Id="rId59" Type="http://schemas.openxmlformats.org/officeDocument/2006/relationships/image" Target="../media/image2384.png"/><Relationship Id="rId103" Type="http://schemas.openxmlformats.org/officeDocument/2006/relationships/image" Target="../media/image2405.png"/><Relationship Id="rId124" Type="http://schemas.openxmlformats.org/officeDocument/2006/relationships/customXml" Target="../ink/ink864.xml"/><Relationship Id="rId310" Type="http://schemas.openxmlformats.org/officeDocument/2006/relationships/customXml" Target="../ink/ink957.xml"/><Relationship Id="rId70" Type="http://schemas.openxmlformats.org/officeDocument/2006/relationships/customXml" Target="../ink/ink837.xml"/><Relationship Id="rId91" Type="http://schemas.openxmlformats.org/officeDocument/2006/relationships/image" Target="../media/image2399.png"/><Relationship Id="rId145" Type="http://schemas.openxmlformats.org/officeDocument/2006/relationships/image" Target="../media/image2426.png"/><Relationship Id="rId166" Type="http://schemas.openxmlformats.org/officeDocument/2006/relationships/customXml" Target="../ink/ink885.xml"/><Relationship Id="rId187" Type="http://schemas.openxmlformats.org/officeDocument/2006/relationships/image" Target="../media/image2446.png"/><Relationship Id="rId331" Type="http://schemas.openxmlformats.org/officeDocument/2006/relationships/image" Target="../media/image2518.png"/><Relationship Id="rId352" Type="http://schemas.openxmlformats.org/officeDocument/2006/relationships/customXml" Target="../ink/ink978.xml"/><Relationship Id="rId373" Type="http://schemas.openxmlformats.org/officeDocument/2006/relationships/image" Target="../media/image2539.png"/><Relationship Id="rId394" Type="http://schemas.openxmlformats.org/officeDocument/2006/relationships/customXml" Target="../ink/ink99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08.xml"/><Relationship Id="rId233" Type="http://schemas.openxmlformats.org/officeDocument/2006/relationships/image" Target="../media/image2469.png"/><Relationship Id="rId254" Type="http://schemas.openxmlformats.org/officeDocument/2006/relationships/customXml" Target="../ink/ink929.xml"/><Relationship Id="rId28" Type="http://schemas.openxmlformats.org/officeDocument/2006/relationships/customXml" Target="../ink/ink816.xml"/><Relationship Id="rId49" Type="http://schemas.openxmlformats.org/officeDocument/2006/relationships/image" Target="../media/image2379.png"/><Relationship Id="rId114" Type="http://schemas.openxmlformats.org/officeDocument/2006/relationships/customXml" Target="../ink/ink859.xml"/><Relationship Id="rId275" Type="http://schemas.openxmlformats.org/officeDocument/2006/relationships/image" Target="../media/image2490.png"/><Relationship Id="rId296" Type="http://schemas.openxmlformats.org/officeDocument/2006/relationships/customXml" Target="../ink/ink950.xml"/><Relationship Id="rId300" Type="http://schemas.openxmlformats.org/officeDocument/2006/relationships/customXml" Target="../ink/ink952.xml"/><Relationship Id="rId60" Type="http://schemas.openxmlformats.org/officeDocument/2006/relationships/customXml" Target="../ink/ink832.xml"/><Relationship Id="rId81" Type="http://schemas.openxmlformats.org/officeDocument/2006/relationships/image" Target="../media/image2394.png"/><Relationship Id="rId135" Type="http://schemas.openxmlformats.org/officeDocument/2006/relationships/image" Target="../media/image2421.png"/><Relationship Id="rId156" Type="http://schemas.openxmlformats.org/officeDocument/2006/relationships/customXml" Target="../ink/ink880.xml"/><Relationship Id="rId177" Type="http://schemas.openxmlformats.org/officeDocument/2006/relationships/image" Target="../media/image2442.png"/><Relationship Id="rId198" Type="http://schemas.openxmlformats.org/officeDocument/2006/relationships/customXml" Target="../ink/ink901.xml"/><Relationship Id="rId321" Type="http://schemas.openxmlformats.org/officeDocument/2006/relationships/image" Target="../media/image2513.png"/><Relationship Id="rId342" Type="http://schemas.openxmlformats.org/officeDocument/2006/relationships/customXml" Target="../ink/ink973.xml"/><Relationship Id="rId363" Type="http://schemas.openxmlformats.org/officeDocument/2006/relationships/image" Target="../media/image2534.png"/><Relationship Id="rId384" Type="http://schemas.openxmlformats.org/officeDocument/2006/relationships/customXml" Target="../ink/ink994.xml"/><Relationship Id="rId202" Type="http://schemas.openxmlformats.org/officeDocument/2006/relationships/customXml" Target="../ink/ink903.xml"/><Relationship Id="rId223" Type="http://schemas.openxmlformats.org/officeDocument/2006/relationships/image" Target="../media/image2464.png"/><Relationship Id="rId244" Type="http://schemas.openxmlformats.org/officeDocument/2006/relationships/customXml" Target="../ink/ink924.xml"/><Relationship Id="rId18" Type="http://schemas.openxmlformats.org/officeDocument/2006/relationships/customXml" Target="../ink/ink811.xml"/><Relationship Id="rId39" Type="http://schemas.openxmlformats.org/officeDocument/2006/relationships/image" Target="../media/image2374.png"/><Relationship Id="rId265" Type="http://schemas.openxmlformats.org/officeDocument/2006/relationships/image" Target="../media/image2485.png"/><Relationship Id="rId286" Type="http://schemas.openxmlformats.org/officeDocument/2006/relationships/customXml" Target="../ink/ink945.xml"/><Relationship Id="rId50" Type="http://schemas.openxmlformats.org/officeDocument/2006/relationships/customXml" Target="../ink/ink827.xml"/><Relationship Id="rId104" Type="http://schemas.openxmlformats.org/officeDocument/2006/relationships/customXml" Target="../ink/ink854.xml"/><Relationship Id="rId125" Type="http://schemas.openxmlformats.org/officeDocument/2006/relationships/image" Target="../media/image2416.png"/><Relationship Id="rId146" Type="http://schemas.openxmlformats.org/officeDocument/2006/relationships/customXml" Target="../ink/ink875.xml"/><Relationship Id="rId167" Type="http://schemas.openxmlformats.org/officeDocument/2006/relationships/image" Target="../media/image2437.png"/><Relationship Id="rId188" Type="http://schemas.openxmlformats.org/officeDocument/2006/relationships/customXml" Target="../ink/ink896.xml"/><Relationship Id="rId311" Type="http://schemas.openxmlformats.org/officeDocument/2006/relationships/image" Target="../media/image2508.png"/><Relationship Id="rId332" Type="http://schemas.openxmlformats.org/officeDocument/2006/relationships/customXml" Target="../ink/ink968.xml"/><Relationship Id="rId353" Type="http://schemas.openxmlformats.org/officeDocument/2006/relationships/image" Target="../media/image2529.png"/><Relationship Id="rId374" Type="http://schemas.openxmlformats.org/officeDocument/2006/relationships/customXml" Target="../ink/ink989.xml"/><Relationship Id="rId395" Type="http://schemas.openxmlformats.org/officeDocument/2006/relationships/image" Target="../media/image2550.png"/><Relationship Id="rId71" Type="http://schemas.openxmlformats.org/officeDocument/2006/relationships/image" Target="../media/image2389.png"/><Relationship Id="rId92" Type="http://schemas.openxmlformats.org/officeDocument/2006/relationships/customXml" Target="../ink/ink848.xml"/><Relationship Id="rId213" Type="http://schemas.openxmlformats.org/officeDocument/2006/relationships/image" Target="../media/image2459.png"/><Relationship Id="rId234" Type="http://schemas.openxmlformats.org/officeDocument/2006/relationships/customXml" Target="../ink/ink919.xml"/><Relationship Id="rId2" Type="http://schemas.openxmlformats.org/officeDocument/2006/relationships/customXml" Target="../ink/ink803.xml"/><Relationship Id="rId29" Type="http://schemas.openxmlformats.org/officeDocument/2006/relationships/image" Target="../media/image2369.png"/><Relationship Id="rId255" Type="http://schemas.openxmlformats.org/officeDocument/2006/relationships/image" Target="../media/image2480.png"/><Relationship Id="rId276" Type="http://schemas.openxmlformats.org/officeDocument/2006/relationships/customXml" Target="../ink/ink940.xml"/><Relationship Id="rId297" Type="http://schemas.openxmlformats.org/officeDocument/2006/relationships/image" Target="../media/image2501.png"/><Relationship Id="rId40" Type="http://schemas.openxmlformats.org/officeDocument/2006/relationships/customXml" Target="../ink/ink822.xml"/><Relationship Id="rId115" Type="http://schemas.openxmlformats.org/officeDocument/2006/relationships/image" Target="../media/image2411.png"/><Relationship Id="rId136" Type="http://schemas.openxmlformats.org/officeDocument/2006/relationships/customXml" Target="../ink/ink870.xml"/><Relationship Id="rId157" Type="http://schemas.openxmlformats.org/officeDocument/2006/relationships/image" Target="../media/image2432.png"/><Relationship Id="rId178" Type="http://schemas.openxmlformats.org/officeDocument/2006/relationships/customXml" Target="../ink/ink891.xml"/><Relationship Id="rId301" Type="http://schemas.openxmlformats.org/officeDocument/2006/relationships/image" Target="../media/image2503.png"/><Relationship Id="rId322" Type="http://schemas.openxmlformats.org/officeDocument/2006/relationships/customXml" Target="../ink/ink963.xml"/><Relationship Id="rId343" Type="http://schemas.openxmlformats.org/officeDocument/2006/relationships/image" Target="../media/image2524.png"/><Relationship Id="rId364" Type="http://schemas.openxmlformats.org/officeDocument/2006/relationships/customXml" Target="../ink/ink984.xml"/><Relationship Id="rId61" Type="http://schemas.openxmlformats.org/officeDocument/2006/relationships/image" Target="../media/image2385.png"/><Relationship Id="rId82" Type="http://schemas.openxmlformats.org/officeDocument/2006/relationships/customXml" Target="../ink/ink843.xml"/><Relationship Id="rId199" Type="http://schemas.openxmlformats.org/officeDocument/2006/relationships/image" Target="../media/image2452.png"/><Relationship Id="rId203" Type="http://schemas.openxmlformats.org/officeDocument/2006/relationships/image" Target="../media/image2454.png"/><Relationship Id="rId385" Type="http://schemas.openxmlformats.org/officeDocument/2006/relationships/image" Target="../media/image2545.png"/><Relationship Id="rId19" Type="http://schemas.openxmlformats.org/officeDocument/2006/relationships/image" Target="../media/image2364.png"/><Relationship Id="rId224" Type="http://schemas.openxmlformats.org/officeDocument/2006/relationships/customXml" Target="../ink/ink914.xml"/><Relationship Id="rId245" Type="http://schemas.openxmlformats.org/officeDocument/2006/relationships/image" Target="../media/image2475.png"/><Relationship Id="rId266" Type="http://schemas.openxmlformats.org/officeDocument/2006/relationships/customXml" Target="../ink/ink935.xml"/><Relationship Id="rId287" Type="http://schemas.openxmlformats.org/officeDocument/2006/relationships/image" Target="../media/image2496.png"/><Relationship Id="rId30" Type="http://schemas.openxmlformats.org/officeDocument/2006/relationships/customXml" Target="../ink/ink817.xml"/><Relationship Id="rId105" Type="http://schemas.openxmlformats.org/officeDocument/2006/relationships/image" Target="../media/image2406.png"/><Relationship Id="rId126" Type="http://schemas.openxmlformats.org/officeDocument/2006/relationships/customXml" Target="../ink/ink865.xml"/><Relationship Id="rId147" Type="http://schemas.openxmlformats.org/officeDocument/2006/relationships/image" Target="../media/image2427.png"/><Relationship Id="rId168" Type="http://schemas.openxmlformats.org/officeDocument/2006/relationships/customXml" Target="../ink/ink886.xml"/><Relationship Id="rId312" Type="http://schemas.openxmlformats.org/officeDocument/2006/relationships/customXml" Target="../ink/ink958.xml"/><Relationship Id="rId333" Type="http://schemas.openxmlformats.org/officeDocument/2006/relationships/image" Target="../media/image2519.png"/><Relationship Id="rId354" Type="http://schemas.openxmlformats.org/officeDocument/2006/relationships/customXml" Target="../ink/ink979.xml"/><Relationship Id="rId51" Type="http://schemas.openxmlformats.org/officeDocument/2006/relationships/image" Target="../media/image2380.png"/><Relationship Id="rId72" Type="http://schemas.openxmlformats.org/officeDocument/2006/relationships/customXml" Target="../ink/ink838.xml"/><Relationship Id="rId93" Type="http://schemas.openxmlformats.org/officeDocument/2006/relationships/image" Target="../media/image2400.png"/><Relationship Id="rId189" Type="http://schemas.openxmlformats.org/officeDocument/2006/relationships/image" Target="../media/image2447.png"/><Relationship Id="rId375" Type="http://schemas.openxmlformats.org/officeDocument/2006/relationships/image" Target="../media/image2540.png"/><Relationship Id="rId396" Type="http://schemas.openxmlformats.org/officeDocument/2006/relationships/customXml" Target="../ink/ink1000.xml"/><Relationship Id="rId3" Type="http://schemas.openxmlformats.org/officeDocument/2006/relationships/image" Target="../media/image2356.png"/><Relationship Id="rId214" Type="http://schemas.openxmlformats.org/officeDocument/2006/relationships/customXml" Target="../ink/ink909.xml"/><Relationship Id="rId235" Type="http://schemas.openxmlformats.org/officeDocument/2006/relationships/image" Target="../media/image2470.png"/><Relationship Id="rId256" Type="http://schemas.openxmlformats.org/officeDocument/2006/relationships/customXml" Target="../ink/ink930.xml"/><Relationship Id="rId277" Type="http://schemas.openxmlformats.org/officeDocument/2006/relationships/image" Target="../media/image2491.png"/><Relationship Id="rId298" Type="http://schemas.openxmlformats.org/officeDocument/2006/relationships/customXml" Target="../ink/ink951.xml"/><Relationship Id="rId400" Type="http://schemas.openxmlformats.org/officeDocument/2006/relationships/customXml" Target="../ink/ink1002.xml"/><Relationship Id="rId116" Type="http://schemas.openxmlformats.org/officeDocument/2006/relationships/customXml" Target="../ink/ink860.xml"/><Relationship Id="rId137" Type="http://schemas.openxmlformats.org/officeDocument/2006/relationships/image" Target="../media/image2422.png"/><Relationship Id="rId158" Type="http://schemas.openxmlformats.org/officeDocument/2006/relationships/customXml" Target="../ink/ink881.xml"/><Relationship Id="rId302" Type="http://schemas.openxmlformats.org/officeDocument/2006/relationships/customXml" Target="../ink/ink953.xml"/><Relationship Id="rId323" Type="http://schemas.openxmlformats.org/officeDocument/2006/relationships/image" Target="../media/image2514.png"/><Relationship Id="rId344" Type="http://schemas.openxmlformats.org/officeDocument/2006/relationships/customXml" Target="../ink/ink974.xml"/><Relationship Id="rId20" Type="http://schemas.openxmlformats.org/officeDocument/2006/relationships/customXml" Target="../ink/ink812.xml"/><Relationship Id="rId41" Type="http://schemas.openxmlformats.org/officeDocument/2006/relationships/image" Target="../media/image2375.png"/><Relationship Id="rId62" Type="http://schemas.openxmlformats.org/officeDocument/2006/relationships/customXml" Target="../ink/ink833.xml"/><Relationship Id="rId83" Type="http://schemas.openxmlformats.org/officeDocument/2006/relationships/image" Target="../media/image2395.png"/><Relationship Id="rId179" Type="http://schemas.openxmlformats.org/officeDocument/2006/relationships/image" Target="../media/image2443.png"/><Relationship Id="rId365" Type="http://schemas.openxmlformats.org/officeDocument/2006/relationships/image" Target="../media/image2535.png"/><Relationship Id="rId386" Type="http://schemas.openxmlformats.org/officeDocument/2006/relationships/customXml" Target="../ink/ink995.xml"/><Relationship Id="rId190" Type="http://schemas.openxmlformats.org/officeDocument/2006/relationships/customXml" Target="../ink/ink897.xml"/><Relationship Id="rId204" Type="http://schemas.openxmlformats.org/officeDocument/2006/relationships/customXml" Target="../ink/ink904.xml"/><Relationship Id="rId225" Type="http://schemas.openxmlformats.org/officeDocument/2006/relationships/image" Target="../media/image2465.png"/><Relationship Id="rId246" Type="http://schemas.openxmlformats.org/officeDocument/2006/relationships/customXml" Target="../ink/ink925.xml"/><Relationship Id="rId267" Type="http://schemas.openxmlformats.org/officeDocument/2006/relationships/image" Target="../media/image2486.png"/><Relationship Id="rId288" Type="http://schemas.openxmlformats.org/officeDocument/2006/relationships/customXml" Target="../ink/ink946.xml"/><Relationship Id="rId106" Type="http://schemas.openxmlformats.org/officeDocument/2006/relationships/customXml" Target="../ink/ink855.xml"/><Relationship Id="rId127" Type="http://schemas.openxmlformats.org/officeDocument/2006/relationships/image" Target="../media/image2417.png"/><Relationship Id="rId313" Type="http://schemas.openxmlformats.org/officeDocument/2006/relationships/image" Target="../media/image2509.png"/><Relationship Id="rId10" Type="http://schemas.openxmlformats.org/officeDocument/2006/relationships/customXml" Target="../ink/ink807.xml"/><Relationship Id="rId31" Type="http://schemas.openxmlformats.org/officeDocument/2006/relationships/image" Target="../media/image2370.png"/><Relationship Id="rId52" Type="http://schemas.openxmlformats.org/officeDocument/2006/relationships/customXml" Target="../ink/ink828.xml"/><Relationship Id="rId73" Type="http://schemas.openxmlformats.org/officeDocument/2006/relationships/image" Target="../media/image2390.png"/><Relationship Id="rId94" Type="http://schemas.openxmlformats.org/officeDocument/2006/relationships/customXml" Target="../ink/ink849.xml"/><Relationship Id="rId148" Type="http://schemas.openxmlformats.org/officeDocument/2006/relationships/customXml" Target="../ink/ink876.xml"/><Relationship Id="rId169" Type="http://schemas.openxmlformats.org/officeDocument/2006/relationships/image" Target="../media/image2438.png"/><Relationship Id="rId334" Type="http://schemas.openxmlformats.org/officeDocument/2006/relationships/customXml" Target="../ink/ink969.xml"/><Relationship Id="rId355" Type="http://schemas.openxmlformats.org/officeDocument/2006/relationships/image" Target="../media/image2530.png"/><Relationship Id="rId376" Type="http://schemas.openxmlformats.org/officeDocument/2006/relationships/customXml" Target="../ink/ink990.xml"/><Relationship Id="rId397" Type="http://schemas.openxmlformats.org/officeDocument/2006/relationships/image" Target="../media/image2551.png"/><Relationship Id="rId4" Type="http://schemas.openxmlformats.org/officeDocument/2006/relationships/customXml" Target="../ink/ink804.xml"/><Relationship Id="rId180" Type="http://schemas.openxmlformats.org/officeDocument/2006/relationships/customXml" Target="../ink/ink892.xml"/><Relationship Id="rId215" Type="http://schemas.openxmlformats.org/officeDocument/2006/relationships/image" Target="../media/image2460.png"/><Relationship Id="rId236" Type="http://schemas.openxmlformats.org/officeDocument/2006/relationships/customXml" Target="../ink/ink920.xml"/><Relationship Id="rId257" Type="http://schemas.openxmlformats.org/officeDocument/2006/relationships/image" Target="../media/image2481.png"/><Relationship Id="rId278" Type="http://schemas.openxmlformats.org/officeDocument/2006/relationships/customXml" Target="../ink/ink941.xml"/><Relationship Id="rId401" Type="http://schemas.openxmlformats.org/officeDocument/2006/relationships/image" Target="../media/image2553.png"/><Relationship Id="rId303" Type="http://schemas.openxmlformats.org/officeDocument/2006/relationships/image" Target="../media/image2504.png"/><Relationship Id="rId42" Type="http://schemas.openxmlformats.org/officeDocument/2006/relationships/customXml" Target="../ink/ink823.xml"/><Relationship Id="rId84" Type="http://schemas.openxmlformats.org/officeDocument/2006/relationships/customXml" Target="../ink/ink844.xml"/><Relationship Id="rId138" Type="http://schemas.openxmlformats.org/officeDocument/2006/relationships/customXml" Target="../ink/ink871.xml"/><Relationship Id="rId345" Type="http://schemas.openxmlformats.org/officeDocument/2006/relationships/image" Target="../media/image2525.png"/><Relationship Id="rId387" Type="http://schemas.openxmlformats.org/officeDocument/2006/relationships/image" Target="../media/image2546.png"/><Relationship Id="rId191" Type="http://schemas.openxmlformats.org/officeDocument/2006/relationships/image" Target="../media/image2448.png"/><Relationship Id="rId205" Type="http://schemas.openxmlformats.org/officeDocument/2006/relationships/image" Target="../media/image2455.png"/><Relationship Id="rId247" Type="http://schemas.openxmlformats.org/officeDocument/2006/relationships/image" Target="../media/image2476.png"/><Relationship Id="rId107" Type="http://schemas.openxmlformats.org/officeDocument/2006/relationships/image" Target="../media/image2407.png"/><Relationship Id="rId289" Type="http://schemas.openxmlformats.org/officeDocument/2006/relationships/image" Target="../media/image2497.png"/><Relationship Id="rId11" Type="http://schemas.openxmlformats.org/officeDocument/2006/relationships/image" Target="../media/image2360.png"/><Relationship Id="rId53" Type="http://schemas.openxmlformats.org/officeDocument/2006/relationships/image" Target="../media/image2381.png"/><Relationship Id="rId149" Type="http://schemas.openxmlformats.org/officeDocument/2006/relationships/image" Target="../media/image2428.png"/><Relationship Id="rId314" Type="http://schemas.openxmlformats.org/officeDocument/2006/relationships/customXml" Target="../ink/ink959.xml"/><Relationship Id="rId356" Type="http://schemas.openxmlformats.org/officeDocument/2006/relationships/customXml" Target="../ink/ink980.xml"/><Relationship Id="rId398" Type="http://schemas.openxmlformats.org/officeDocument/2006/relationships/customXml" Target="../ink/ink1001.xml"/><Relationship Id="rId95" Type="http://schemas.openxmlformats.org/officeDocument/2006/relationships/image" Target="../media/image2401.png"/><Relationship Id="rId160" Type="http://schemas.openxmlformats.org/officeDocument/2006/relationships/customXml" Target="../ink/ink882.xml"/><Relationship Id="rId216" Type="http://schemas.openxmlformats.org/officeDocument/2006/relationships/customXml" Target="../ink/ink910.xml"/><Relationship Id="rId258" Type="http://schemas.openxmlformats.org/officeDocument/2006/relationships/customXml" Target="../ink/ink931.xml"/><Relationship Id="rId22" Type="http://schemas.openxmlformats.org/officeDocument/2006/relationships/customXml" Target="../ink/ink813.xml"/><Relationship Id="rId64" Type="http://schemas.openxmlformats.org/officeDocument/2006/relationships/customXml" Target="../ink/ink834.xml"/><Relationship Id="rId118" Type="http://schemas.openxmlformats.org/officeDocument/2006/relationships/customXml" Target="../ink/ink861.xml"/><Relationship Id="rId325" Type="http://schemas.openxmlformats.org/officeDocument/2006/relationships/image" Target="../media/image2515.png"/><Relationship Id="rId367" Type="http://schemas.openxmlformats.org/officeDocument/2006/relationships/image" Target="../media/image2536.png"/><Relationship Id="rId171" Type="http://schemas.openxmlformats.org/officeDocument/2006/relationships/image" Target="../media/image2439.png"/><Relationship Id="rId227" Type="http://schemas.openxmlformats.org/officeDocument/2006/relationships/image" Target="../media/image2466.png"/><Relationship Id="rId269" Type="http://schemas.openxmlformats.org/officeDocument/2006/relationships/image" Target="../media/image2487.png"/><Relationship Id="rId33" Type="http://schemas.openxmlformats.org/officeDocument/2006/relationships/image" Target="../media/image2371.png"/><Relationship Id="rId129" Type="http://schemas.openxmlformats.org/officeDocument/2006/relationships/image" Target="../media/image2418.png"/><Relationship Id="rId280" Type="http://schemas.openxmlformats.org/officeDocument/2006/relationships/customXml" Target="../ink/ink942.xml"/><Relationship Id="rId336" Type="http://schemas.openxmlformats.org/officeDocument/2006/relationships/customXml" Target="../ink/ink970.xml"/><Relationship Id="rId75" Type="http://schemas.openxmlformats.org/officeDocument/2006/relationships/image" Target="../media/image2391.png"/><Relationship Id="rId140" Type="http://schemas.openxmlformats.org/officeDocument/2006/relationships/customXml" Target="../ink/ink872.xml"/><Relationship Id="rId182" Type="http://schemas.openxmlformats.org/officeDocument/2006/relationships/customXml" Target="../ink/ink893.xml"/><Relationship Id="rId378" Type="http://schemas.openxmlformats.org/officeDocument/2006/relationships/customXml" Target="../ink/ink991.xml"/><Relationship Id="rId403" Type="http://schemas.openxmlformats.org/officeDocument/2006/relationships/image" Target="../media/image2554.png"/><Relationship Id="rId6" Type="http://schemas.openxmlformats.org/officeDocument/2006/relationships/customXml" Target="../ink/ink805.xml"/><Relationship Id="rId238" Type="http://schemas.openxmlformats.org/officeDocument/2006/relationships/customXml" Target="../ink/ink921.xml"/><Relationship Id="rId291" Type="http://schemas.openxmlformats.org/officeDocument/2006/relationships/image" Target="../media/image2498.png"/><Relationship Id="rId305" Type="http://schemas.openxmlformats.org/officeDocument/2006/relationships/image" Target="../media/image2505.png"/><Relationship Id="rId347" Type="http://schemas.openxmlformats.org/officeDocument/2006/relationships/image" Target="../media/image2526.png"/><Relationship Id="rId44" Type="http://schemas.openxmlformats.org/officeDocument/2006/relationships/customXml" Target="../ink/ink824.xml"/><Relationship Id="rId86" Type="http://schemas.openxmlformats.org/officeDocument/2006/relationships/customXml" Target="../ink/ink845.xml"/><Relationship Id="rId151" Type="http://schemas.openxmlformats.org/officeDocument/2006/relationships/image" Target="../media/image2429.png"/><Relationship Id="rId389" Type="http://schemas.openxmlformats.org/officeDocument/2006/relationships/image" Target="../media/image2547.png"/><Relationship Id="rId193" Type="http://schemas.openxmlformats.org/officeDocument/2006/relationships/image" Target="../media/image2449.png"/><Relationship Id="rId207" Type="http://schemas.openxmlformats.org/officeDocument/2006/relationships/image" Target="../media/image2456.png"/><Relationship Id="rId249" Type="http://schemas.openxmlformats.org/officeDocument/2006/relationships/image" Target="../media/image2477.png"/><Relationship Id="rId13" Type="http://schemas.openxmlformats.org/officeDocument/2006/relationships/image" Target="../media/image2361.png"/><Relationship Id="rId109" Type="http://schemas.openxmlformats.org/officeDocument/2006/relationships/image" Target="../media/image2408.png"/><Relationship Id="rId260" Type="http://schemas.openxmlformats.org/officeDocument/2006/relationships/customXml" Target="../ink/ink932.xml"/><Relationship Id="rId316" Type="http://schemas.openxmlformats.org/officeDocument/2006/relationships/customXml" Target="../ink/ink960.xml"/><Relationship Id="rId55" Type="http://schemas.openxmlformats.org/officeDocument/2006/relationships/image" Target="../media/image2382.png"/><Relationship Id="rId97" Type="http://schemas.openxmlformats.org/officeDocument/2006/relationships/image" Target="../media/image2402.png"/><Relationship Id="rId120" Type="http://schemas.openxmlformats.org/officeDocument/2006/relationships/customXml" Target="../ink/ink862.xml"/><Relationship Id="rId358" Type="http://schemas.openxmlformats.org/officeDocument/2006/relationships/customXml" Target="../ink/ink981.xml"/><Relationship Id="rId162" Type="http://schemas.openxmlformats.org/officeDocument/2006/relationships/customXml" Target="../ink/ink883.xml"/><Relationship Id="rId218" Type="http://schemas.openxmlformats.org/officeDocument/2006/relationships/customXml" Target="../ink/ink911.xml"/><Relationship Id="rId271" Type="http://schemas.openxmlformats.org/officeDocument/2006/relationships/image" Target="../media/image2488.png"/><Relationship Id="rId24" Type="http://schemas.openxmlformats.org/officeDocument/2006/relationships/customXml" Target="../ink/ink814.xml"/><Relationship Id="rId66" Type="http://schemas.openxmlformats.org/officeDocument/2006/relationships/customXml" Target="../ink/ink835.xml"/><Relationship Id="rId131" Type="http://schemas.openxmlformats.org/officeDocument/2006/relationships/image" Target="../media/image2419.png"/><Relationship Id="rId327" Type="http://schemas.openxmlformats.org/officeDocument/2006/relationships/image" Target="../media/image2516.png"/><Relationship Id="rId369" Type="http://schemas.openxmlformats.org/officeDocument/2006/relationships/image" Target="../media/image2537.png"/><Relationship Id="rId173" Type="http://schemas.openxmlformats.org/officeDocument/2006/relationships/image" Target="../media/image2440.png"/><Relationship Id="rId229" Type="http://schemas.openxmlformats.org/officeDocument/2006/relationships/image" Target="../media/image2467.png"/><Relationship Id="rId380" Type="http://schemas.openxmlformats.org/officeDocument/2006/relationships/customXml" Target="../ink/ink992.xml"/><Relationship Id="rId240" Type="http://schemas.openxmlformats.org/officeDocument/2006/relationships/customXml" Target="../ink/ink922.xml"/><Relationship Id="rId35" Type="http://schemas.openxmlformats.org/officeDocument/2006/relationships/image" Target="../media/image2372.png"/><Relationship Id="rId77" Type="http://schemas.openxmlformats.org/officeDocument/2006/relationships/image" Target="../media/image2392.png"/><Relationship Id="rId100" Type="http://schemas.openxmlformats.org/officeDocument/2006/relationships/customXml" Target="../ink/ink852.xml"/><Relationship Id="rId282" Type="http://schemas.openxmlformats.org/officeDocument/2006/relationships/customXml" Target="../ink/ink943.xml"/><Relationship Id="rId338" Type="http://schemas.openxmlformats.org/officeDocument/2006/relationships/customXml" Target="../ink/ink971.xml"/><Relationship Id="rId8" Type="http://schemas.openxmlformats.org/officeDocument/2006/relationships/customXml" Target="../ink/ink806.xml"/><Relationship Id="rId142" Type="http://schemas.openxmlformats.org/officeDocument/2006/relationships/customXml" Target="../ink/ink873.xml"/><Relationship Id="rId184" Type="http://schemas.openxmlformats.org/officeDocument/2006/relationships/customXml" Target="../ink/ink894.xml"/><Relationship Id="rId391" Type="http://schemas.openxmlformats.org/officeDocument/2006/relationships/image" Target="../media/image2548.png"/><Relationship Id="rId251" Type="http://schemas.openxmlformats.org/officeDocument/2006/relationships/image" Target="../media/image2478.png"/><Relationship Id="rId46" Type="http://schemas.openxmlformats.org/officeDocument/2006/relationships/customXml" Target="../ink/ink825.xml"/><Relationship Id="rId293" Type="http://schemas.openxmlformats.org/officeDocument/2006/relationships/image" Target="../media/image2499.png"/><Relationship Id="rId307" Type="http://schemas.openxmlformats.org/officeDocument/2006/relationships/image" Target="../media/image2506.png"/><Relationship Id="rId349" Type="http://schemas.openxmlformats.org/officeDocument/2006/relationships/image" Target="../media/image2527.png"/><Relationship Id="rId88" Type="http://schemas.openxmlformats.org/officeDocument/2006/relationships/customXml" Target="../ink/ink846.xml"/><Relationship Id="rId111" Type="http://schemas.openxmlformats.org/officeDocument/2006/relationships/image" Target="../media/image2409.png"/><Relationship Id="rId153" Type="http://schemas.openxmlformats.org/officeDocument/2006/relationships/image" Target="../media/image2430.png"/><Relationship Id="rId195" Type="http://schemas.openxmlformats.org/officeDocument/2006/relationships/image" Target="../media/image2450.png"/><Relationship Id="rId209" Type="http://schemas.openxmlformats.org/officeDocument/2006/relationships/image" Target="../media/image2457.png"/><Relationship Id="rId360" Type="http://schemas.openxmlformats.org/officeDocument/2006/relationships/customXml" Target="../ink/ink982.xml"/><Relationship Id="rId220" Type="http://schemas.openxmlformats.org/officeDocument/2006/relationships/customXml" Target="../ink/ink912.xml"/><Relationship Id="rId15" Type="http://schemas.openxmlformats.org/officeDocument/2006/relationships/image" Target="../media/image2362.png"/><Relationship Id="rId57" Type="http://schemas.openxmlformats.org/officeDocument/2006/relationships/image" Target="../media/image2383.png"/><Relationship Id="rId262" Type="http://schemas.openxmlformats.org/officeDocument/2006/relationships/customXml" Target="../ink/ink933.xml"/><Relationship Id="rId318" Type="http://schemas.openxmlformats.org/officeDocument/2006/relationships/customXml" Target="../ink/ink961.xml"/><Relationship Id="rId99" Type="http://schemas.openxmlformats.org/officeDocument/2006/relationships/image" Target="../media/image2403.png"/><Relationship Id="rId122" Type="http://schemas.openxmlformats.org/officeDocument/2006/relationships/customXml" Target="../ink/ink863.xml"/><Relationship Id="rId164" Type="http://schemas.openxmlformats.org/officeDocument/2006/relationships/customXml" Target="../ink/ink884.xml"/><Relationship Id="rId371" Type="http://schemas.openxmlformats.org/officeDocument/2006/relationships/image" Target="../media/image2538.png"/><Relationship Id="rId26" Type="http://schemas.openxmlformats.org/officeDocument/2006/relationships/customXml" Target="../ink/ink815.xml"/><Relationship Id="rId231" Type="http://schemas.openxmlformats.org/officeDocument/2006/relationships/image" Target="../media/image2468.png"/><Relationship Id="rId273" Type="http://schemas.openxmlformats.org/officeDocument/2006/relationships/image" Target="../media/image2489.png"/><Relationship Id="rId329" Type="http://schemas.openxmlformats.org/officeDocument/2006/relationships/image" Target="../media/image2517.png"/><Relationship Id="rId68" Type="http://schemas.openxmlformats.org/officeDocument/2006/relationships/customXml" Target="../ink/ink836.xml"/><Relationship Id="rId133" Type="http://schemas.openxmlformats.org/officeDocument/2006/relationships/image" Target="../media/image2420.png"/><Relationship Id="rId175" Type="http://schemas.openxmlformats.org/officeDocument/2006/relationships/image" Target="../media/image2441.png"/><Relationship Id="rId340" Type="http://schemas.openxmlformats.org/officeDocument/2006/relationships/customXml" Target="../ink/ink972.xml"/><Relationship Id="rId200" Type="http://schemas.openxmlformats.org/officeDocument/2006/relationships/customXml" Target="../ink/ink902.xml"/><Relationship Id="rId382" Type="http://schemas.openxmlformats.org/officeDocument/2006/relationships/customXml" Target="../ink/ink993.xml"/><Relationship Id="rId242" Type="http://schemas.openxmlformats.org/officeDocument/2006/relationships/customXml" Target="../ink/ink923.xml"/><Relationship Id="rId284" Type="http://schemas.openxmlformats.org/officeDocument/2006/relationships/customXml" Target="../ink/ink944.xml"/><Relationship Id="rId37" Type="http://schemas.openxmlformats.org/officeDocument/2006/relationships/image" Target="../media/image2373.png"/><Relationship Id="rId79" Type="http://schemas.openxmlformats.org/officeDocument/2006/relationships/image" Target="../media/image2393.png"/><Relationship Id="rId102" Type="http://schemas.openxmlformats.org/officeDocument/2006/relationships/customXml" Target="../ink/ink853.xml"/><Relationship Id="rId144" Type="http://schemas.openxmlformats.org/officeDocument/2006/relationships/customXml" Target="../ink/ink87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60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E6D47-016B-C983-CD6A-4604A460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48F791C-C040-821B-F5A0-B86D74E3B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1"/>
          <a:stretch/>
        </p:blipFill>
        <p:spPr bwMode="auto">
          <a:xfrm>
            <a:off x="5334000" y="1993"/>
            <a:ext cx="6858000" cy="6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4EA62-99F4-3280-8484-C8A6E2D7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</a:t>
            </a:fld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100F9F-3438-928F-6C8E-8DBE3EA31E3C}"/>
              </a:ext>
            </a:extLst>
          </p:cNvPr>
          <p:cNvSpPr txBox="1">
            <a:spLocks/>
          </p:cNvSpPr>
          <p:nvPr/>
        </p:nvSpPr>
        <p:spPr>
          <a:xfrm>
            <a:off x="549966" y="14236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7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The Serpent Eating Its Own Tail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9698C9-39F8-B054-992D-3729F32D3608}"/>
              </a:ext>
            </a:extLst>
          </p:cNvPr>
          <p:cNvSpPr txBox="1">
            <a:spLocks/>
          </p:cNvSpPr>
          <p:nvPr/>
        </p:nvSpPr>
        <p:spPr>
          <a:xfrm>
            <a:off x="589721" y="2461873"/>
            <a:ext cx="5546034" cy="155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How strange geometry reveals some of the nastiest stellar interactions in the Galaxy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FE86C0-D455-0B65-7E83-00DF6A87C4C3}"/>
              </a:ext>
            </a:extLst>
          </p:cNvPr>
          <p:cNvSpPr txBox="1">
            <a:spLocks/>
          </p:cNvSpPr>
          <p:nvPr/>
        </p:nvSpPr>
        <p:spPr>
          <a:xfrm>
            <a:off x="549966" y="5314622"/>
            <a:ext cx="5546034" cy="155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Ryan White, </a:t>
            </a:r>
            <a:r>
              <a:rPr lang="en-AU" sz="20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Macquarie University</a:t>
            </a:r>
            <a:b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</a:br>
            <a:r>
              <a:rPr lang="en-AU" sz="20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for SPRIGS August 08</a:t>
            </a:r>
            <a:b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</a:br>
            <a:endParaRPr lang="en-AU" sz="3200" dirty="0">
              <a:solidFill>
                <a:schemeClr val="bg1"/>
              </a:solidFill>
              <a:latin typeface="Tenorite" panose="00000500000000000000" pitchFamily="2" charset="0"/>
              <a:ea typeface="xkcd Script" panose="03000503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4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58767-7823-6C0B-3B49-A12662DC3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5537C-504F-073A-C8F3-C2C96641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EC0354-B234-991D-DB60-C1CA6AFFD00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EB141-9A05-5B97-4945-5CB1C5882A73}"/>
              </a:ext>
            </a:extLst>
          </p:cNvPr>
          <p:cNvSpPr txBox="1"/>
          <p:nvPr/>
        </p:nvSpPr>
        <p:spPr>
          <a:xfrm>
            <a:off x="3447987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11BC2EB0-89E6-10C4-ECB6-92366DCE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19" y="1555961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71A96E-B727-9605-584C-7E92216F2961}"/>
              </a:ext>
            </a:extLst>
          </p:cNvPr>
          <p:cNvSpPr txBox="1"/>
          <p:nvPr/>
        </p:nvSpPr>
        <p:spPr>
          <a:xfrm>
            <a:off x="7591362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140/JWST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F56DA-BE48-C6F1-30EB-6BF6519AE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42" y="1555960"/>
            <a:ext cx="41433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BA4DE-ADF3-4C19-7FB0-FD312FD8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FAE72-CDF9-BBFB-7C6A-54A2ECBA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3F2BD9-01F1-A961-B209-789FCA6489F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F2609-088A-9895-0A31-7C00B7F56589}"/>
              </a:ext>
            </a:extLst>
          </p:cNvPr>
          <p:cNvSpPr txBox="1"/>
          <p:nvPr/>
        </p:nvSpPr>
        <p:spPr>
          <a:xfrm>
            <a:off x="4733788" y="6034557"/>
            <a:ext cx="31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140/JWST, Lieb et al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19828-A184-5F67-621D-560BCCB9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7025" y="1108271"/>
            <a:ext cx="5143579" cy="4708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BD6389-F804-D0FA-70D3-A3DD0AA18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70" b="83298"/>
          <a:stretch/>
        </p:blipFill>
        <p:spPr>
          <a:xfrm>
            <a:off x="7843843" y="860877"/>
            <a:ext cx="896539" cy="7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7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18096-3827-A05B-1854-45FCDAFD5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27C88B5-74F2-EEAB-4807-D032F27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2DF80-E761-A13D-9591-5158450D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D1D419-47EA-C406-EFBC-D1BF22DA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5334000" cy="466248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only dusty WR+WR CWB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longest period dusty CWB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Could harbour a LGRB progenitor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Potentially a tertiary O supergiant, making the system a hierarchical triple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One of the brightest stellar non-thermal sources in the Galaxy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DEC99-87C0-7D9D-9FE2-EF937ABC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3E9FE-F63D-0CF3-C3A6-3644A5E387C8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</p:spTree>
    <p:extLst>
      <p:ext uri="{BB962C8B-B14F-4D97-AF65-F5344CB8AC3E}">
        <p14:creationId xmlns:p14="http://schemas.microsoft.com/office/powerpoint/2010/main" val="725752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5B647-12F9-2BBF-F257-A6053F75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CEAA7F8-EC72-FFA0-4FB6-56BA44993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A745E-661D-081A-BB5B-4F193DD5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A2B51-355C-6A0E-CFF5-5927529E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68406-5276-E334-F610-82F4F26A55E8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D995-1B22-8209-D686-6BCFF970E968}"/>
                  </a:ext>
                </a:extLst>
              </p14:cNvPr>
              <p14:cNvContentPartPr/>
              <p14:nvPr/>
            </p14:nvContentPartPr>
            <p14:xfrm>
              <a:off x="8338054" y="2880219"/>
              <a:ext cx="5760" cy="2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D995-1B22-8209-D686-6BCFF970E9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414" y="2871579"/>
                <a:ext cx="23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6448F2-7C65-C9F6-612E-F97DDBD9E0FF}"/>
                  </a:ext>
                </a:extLst>
              </p14:cNvPr>
              <p14:cNvContentPartPr/>
              <p14:nvPr/>
            </p14:nvContentPartPr>
            <p14:xfrm>
              <a:off x="8387734" y="2921979"/>
              <a:ext cx="824040" cy="2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6448F2-7C65-C9F6-612E-F97DDBD9E0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9734" y="2903979"/>
                <a:ext cx="8596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AD8FAD9-0CD8-695C-875B-26F22C64B052}"/>
                  </a:ext>
                </a:extLst>
              </p14:cNvPr>
              <p14:cNvContentPartPr/>
              <p14:nvPr/>
            </p14:nvContentPartPr>
            <p14:xfrm>
              <a:off x="9163894" y="2932779"/>
              <a:ext cx="23760" cy="733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AD8FAD9-0CD8-695C-875B-26F22C64B0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6254" y="2915139"/>
                <a:ext cx="5940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47" name="Ink 6146">
                <a:extLst>
                  <a:ext uri="{FF2B5EF4-FFF2-40B4-BE49-F238E27FC236}">
                    <a16:creationId xmlns:a16="http://schemas.microsoft.com/office/drawing/2014/main" id="{CFF8EEB8-33F8-E9BC-ECF5-332BCC2C6879}"/>
                  </a:ext>
                </a:extLst>
              </p14:cNvPr>
              <p14:cNvContentPartPr/>
              <p14:nvPr/>
            </p14:nvContentPartPr>
            <p14:xfrm>
              <a:off x="5861974" y="3684099"/>
              <a:ext cx="3335400" cy="2143800"/>
            </p14:xfrm>
          </p:contentPart>
        </mc:Choice>
        <mc:Fallback xmlns="">
          <p:pic>
            <p:nvPicPr>
              <p:cNvPr id="6147" name="Ink 6146">
                <a:extLst>
                  <a:ext uri="{FF2B5EF4-FFF2-40B4-BE49-F238E27FC236}">
                    <a16:creationId xmlns:a16="http://schemas.microsoft.com/office/drawing/2014/main" id="{CFF8EEB8-33F8-E9BC-ECF5-332BCC2C68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3974" y="3666459"/>
                <a:ext cx="3371040" cy="217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D045D96C-DEC5-DE19-6BEC-1681AF5C336B}"/>
              </a:ext>
            </a:extLst>
          </p:cNvPr>
          <p:cNvGrpSpPr/>
          <p:nvPr/>
        </p:nvGrpSpPr>
        <p:grpSpPr>
          <a:xfrm>
            <a:off x="743494" y="1341939"/>
            <a:ext cx="8454600" cy="4512240"/>
            <a:chOff x="743494" y="1341939"/>
            <a:chExt cx="8454600" cy="45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1B6B3C-68F5-EF9D-4B72-E0EAA1833F6D}"/>
                    </a:ext>
                  </a:extLst>
                </p14:cNvPr>
                <p14:cNvContentPartPr/>
                <p14:nvPr/>
              </p14:nvContentPartPr>
              <p14:xfrm>
                <a:off x="750694" y="1341939"/>
                <a:ext cx="5025600" cy="160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1B6B3C-68F5-EF9D-4B72-E0EAA1833F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2694" y="1323939"/>
                  <a:ext cx="5061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5903C1B-76D5-67A8-2EC2-01BEBBF1C6EA}"/>
                    </a:ext>
                  </a:extLst>
                </p14:cNvPr>
                <p14:cNvContentPartPr/>
                <p14:nvPr/>
              </p14:nvContentPartPr>
              <p14:xfrm>
                <a:off x="743494" y="1453179"/>
                <a:ext cx="20160" cy="2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5903C1B-76D5-67A8-2EC2-01BEBBF1C6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854" y="1435539"/>
                  <a:ext cx="55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60466A-08F1-EB22-DCE2-8BDA87CB8CCA}"/>
                    </a:ext>
                  </a:extLst>
                </p14:cNvPr>
                <p14:cNvContentPartPr/>
                <p14:nvPr/>
              </p14:nvContentPartPr>
              <p14:xfrm>
                <a:off x="809734" y="1344819"/>
                <a:ext cx="79920" cy="445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60466A-08F1-EB22-DCE2-8BDA87CB8C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2094" y="1327179"/>
                  <a:ext cx="115560" cy="44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FA37E9-9A81-9A9C-15E8-256AB865AF6A}"/>
                    </a:ext>
                  </a:extLst>
                </p14:cNvPr>
                <p14:cNvContentPartPr/>
                <p14:nvPr/>
              </p14:nvContentPartPr>
              <p14:xfrm>
                <a:off x="887134" y="5740059"/>
                <a:ext cx="4994640" cy="11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FA37E9-9A81-9A9C-15E8-256AB865AF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9494" y="5722059"/>
                  <a:ext cx="5030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EDFC9A-72DB-EA22-735A-FDA884B824B8}"/>
                    </a:ext>
                  </a:extLst>
                </p14:cNvPr>
                <p14:cNvContentPartPr/>
                <p14:nvPr/>
              </p14:nvContentPartPr>
              <p14:xfrm>
                <a:off x="5744974" y="1484859"/>
                <a:ext cx="5040" cy="1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EDFC9A-72DB-EA22-735A-FDA884B824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26974" y="1466859"/>
                  <a:ext cx="4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D58327-5990-C9CD-4674-C3BD0C22CC06}"/>
                    </a:ext>
                  </a:extLst>
                </p14:cNvPr>
                <p14:cNvContentPartPr/>
                <p14:nvPr/>
              </p14:nvContentPartPr>
              <p14:xfrm>
                <a:off x="5749294" y="1457859"/>
                <a:ext cx="101880" cy="4311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D58327-5990-C9CD-4674-C3BD0C22CC0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31294" y="1440219"/>
                  <a:ext cx="137520" cy="43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424A51-AE51-ACEE-83D8-EF818828C7D3}"/>
                    </a:ext>
                  </a:extLst>
                </p14:cNvPr>
                <p14:cNvContentPartPr/>
                <p14:nvPr/>
              </p14:nvContentPartPr>
              <p14:xfrm>
                <a:off x="8403934" y="2943939"/>
                <a:ext cx="82440" cy="78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424A51-AE51-ACEE-83D8-EF818828C7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86294" y="2925939"/>
                  <a:ext cx="11808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974D96-5AB1-5497-BD97-779CDBD47233}"/>
                    </a:ext>
                  </a:extLst>
                </p14:cNvPr>
                <p14:cNvContentPartPr/>
                <p14:nvPr/>
              </p14:nvContentPartPr>
              <p14:xfrm>
                <a:off x="8512294" y="3701739"/>
                <a:ext cx="685800" cy="21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974D96-5AB1-5497-BD97-779CDBD47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94294" y="3683739"/>
                  <a:ext cx="721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150" name="Ink 6149">
                  <a:extLst>
                    <a:ext uri="{FF2B5EF4-FFF2-40B4-BE49-F238E27FC236}">
                      <a16:creationId xmlns:a16="http://schemas.microsoft.com/office/drawing/2014/main" id="{7EB9AFD7-3ADD-7E5A-5B6A-939AA7B0B7D8}"/>
                    </a:ext>
                  </a:extLst>
                </p14:cNvPr>
                <p14:cNvContentPartPr/>
                <p14:nvPr/>
              </p14:nvContentPartPr>
              <p14:xfrm>
                <a:off x="9153814" y="2920539"/>
                <a:ext cx="2880" cy="1800"/>
              </p14:xfrm>
            </p:contentPart>
          </mc:Choice>
          <mc:Fallback xmlns="">
            <p:pic>
              <p:nvPicPr>
                <p:cNvPr id="6150" name="Ink 6149">
                  <a:extLst>
                    <a:ext uri="{FF2B5EF4-FFF2-40B4-BE49-F238E27FC236}">
                      <a16:creationId xmlns:a16="http://schemas.microsoft.com/office/drawing/2014/main" id="{7EB9AFD7-3ADD-7E5A-5B6A-939AA7B0B7D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35814" y="2902539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151" name="Ink 6150">
                  <a:extLst>
                    <a:ext uri="{FF2B5EF4-FFF2-40B4-BE49-F238E27FC236}">
                      <a16:creationId xmlns:a16="http://schemas.microsoft.com/office/drawing/2014/main" id="{BE0AD3D4-6CE0-1689-D8AE-4BABA93E5048}"/>
                    </a:ext>
                  </a:extLst>
                </p14:cNvPr>
                <p14:cNvContentPartPr/>
                <p14:nvPr/>
              </p14:nvContentPartPr>
              <p14:xfrm>
                <a:off x="5710774" y="1404219"/>
                <a:ext cx="3468240" cy="1513440"/>
              </p14:xfrm>
            </p:contentPart>
          </mc:Choice>
          <mc:Fallback xmlns="">
            <p:pic>
              <p:nvPicPr>
                <p:cNvPr id="6151" name="Ink 6150">
                  <a:extLst>
                    <a:ext uri="{FF2B5EF4-FFF2-40B4-BE49-F238E27FC236}">
                      <a16:creationId xmlns:a16="http://schemas.microsoft.com/office/drawing/2014/main" id="{BE0AD3D4-6CE0-1689-D8AE-4BABA93E504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92774" y="1386219"/>
                  <a:ext cx="3503880" cy="154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153" name="Ink 6152">
                <a:extLst>
                  <a:ext uri="{FF2B5EF4-FFF2-40B4-BE49-F238E27FC236}">
                    <a16:creationId xmlns:a16="http://schemas.microsoft.com/office/drawing/2014/main" id="{F3D45A4C-28A3-B35C-2047-E26C6D4772EA}"/>
                  </a:ext>
                </a:extLst>
              </p14:cNvPr>
              <p14:cNvContentPartPr/>
              <p14:nvPr/>
            </p14:nvContentPartPr>
            <p14:xfrm>
              <a:off x="2258014" y="3743139"/>
              <a:ext cx="251640" cy="206640"/>
            </p14:xfrm>
          </p:contentPart>
        </mc:Choice>
        <mc:Fallback xmlns="">
          <p:pic>
            <p:nvPicPr>
              <p:cNvPr id="6153" name="Ink 6152">
                <a:extLst>
                  <a:ext uri="{FF2B5EF4-FFF2-40B4-BE49-F238E27FC236}">
                    <a16:creationId xmlns:a16="http://schemas.microsoft.com/office/drawing/2014/main" id="{F3D45A4C-28A3-B35C-2047-E26C6D4772E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40374" y="3725139"/>
                <a:ext cx="2872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155" name="Ink 6154">
                <a:extLst>
                  <a:ext uri="{FF2B5EF4-FFF2-40B4-BE49-F238E27FC236}">
                    <a16:creationId xmlns:a16="http://schemas.microsoft.com/office/drawing/2014/main" id="{7C39B6F4-D282-9BEF-4EE4-1D510E5E6D6D}"/>
                  </a:ext>
                </a:extLst>
              </p14:cNvPr>
              <p14:cNvContentPartPr/>
              <p14:nvPr/>
            </p14:nvContentPartPr>
            <p14:xfrm>
              <a:off x="3573094" y="4724859"/>
              <a:ext cx="282600" cy="243360"/>
            </p14:xfrm>
          </p:contentPart>
        </mc:Choice>
        <mc:Fallback xmlns="">
          <p:pic>
            <p:nvPicPr>
              <p:cNvPr id="6155" name="Ink 6154">
                <a:extLst>
                  <a:ext uri="{FF2B5EF4-FFF2-40B4-BE49-F238E27FC236}">
                    <a16:creationId xmlns:a16="http://schemas.microsoft.com/office/drawing/2014/main" id="{7C39B6F4-D282-9BEF-4EE4-1D510E5E6D6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55094" y="4706859"/>
                <a:ext cx="318240" cy="27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86" name="Group 6185">
            <a:extLst>
              <a:ext uri="{FF2B5EF4-FFF2-40B4-BE49-F238E27FC236}">
                <a16:creationId xmlns:a16="http://schemas.microsoft.com/office/drawing/2014/main" id="{2BA706FE-1461-813D-3415-9C9099A1FC8C}"/>
              </a:ext>
            </a:extLst>
          </p:cNvPr>
          <p:cNvGrpSpPr/>
          <p:nvPr/>
        </p:nvGrpSpPr>
        <p:grpSpPr>
          <a:xfrm>
            <a:off x="2261614" y="3646299"/>
            <a:ext cx="1268280" cy="1068840"/>
            <a:chOff x="2261614" y="3646299"/>
            <a:chExt cx="1268280" cy="10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156" name="Ink 6155">
                  <a:extLst>
                    <a:ext uri="{FF2B5EF4-FFF2-40B4-BE49-F238E27FC236}">
                      <a16:creationId xmlns:a16="http://schemas.microsoft.com/office/drawing/2014/main" id="{62F509DA-4DC1-2F6C-11F6-71AC1D5618B4}"/>
                    </a:ext>
                  </a:extLst>
                </p14:cNvPr>
                <p14:cNvContentPartPr/>
                <p14:nvPr/>
              </p14:nvContentPartPr>
              <p14:xfrm>
                <a:off x="2300494" y="4012779"/>
                <a:ext cx="21240" cy="41040"/>
              </p14:xfrm>
            </p:contentPart>
          </mc:Choice>
          <mc:Fallback xmlns="">
            <p:pic>
              <p:nvPicPr>
                <p:cNvPr id="6156" name="Ink 6155">
                  <a:extLst>
                    <a:ext uri="{FF2B5EF4-FFF2-40B4-BE49-F238E27FC236}">
                      <a16:creationId xmlns:a16="http://schemas.microsoft.com/office/drawing/2014/main" id="{62F509DA-4DC1-2F6C-11F6-71AC1D5618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82494" y="3995139"/>
                  <a:ext cx="56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57" name="Ink 6156">
                  <a:extLst>
                    <a:ext uri="{FF2B5EF4-FFF2-40B4-BE49-F238E27FC236}">
                      <a16:creationId xmlns:a16="http://schemas.microsoft.com/office/drawing/2014/main" id="{F732F570-E3D7-8097-F866-381215E74BA6}"/>
                    </a:ext>
                  </a:extLst>
                </p14:cNvPr>
                <p14:cNvContentPartPr/>
                <p14:nvPr/>
              </p14:nvContentPartPr>
              <p14:xfrm>
                <a:off x="2261614" y="4154259"/>
                <a:ext cx="7200" cy="52560"/>
              </p14:xfrm>
            </p:contentPart>
          </mc:Choice>
          <mc:Fallback xmlns="">
            <p:pic>
              <p:nvPicPr>
                <p:cNvPr id="6157" name="Ink 6156">
                  <a:extLst>
                    <a:ext uri="{FF2B5EF4-FFF2-40B4-BE49-F238E27FC236}">
                      <a16:creationId xmlns:a16="http://schemas.microsoft.com/office/drawing/2014/main" id="{F732F570-E3D7-8097-F866-381215E74B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43614" y="4136259"/>
                  <a:ext cx="42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58" name="Ink 6157">
                  <a:extLst>
                    <a:ext uri="{FF2B5EF4-FFF2-40B4-BE49-F238E27FC236}">
                      <a16:creationId xmlns:a16="http://schemas.microsoft.com/office/drawing/2014/main" id="{76CB07F4-0F31-1371-E6E4-35D39224EE11}"/>
                    </a:ext>
                  </a:extLst>
                </p14:cNvPr>
                <p14:cNvContentPartPr/>
                <p14:nvPr/>
              </p14:nvContentPartPr>
              <p14:xfrm>
                <a:off x="2277094" y="4303299"/>
                <a:ext cx="3600" cy="44280"/>
              </p14:xfrm>
            </p:contentPart>
          </mc:Choice>
          <mc:Fallback xmlns="">
            <p:pic>
              <p:nvPicPr>
                <p:cNvPr id="6158" name="Ink 6157">
                  <a:extLst>
                    <a:ext uri="{FF2B5EF4-FFF2-40B4-BE49-F238E27FC236}">
                      <a16:creationId xmlns:a16="http://schemas.microsoft.com/office/drawing/2014/main" id="{76CB07F4-0F31-1371-E6E4-35D39224EE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59094" y="4285299"/>
                  <a:ext cx="39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59" name="Ink 6158">
                  <a:extLst>
                    <a:ext uri="{FF2B5EF4-FFF2-40B4-BE49-F238E27FC236}">
                      <a16:creationId xmlns:a16="http://schemas.microsoft.com/office/drawing/2014/main" id="{76A4EEF7-4B3D-3FAA-AC43-7C3E1876D578}"/>
                    </a:ext>
                  </a:extLst>
                </p14:cNvPr>
                <p14:cNvContentPartPr/>
                <p14:nvPr/>
              </p14:nvContentPartPr>
              <p14:xfrm>
                <a:off x="2315974" y="4415259"/>
                <a:ext cx="29160" cy="31680"/>
              </p14:xfrm>
            </p:contentPart>
          </mc:Choice>
          <mc:Fallback xmlns="">
            <p:pic>
              <p:nvPicPr>
                <p:cNvPr id="6159" name="Ink 6158">
                  <a:extLst>
                    <a:ext uri="{FF2B5EF4-FFF2-40B4-BE49-F238E27FC236}">
                      <a16:creationId xmlns:a16="http://schemas.microsoft.com/office/drawing/2014/main" id="{76A4EEF7-4B3D-3FAA-AC43-7C3E1876D5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97974" y="4397259"/>
                  <a:ext cx="64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160" name="Ink 6159">
                  <a:extLst>
                    <a:ext uri="{FF2B5EF4-FFF2-40B4-BE49-F238E27FC236}">
                      <a16:creationId xmlns:a16="http://schemas.microsoft.com/office/drawing/2014/main" id="{9602CBF9-F8FB-781C-AF9C-BAEAA5795ECE}"/>
                    </a:ext>
                  </a:extLst>
                </p14:cNvPr>
                <p14:cNvContentPartPr/>
                <p14:nvPr/>
              </p14:nvContentPartPr>
              <p14:xfrm>
                <a:off x="2504974" y="4544859"/>
                <a:ext cx="19080" cy="13680"/>
              </p14:xfrm>
            </p:contentPart>
          </mc:Choice>
          <mc:Fallback xmlns="">
            <p:pic>
              <p:nvPicPr>
                <p:cNvPr id="6160" name="Ink 6159">
                  <a:extLst>
                    <a:ext uri="{FF2B5EF4-FFF2-40B4-BE49-F238E27FC236}">
                      <a16:creationId xmlns:a16="http://schemas.microsoft.com/office/drawing/2014/main" id="{9602CBF9-F8FB-781C-AF9C-BAEAA5795E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6974" y="4527219"/>
                  <a:ext cx="54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61" name="Ink 6160">
                  <a:extLst>
                    <a:ext uri="{FF2B5EF4-FFF2-40B4-BE49-F238E27FC236}">
                      <a16:creationId xmlns:a16="http://schemas.microsoft.com/office/drawing/2014/main" id="{21BFC99A-A69A-F431-D474-0ED24AFDC183}"/>
                    </a:ext>
                  </a:extLst>
                </p14:cNvPr>
                <p14:cNvContentPartPr/>
                <p14:nvPr/>
              </p14:nvContentPartPr>
              <p14:xfrm>
                <a:off x="2663374" y="4612539"/>
                <a:ext cx="67680" cy="17280"/>
              </p14:xfrm>
            </p:contentPart>
          </mc:Choice>
          <mc:Fallback xmlns="">
            <p:pic>
              <p:nvPicPr>
                <p:cNvPr id="6161" name="Ink 6160">
                  <a:extLst>
                    <a:ext uri="{FF2B5EF4-FFF2-40B4-BE49-F238E27FC236}">
                      <a16:creationId xmlns:a16="http://schemas.microsoft.com/office/drawing/2014/main" id="{21BFC99A-A69A-F431-D474-0ED24AFDC1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5374" y="4594899"/>
                  <a:ext cx="103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62" name="Ink 6161">
                  <a:extLst>
                    <a:ext uri="{FF2B5EF4-FFF2-40B4-BE49-F238E27FC236}">
                      <a16:creationId xmlns:a16="http://schemas.microsoft.com/office/drawing/2014/main" id="{8E09DFFD-C5CB-6116-9E7C-C27A087445D7}"/>
                    </a:ext>
                  </a:extLst>
                </p14:cNvPr>
                <p14:cNvContentPartPr/>
                <p14:nvPr/>
              </p14:nvContentPartPr>
              <p14:xfrm>
                <a:off x="2912494" y="4681659"/>
                <a:ext cx="93600" cy="33480"/>
              </p14:xfrm>
            </p:contentPart>
          </mc:Choice>
          <mc:Fallback xmlns="">
            <p:pic>
              <p:nvPicPr>
                <p:cNvPr id="6162" name="Ink 6161">
                  <a:extLst>
                    <a:ext uri="{FF2B5EF4-FFF2-40B4-BE49-F238E27FC236}">
                      <a16:creationId xmlns:a16="http://schemas.microsoft.com/office/drawing/2014/main" id="{8E09DFFD-C5CB-6116-9E7C-C27A087445D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94854" y="4663659"/>
                  <a:ext cx="129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163" name="Ink 6162">
                  <a:extLst>
                    <a:ext uri="{FF2B5EF4-FFF2-40B4-BE49-F238E27FC236}">
                      <a16:creationId xmlns:a16="http://schemas.microsoft.com/office/drawing/2014/main" id="{43D07F59-4FA3-CCE1-7431-05C9C42CAED0}"/>
                    </a:ext>
                  </a:extLst>
                </p14:cNvPr>
                <p14:cNvContentPartPr/>
                <p14:nvPr/>
              </p14:nvContentPartPr>
              <p14:xfrm>
                <a:off x="3115894" y="4633419"/>
                <a:ext cx="84600" cy="30240"/>
              </p14:xfrm>
            </p:contentPart>
          </mc:Choice>
          <mc:Fallback xmlns="">
            <p:pic>
              <p:nvPicPr>
                <p:cNvPr id="6163" name="Ink 6162">
                  <a:extLst>
                    <a:ext uri="{FF2B5EF4-FFF2-40B4-BE49-F238E27FC236}">
                      <a16:creationId xmlns:a16="http://schemas.microsoft.com/office/drawing/2014/main" id="{43D07F59-4FA3-CCE1-7431-05C9C42CAED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98254" y="4615779"/>
                  <a:ext cx="120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164" name="Ink 6163">
                  <a:extLst>
                    <a:ext uri="{FF2B5EF4-FFF2-40B4-BE49-F238E27FC236}">
                      <a16:creationId xmlns:a16="http://schemas.microsoft.com/office/drawing/2014/main" id="{8B4A061E-04CE-9A01-1DE1-3C29B47A49AD}"/>
                    </a:ext>
                  </a:extLst>
                </p14:cNvPr>
                <p14:cNvContentPartPr/>
                <p14:nvPr/>
              </p14:nvContentPartPr>
              <p14:xfrm>
                <a:off x="3299134" y="4547019"/>
                <a:ext cx="56520" cy="32400"/>
              </p14:xfrm>
            </p:contentPart>
          </mc:Choice>
          <mc:Fallback xmlns="">
            <p:pic>
              <p:nvPicPr>
                <p:cNvPr id="6164" name="Ink 6163">
                  <a:extLst>
                    <a:ext uri="{FF2B5EF4-FFF2-40B4-BE49-F238E27FC236}">
                      <a16:creationId xmlns:a16="http://schemas.microsoft.com/office/drawing/2014/main" id="{8B4A061E-04CE-9A01-1DE1-3C29B47A49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81134" y="4529379"/>
                  <a:ext cx="92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165" name="Ink 6164">
                  <a:extLst>
                    <a:ext uri="{FF2B5EF4-FFF2-40B4-BE49-F238E27FC236}">
                      <a16:creationId xmlns:a16="http://schemas.microsoft.com/office/drawing/2014/main" id="{6CFE52A9-A7EF-9B5A-795D-E2F9140BAE26}"/>
                    </a:ext>
                  </a:extLst>
                </p14:cNvPr>
                <p14:cNvContentPartPr/>
                <p14:nvPr/>
              </p14:nvContentPartPr>
              <p14:xfrm>
                <a:off x="3447814" y="4433259"/>
                <a:ext cx="42480" cy="56520"/>
              </p14:xfrm>
            </p:contentPart>
          </mc:Choice>
          <mc:Fallback xmlns="">
            <p:pic>
              <p:nvPicPr>
                <p:cNvPr id="6165" name="Ink 6164">
                  <a:extLst>
                    <a:ext uri="{FF2B5EF4-FFF2-40B4-BE49-F238E27FC236}">
                      <a16:creationId xmlns:a16="http://schemas.microsoft.com/office/drawing/2014/main" id="{6CFE52A9-A7EF-9B5A-795D-E2F9140BAE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30174" y="4415619"/>
                  <a:ext cx="78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75" name="Ink 6174">
                  <a:extLst>
                    <a:ext uri="{FF2B5EF4-FFF2-40B4-BE49-F238E27FC236}">
                      <a16:creationId xmlns:a16="http://schemas.microsoft.com/office/drawing/2014/main" id="{789FE342-A07D-D3AC-2DF2-1870414A9F83}"/>
                    </a:ext>
                  </a:extLst>
                </p14:cNvPr>
                <p14:cNvContentPartPr/>
                <p14:nvPr/>
              </p14:nvContentPartPr>
              <p14:xfrm>
                <a:off x="2461414" y="3683379"/>
                <a:ext cx="44280" cy="12240"/>
              </p14:xfrm>
            </p:contentPart>
          </mc:Choice>
          <mc:Fallback xmlns="">
            <p:pic>
              <p:nvPicPr>
                <p:cNvPr id="6175" name="Ink 6174">
                  <a:extLst>
                    <a:ext uri="{FF2B5EF4-FFF2-40B4-BE49-F238E27FC236}">
                      <a16:creationId xmlns:a16="http://schemas.microsoft.com/office/drawing/2014/main" id="{789FE342-A07D-D3AC-2DF2-1870414A9F8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43774" y="3665739"/>
                  <a:ext cx="79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176" name="Ink 6175">
                  <a:extLst>
                    <a:ext uri="{FF2B5EF4-FFF2-40B4-BE49-F238E27FC236}">
                      <a16:creationId xmlns:a16="http://schemas.microsoft.com/office/drawing/2014/main" id="{A9E7DBF1-F8B1-F74B-5ABF-9326CCFFB980}"/>
                    </a:ext>
                  </a:extLst>
                </p14:cNvPr>
                <p14:cNvContentPartPr/>
                <p14:nvPr/>
              </p14:nvContentPartPr>
              <p14:xfrm>
                <a:off x="2622694" y="3662139"/>
                <a:ext cx="30960" cy="5760"/>
              </p14:xfrm>
            </p:contentPart>
          </mc:Choice>
          <mc:Fallback xmlns="">
            <p:pic>
              <p:nvPicPr>
                <p:cNvPr id="6176" name="Ink 6175">
                  <a:extLst>
                    <a:ext uri="{FF2B5EF4-FFF2-40B4-BE49-F238E27FC236}">
                      <a16:creationId xmlns:a16="http://schemas.microsoft.com/office/drawing/2014/main" id="{A9E7DBF1-F8B1-F74B-5ABF-9326CCFFB98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05054" y="3644499"/>
                  <a:ext cx="66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77" name="Ink 6176">
                  <a:extLst>
                    <a:ext uri="{FF2B5EF4-FFF2-40B4-BE49-F238E27FC236}">
                      <a16:creationId xmlns:a16="http://schemas.microsoft.com/office/drawing/2014/main" id="{B43550AE-B108-A110-E576-1E32C5DBA321}"/>
                    </a:ext>
                  </a:extLst>
                </p14:cNvPr>
                <p14:cNvContentPartPr/>
                <p14:nvPr/>
              </p14:nvContentPartPr>
              <p14:xfrm>
                <a:off x="2753374" y="3654579"/>
                <a:ext cx="33480" cy="3600"/>
              </p14:xfrm>
            </p:contentPart>
          </mc:Choice>
          <mc:Fallback xmlns="">
            <p:pic>
              <p:nvPicPr>
                <p:cNvPr id="6177" name="Ink 6176">
                  <a:extLst>
                    <a:ext uri="{FF2B5EF4-FFF2-40B4-BE49-F238E27FC236}">
                      <a16:creationId xmlns:a16="http://schemas.microsoft.com/office/drawing/2014/main" id="{B43550AE-B108-A110-E576-1E32C5DBA3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35734" y="3636939"/>
                  <a:ext cx="69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178" name="Ink 6177">
                  <a:extLst>
                    <a:ext uri="{FF2B5EF4-FFF2-40B4-BE49-F238E27FC236}">
                      <a16:creationId xmlns:a16="http://schemas.microsoft.com/office/drawing/2014/main" id="{2F5E6101-BBB8-21CB-1565-FC15D0BF916D}"/>
                    </a:ext>
                  </a:extLst>
                </p14:cNvPr>
                <p14:cNvContentPartPr/>
                <p14:nvPr/>
              </p14:nvContentPartPr>
              <p14:xfrm>
                <a:off x="2894494" y="3646299"/>
                <a:ext cx="38160" cy="6120"/>
              </p14:xfrm>
            </p:contentPart>
          </mc:Choice>
          <mc:Fallback xmlns="">
            <p:pic>
              <p:nvPicPr>
                <p:cNvPr id="6178" name="Ink 6177">
                  <a:extLst>
                    <a:ext uri="{FF2B5EF4-FFF2-40B4-BE49-F238E27FC236}">
                      <a16:creationId xmlns:a16="http://schemas.microsoft.com/office/drawing/2014/main" id="{2F5E6101-BBB8-21CB-1565-FC15D0BF91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76494" y="3628299"/>
                  <a:ext cx="73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179" name="Ink 6178">
                  <a:extLst>
                    <a:ext uri="{FF2B5EF4-FFF2-40B4-BE49-F238E27FC236}">
                      <a16:creationId xmlns:a16="http://schemas.microsoft.com/office/drawing/2014/main" id="{A34EADF2-B836-FCB2-0870-6A2B5311C1B5}"/>
                    </a:ext>
                  </a:extLst>
                </p14:cNvPr>
                <p14:cNvContentPartPr/>
                <p14:nvPr/>
              </p14:nvContentPartPr>
              <p14:xfrm>
                <a:off x="3077374" y="3669699"/>
                <a:ext cx="61560" cy="14400"/>
              </p14:xfrm>
            </p:contentPart>
          </mc:Choice>
          <mc:Fallback xmlns="">
            <p:pic>
              <p:nvPicPr>
                <p:cNvPr id="6179" name="Ink 6178">
                  <a:extLst>
                    <a:ext uri="{FF2B5EF4-FFF2-40B4-BE49-F238E27FC236}">
                      <a16:creationId xmlns:a16="http://schemas.microsoft.com/office/drawing/2014/main" id="{A34EADF2-B836-FCB2-0870-6A2B5311C1B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59734" y="3651699"/>
                  <a:ext cx="97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80" name="Ink 6179">
                  <a:extLst>
                    <a:ext uri="{FF2B5EF4-FFF2-40B4-BE49-F238E27FC236}">
                      <a16:creationId xmlns:a16="http://schemas.microsoft.com/office/drawing/2014/main" id="{6993EAAF-540E-F96B-7703-F6B37C8F4C80}"/>
                    </a:ext>
                  </a:extLst>
                </p14:cNvPr>
                <p14:cNvContentPartPr/>
                <p14:nvPr/>
              </p14:nvContentPartPr>
              <p14:xfrm>
                <a:off x="3251614" y="3727659"/>
                <a:ext cx="40320" cy="27000"/>
              </p14:xfrm>
            </p:contentPart>
          </mc:Choice>
          <mc:Fallback xmlns="">
            <p:pic>
              <p:nvPicPr>
                <p:cNvPr id="6180" name="Ink 6179">
                  <a:extLst>
                    <a:ext uri="{FF2B5EF4-FFF2-40B4-BE49-F238E27FC236}">
                      <a16:creationId xmlns:a16="http://schemas.microsoft.com/office/drawing/2014/main" id="{6993EAAF-540E-F96B-7703-F6B37C8F4C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33614" y="3710019"/>
                  <a:ext cx="75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81" name="Ink 6180">
                  <a:extLst>
                    <a:ext uri="{FF2B5EF4-FFF2-40B4-BE49-F238E27FC236}">
                      <a16:creationId xmlns:a16="http://schemas.microsoft.com/office/drawing/2014/main" id="{10C1577A-AAA1-86D8-EC77-F54DD0962673}"/>
                    </a:ext>
                  </a:extLst>
                </p14:cNvPr>
                <p14:cNvContentPartPr/>
                <p14:nvPr/>
              </p14:nvContentPartPr>
              <p14:xfrm>
                <a:off x="3361774" y="3809019"/>
                <a:ext cx="53280" cy="66960"/>
              </p14:xfrm>
            </p:contentPart>
          </mc:Choice>
          <mc:Fallback xmlns="">
            <p:pic>
              <p:nvPicPr>
                <p:cNvPr id="6181" name="Ink 6180">
                  <a:extLst>
                    <a:ext uri="{FF2B5EF4-FFF2-40B4-BE49-F238E27FC236}">
                      <a16:creationId xmlns:a16="http://schemas.microsoft.com/office/drawing/2014/main" id="{10C1577A-AAA1-86D8-EC77-F54DD09626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44134" y="3791019"/>
                  <a:ext cx="88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82" name="Ink 6181">
                  <a:extLst>
                    <a:ext uri="{FF2B5EF4-FFF2-40B4-BE49-F238E27FC236}">
                      <a16:creationId xmlns:a16="http://schemas.microsoft.com/office/drawing/2014/main" id="{2E7A14F9-0B47-0A2A-0746-ABA7AF5F33B6}"/>
                    </a:ext>
                  </a:extLst>
                </p14:cNvPr>
                <p14:cNvContentPartPr/>
                <p14:nvPr/>
              </p14:nvContentPartPr>
              <p14:xfrm>
                <a:off x="3460774" y="3955179"/>
                <a:ext cx="30240" cy="61560"/>
              </p14:xfrm>
            </p:contentPart>
          </mc:Choice>
          <mc:Fallback xmlns="">
            <p:pic>
              <p:nvPicPr>
                <p:cNvPr id="6182" name="Ink 6181">
                  <a:extLst>
                    <a:ext uri="{FF2B5EF4-FFF2-40B4-BE49-F238E27FC236}">
                      <a16:creationId xmlns:a16="http://schemas.microsoft.com/office/drawing/2014/main" id="{2E7A14F9-0B47-0A2A-0746-ABA7AF5F33B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42774" y="3937539"/>
                  <a:ext cx="65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83" name="Ink 6182">
                  <a:extLst>
                    <a:ext uri="{FF2B5EF4-FFF2-40B4-BE49-F238E27FC236}">
                      <a16:creationId xmlns:a16="http://schemas.microsoft.com/office/drawing/2014/main" id="{FAAF4DF6-AFBF-164F-26EA-CA6B5F980A22}"/>
                    </a:ext>
                  </a:extLst>
                </p14:cNvPr>
                <p14:cNvContentPartPr/>
                <p14:nvPr/>
              </p14:nvContentPartPr>
              <p14:xfrm>
                <a:off x="3491734" y="4103499"/>
                <a:ext cx="2880" cy="48960"/>
              </p14:xfrm>
            </p:contentPart>
          </mc:Choice>
          <mc:Fallback xmlns="">
            <p:pic>
              <p:nvPicPr>
                <p:cNvPr id="6183" name="Ink 6182">
                  <a:extLst>
                    <a:ext uri="{FF2B5EF4-FFF2-40B4-BE49-F238E27FC236}">
                      <a16:creationId xmlns:a16="http://schemas.microsoft.com/office/drawing/2014/main" id="{FAAF4DF6-AFBF-164F-26EA-CA6B5F980A2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73734" y="4085859"/>
                  <a:ext cx="38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84" name="Ink 6183">
                  <a:extLst>
                    <a:ext uri="{FF2B5EF4-FFF2-40B4-BE49-F238E27FC236}">
                      <a16:creationId xmlns:a16="http://schemas.microsoft.com/office/drawing/2014/main" id="{B3B41F0B-84C4-4804-31D7-B72AF752BD59}"/>
                    </a:ext>
                  </a:extLst>
                </p14:cNvPr>
                <p14:cNvContentPartPr/>
                <p14:nvPr/>
              </p14:nvContentPartPr>
              <p14:xfrm>
                <a:off x="3500014" y="4190979"/>
                <a:ext cx="18000" cy="56880"/>
              </p14:xfrm>
            </p:contentPart>
          </mc:Choice>
          <mc:Fallback xmlns="">
            <p:pic>
              <p:nvPicPr>
                <p:cNvPr id="6184" name="Ink 6183">
                  <a:extLst>
                    <a:ext uri="{FF2B5EF4-FFF2-40B4-BE49-F238E27FC236}">
                      <a16:creationId xmlns:a16="http://schemas.microsoft.com/office/drawing/2014/main" id="{B3B41F0B-84C4-4804-31D7-B72AF752BD5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82374" y="4173339"/>
                  <a:ext cx="53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85" name="Ink 6184">
                  <a:extLst>
                    <a:ext uri="{FF2B5EF4-FFF2-40B4-BE49-F238E27FC236}">
                      <a16:creationId xmlns:a16="http://schemas.microsoft.com/office/drawing/2014/main" id="{A8639A86-E98D-3DF4-1F6A-781A90187113}"/>
                    </a:ext>
                  </a:extLst>
                </p14:cNvPr>
                <p14:cNvContentPartPr/>
                <p14:nvPr/>
              </p14:nvContentPartPr>
              <p14:xfrm>
                <a:off x="3527374" y="4361979"/>
                <a:ext cx="2520" cy="7920"/>
              </p14:xfrm>
            </p:contentPart>
          </mc:Choice>
          <mc:Fallback xmlns="">
            <p:pic>
              <p:nvPicPr>
                <p:cNvPr id="6185" name="Ink 6184">
                  <a:extLst>
                    <a:ext uri="{FF2B5EF4-FFF2-40B4-BE49-F238E27FC236}">
                      <a16:creationId xmlns:a16="http://schemas.microsoft.com/office/drawing/2014/main" id="{A8639A86-E98D-3DF4-1F6A-781A901871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09734" y="4343979"/>
                  <a:ext cx="381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195" name="Ink 6194">
                <a:extLst>
                  <a:ext uri="{FF2B5EF4-FFF2-40B4-BE49-F238E27FC236}">
                    <a16:creationId xmlns:a16="http://schemas.microsoft.com/office/drawing/2014/main" id="{445172B7-7A2D-DBBE-E4A9-406CD354DA5E}"/>
                  </a:ext>
                </a:extLst>
              </p14:cNvPr>
              <p14:cNvContentPartPr/>
              <p14:nvPr/>
            </p14:nvContentPartPr>
            <p14:xfrm>
              <a:off x="3859294" y="4612539"/>
              <a:ext cx="28080" cy="45720"/>
            </p14:xfrm>
          </p:contentPart>
        </mc:Choice>
        <mc:Fallback xmlns="">
          <p:pic>
            <p:nvPicPr>
              <p:cNvPr id="6195" name="Ink 6194">
                <a:extLst>
                  <a:ext uri="{FF2B5EF4-FFF2-40B4-BE49-F238E27FC236}">
                    <a16:creationId xmlns:a16="http://schemas.microsoft.com/office/drawing/2014/main" id="{445172B7-7A2D-DBBE-E4A9-406CD354DA5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41654" y="4594899"/>
                <a:ext cx="63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196" name="Ink 6195">
                <a:extLst>
                  <a:ext uri="{FF2B5EF4-FFF2-40B4-BE49-F238E27FC236}">
                    <a16:creationId xmlns:a16="http://schemas.microsoft.com/office/drawing/2014/main" id="{93E2B208-7AF8-8D63-C5A5-C0C7B1BE59DC}"/>
                  </a:ext>
                </a:extLst>
              </p14:cNvPr>
              <p14:cNvContentPartPr/>
              <p14:nvPr/>
            </p14:nvContentPartPr>
            <p14:xfrm>
              <a:off x="3930214" y="4439379"/>
              <a:ext cx="21600" cy="73080"/>
            </p14:xfrm>
          </p:contentPart>
        </mc:Choice>
        <mc:Fallback xmlns="">
          <p:pic>
            <p:nvPicPr>
              <p:cNvPr id="6196" name="Ink 6195">
                <a:extLst>
                  <a:ext uri="{FF2B5EF4-FFF2-40B4-BE49-F238E27FC236}">
                    <a16:creationId xmlns:a16="http://schemas.microsoft.com/office/drawing/2014/main" id="{93E2B208-7AF8-8D63-C5A5-C0C7B1BE59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912574" y="4421379"/>
                <a:ext cx="57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197" name="Ink 6196">
                <a:extLst>
                  <a:ext uri="{FF2B5EF4-FFF2-40B4-BE49-F238E27FC236}">
                    <a16:creationId xmlns:a16="http://schemas.microsoft.com/office/drawing/2014/main" id="{7FE8EE45-0D24-90AF-C1A6-CD1E5EFECDFF}"/>
                  </a:ext>
                </a:extLst>
              </p14:cNvPr>
              <p14:cNvContentPartPr/>
              <p14:nvPr/>
            </p14:nvContentPartPr>
            <p14:xfrm>
              <a:off x="3937414" y="4261539"/>
              <a:ext cx="9360" cy="66960"/>
            </p14:xfrm>
          </p:contentPart>
        </mc:Choice>
        <mc:Fallback xmlns="">
          <p:pic>
            <p:nvPicPr>
              <p:cNvPr id="6197" name="Ink 6196">
                <a:extLst>
                  <a:ext uri="{FF2B5EF4-FFF2-40B4-BE49-F238E27FC236}">
                    <a16:creationId xmlns:a16="http://schemas.microsoft.com/office/drawing/2014/main" id="{7FE8EE45-0D24-90AF-C1A6-CD1E5EFECDF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19414" y="4243539"/>
                <a:ext cx="45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198" name="Ink 6197">
                <a:extLst>
                  <a:ext uri="{FF2B5EF4-FFF2-40B4-BE49-F238E27FC236}">
                    <a16:creationId xmlns:a16="http://schemas.microsoft.com/office/drawing/2014/main" id="{F71C90E8-E246-C8AF-8BC1-B2F5B1A19297}"/>
                  </a:ext>
                </a:extLst>
              </p14:cNvPr>
              <p14:cNvContentPartPr/>
              <p14:nvPr/>
            </p14:nvContentPartPr>
            <p14:xfrm>
              <a:off x="3867214" y="4160739"/>
              <a:ext cx="20520" cy="33840"/>
            </p14:xfrm>
          </p:contentPart>
        </mc:Choice>
        <mc:Fallback xmlns="">
          <p:pic>
            <p:nvPicPr>
              <p:cNvPr id="6198" name="Ink 6197">
                <a:extLst>
                  <a:ext uri="{FF2B5EF4-FFF2-40B4-BE49-F238E27FC236}">
                    <a16:creationId xmlns:a16="http://schemas.microsoft.com/office/drawing/2014/main" id="{F71C90E8-E246-C8AF-8BC1-B2F5B1A1929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849574" y="4142739"/>
                <a:ext cx="56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199" name="Ink 6198">
                <a:extLst>
                  <a:ext uri="{FF2B5EF4-FFF2-40B4-BE49-F238E27FC236}">
                    <a16:creationId xmlns:a16="http://schemas.microsoft.com/office/drawing/2014/main" id="{4010B182-7628-D766-1ED2-DEE000EAEAE2}"/>
                  </a:ext>
                </a:extLst>
              </p14:cNvPr>
              <p14:cNvContentPartPr/>
              <p14:nvPr/>
            </p14:nvContentPartPr>
            <p14:xfrm>
              <a:off x="3744454" y="4049139"/>
              <a:ext cx="37080" cy="34560"/>
            </p14:xfrm>
          </p:contentPart>
        </mc:Choice>
        <mc:Fallback xmlns="">
          <p:pic>
            <p:nvPicPr>
              <p:cNvPr id="6199" name="Ink 6198">
                <a:extLst>
                  <a:ext uri="{FF2B5EF4-FFF2-40B4-BE49-F238E27FC236}">
                    <a16:creationId xmlns:a16="http://schemas.microsoft.com/office/drawing/2014/main" id="{4010B182-7628-D766-1ED2-DEE000EAEAE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726814" y="4031139"/>
                <a:ext cx="727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200" name="Ink 6199">
                <a:extLst>
                  <a:ext uri="{FF2B5EF4-FFF2-40B4-BE49-F238E27FC236}">
                    <a16:creationId xmlns:a16="http://schemas.microsoft.com/office/drawing/2014/main" id="{FCE9DBF2-0B38-1024-1B85-019AFF6A5129}"/>
                  </a:ext>
                </a:extLst>
              </p14:cNvPr>
              <p14:cNvContentPartPr/>
              <p14:nvPr/>
            </p14:nvContentPartPr>
            <p14:xfrm>
              <a:off x="3622774" y="3964899"/>
              <a:ext cx="46800" cy="33480"/>
            </p14:xfrm>
          </p:contentPart>
        </mc:Choice>
        <mc:Fallback xmlns="">
          <p:pic>
            <p:nvPicPr>
              <p:cNvPr id="6200" name="Ink 6199">
                <a:extLst>
                  <a:ext uri="{FF2B5EF4-FFF2-40B4-BE49-F238E27FC236}">
                    <a16:creationId xmlns:a16="http://schemas.microsoft.com/office/drawing/2014/main" id="{FCE9DBF2-0B38-1024-1B85-019AFF6A512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05134" y="3946899"/>
                <a:ext cx="824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201" name="Ink 6200">
                <a:extLst>
                  <a:ext uri="{FF2B5EF4-FFF2-40B4-BE49-F238E27FC236}">
                    <a16:creationId xmlns:a16="http://schemas.microsoft.com/office/drawing/2014/main" id="{FD0B143B-B318-CA02-B965-B196E551B321}"/>
                  </a:ext>
                </a:extLst>
              </p14:cNvPr>
              <p14:cNvContentPartPr/>
              <p14:nvPr/>
            </p14:nvContentPartPr>
            <p14:xfrm>
              <a:off x="3433054" y="3900099"/>
              <a:ext cx="47160" cy="16920"/>
            </p14:xfrm>
          </p:contentPart>
        </mc:Choice>
        <mc:Fallback xmlns="">
          <p:pic>
            <p:nvPicPr>
              <p:cNvPr id="6201" name="Ink 6200">
                <a:extLst>
                  <a:ext uri="{FF2B5EF4-FFF2-40B4-BE49-F238E27FC236}">
                    <a16:creationId xmlns:a16="http://schemas.microsoft.com/office/drawing/2014/main" id="{FD0B143B-B318-CA02-B965-B196E551B32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415054" y="3882459"/>
                <a:ext cx="82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202" name="Ink 6201">
                <a:extLst>
                  <a:ext uri="{FF2B5EF4-FFF2-40B4-BE49-F238E27FC236}">
                    <a16:creationId xmlns:a16="http://schemas.microsoft.com/office/drawing/2014/main" id="{7B20C88A-5189-CA9A-C8B8-95E0F4FC9AAE}"/>
                  </a:ext>
                </a:extLst>
              </p14:cNvPr>
              <p14:cNvContentPartPr/>
              <p14:nvPr/>
            </p14:nvContentPartPr>
            <p14:xfrm>
              <a:off x="3187534" y="3932859"/>
              <a:ext cx="60840" cy="17280"/>
            </p14:xfrm>
          </p:contentPart>
        </mc:Choice>
        <mc:Fallback xmlns="">
          <p:pic>
            <p:nvPicPr>
              <p:cNvPr id="6202" name="Ink 6201">
                <a:extLst>
                  <a:ext uri="{FF2B5EF4-FFF2-40B4-BE49-F238E27FC236}">
                    <a16:creationId xmlns:a16="http://schemas.microsoft.com/office/drawing/2014/main" id="{7B20C88A-5189-CA9A-C8B8-95E0F4FC9AA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169534" y="3914859"/>
                <a:ext cx="9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203" name="Ink 6202">
                <a:extLst>
                  <a:ext uri="{FF2B5EF4-FFF2-40B4-BE49-F238E27FC236}">
                    <a16:creationId xmlns:a16="http://schemas.microsoft.com/office/drawing/2014/main" id="{5B85FE0D-78A8-453E-ABB4-14D5EC6CA980}"/>
                  </a:ext>
                </a:extLst>
              </p14:cNvPr>
              <p14:cNvContentPartPr/>
              <p14:nvPr/>
            </p14:nvContentPartPr>
            <p14:xfrm>
              <a:off x="3000694" y="4028979"/>
              <a:ext cx="28080" cy="17280"/>
            </p14:xfrm>
          </p:contentPart>
        </mc:Choice>
        <mc:Fallback xmlns="">
          <p:pic>
            <p:nvPicPr>
              <p:cNvPr id="6203" name="Ink 6202">
                <a:extLst>
                  <a:ext uri="{FF2B5EF4-FFF2-40B4-BE49-F238E27FC236}">
                    <a16:creationId xmlns:a16="http://schemas.microsoft.com/office/drawing/2014/main" id="{5B85FE0D-78A8-453E-ABB4-14D5EC6CA98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982694" y="4010979"/>
                <a:ext cx="63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204" name="Ink 6203">
                <a:extLst>
                  <a:ext uri="{FF2B5EF4-FFF2-40B4-BE49-F238E27FC236}">
                    <a16:creationId xmlns:a16="http://schemas.microsoft.com/office/drawing/2014/main" id="{5F881746-4F34-CC37-FBC4-EAA569C6E1D3}"/>
                  </a:ext>
                </a:extLst>
              </p14:cNvPr>
              <p14:cNvContentPartPr/>
              <p14:nvPr/>
            </p14:nvContentPartPr>
            <p14:xfrm>
              <a:off x="2853454" y="4113579"/>
              <a:ext cx="18000" cy="42480"/>
            </p14:xfrm>
          </p:contentPart>
        </mc:Choice>
        <mc:Fallback xmlns="">
          <p:pic>
            <p:nvPicPr>
              <p:cNvPr id="6204" name="Ink 6203">
                <a:extLst>
                  <a:ext uri="{FF2B5EF4-FFF2-40B4-BE49-F238E27FC236}">
                    <a16:creationId xmlns:a16="http://schemas.microsoft.com/office/drawing/2014/main" id="{5F881746-4F34-CC37-FBC4-EAA569C6E1D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835454" y="4095939"/>
                <a:ext cx="536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205" name="Ink 6204">
                <a:extLst>
                  <a:ext uri="{FF2B5EF4-FFF2-40B4-BE49-F238E27FC236}">
                    <a16:creationId xmlns:a16="http://schemas.microsoft.com/office/drawing/2014/main" id="{3E2C6AA4-6C42-5C51-B455-222127675B30}"/>
                  </a:ext>
                </a:extLst>
              </p14:cNvPr>
              <p14:cNvContentPartPr/>
              <p14:nvPr/>
            </p14:nvContentPartPr>
            <p14:xfrm>
              <a:off x="2836894" y="4316979"/>
              <a:ext cx="3960" cy="30600"/>
            </p14:xfrm>
          </p:contentPart>
        </mc:Choice>
        <mc:Fallback xmlns="">
          <p:pic>
            <p:nvPicPr>
              <p:cNvPr id="6205" name="Ink 6204">
                <a:extLst>
                  <a:ext uri="{FF2B5EF4-FFF2-40B4-BE49-F238E27FC236}">
                    <a16:creationId xmlns:a16="http://schemas.microsoft.com/office/drawing/2014/main" id="{3E2C6AA4-6C42-5C51-B455-222127675B3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818894" y="4299339"/>
                <a:ext cx="39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214" name="Ink 6213">
                <a:extLst>
                  <a:ext uri="{FF2B5EF4-FFF2-40B4-BE49-F238E27FC236}">
                    <a16:creationId xmlns:a16="http://schemas.microsoft.com/office/drawing/2014/main" id="{2623E8E7-59E4-3F07-E6D6-DF2C5C8F8DF1}"/>
                  </a:ext>
                </a:extLst>
              </p14:cNvPr>
              <p14:cNvContentPartPr/>
              <p14:nvPr/>
            </p14:nvContentPartPr>
            <p14:xfrm>
              <a:off x="2839054" y="4522899"/>
              <a:ext cx="20520" cy="65880"/>
            </p14:xfrm>
          </p:contentPart>
        </mc:Choice>
        <mc:Fallback xmlns="">
          <p:pic>
            <p:nvPicPr>
              <p:cNvPr id="6214" name="Ink 6213">
                <a:extLst>
                  <a:ext uri="{FF2B5EF4-FFF2-40B4-BE49-F238E27FC236}">
                    <a16:creationId xmlns:a16="http://schemas.microsoft.com/office/drawing/2014/main" id="{2623E8E7-59E4-3F07-E6D6-DF2C5C8F8DF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21054" y="4505259"/>
                <a:ext cx="5616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24" name="Group 6223">
            <a:extLst>
              <a:ext uri="{FF2B5EF4-FFF2-40B4-BE49-F238E27FC236}">
                <a16:creationId xmlns:a16="http://schemas.microsoft.com/office/drawing/2014/main" id="{385A1401-7474-9343-52C4-A5E47179FE17}"/>
              </a:ext>
            </a:extLst>
          </p:cNvPr>
          <p:cNvGrpSpPr/>
          <p:nvPr/>
        </p:nvGrpSpPr>
        <p:grpSpPr>
          <a:xfrm>
            <a:off x="3055054" y="4860219"/>
            <a:ext cx="457920" cy="84600"/>
            <a:chOff x="3055054" y="4860219"/>
            <a:chExt cx="45792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20" name="Ink 6219">
                  <a:extLst>
                    <a:ext uri="{FF2B5EF4-FFF2-40B4-BE49-F238E27FC236}">
                      <a16:creationId xmlns:a16="http://schemas.microsoft.com/office/drawing/2014/main" id="{288200B6-EDC2-C130-79BB-9EE125ACB5C9}"/>
                    </a:ext>
                  </a:extLst>
                </p14:cNvPr>
                <p14:cNvContentPartPr/>
                <p14:nvPr/>
              </p14:nvContentPartPr>
              <p14:xfrm>
                <a:off x="3055054" y="4860219"/>
                <a:ext cx="94680" cy="27720"/>
              </p14:xfrm>
            </p:contentPart>
          </mc:Choice>
          <mc:Fallback xmlns="">
            <p:pic>
              <p:nvPicPr>
                <p:cNvPr id="6220" name="Ink 6219">
                  <a:extLst>
                    <a:ext uri="{FF2B5EF4-FFF2-40B4-BE49-F238E27FC236}">
                      <a16:creationId xmlns:a16="http://schemas.microsoft.com/office/drawing/2014/main" id="{288200B6-EDC2-C130-79BB-9EE125ACB5C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37414" y="4842579"/>
                  <a:ext cx="130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21" name="Ink 6220">
                  <a:extLst>
                    <a:ext uri="{FF2B5EF4-FFF2-40B4-BE49-F238E27FC236}">
                      <a16:creationId xmlns:a16="http://schemas.microsoft.com/office/drawing/2014/main" id="{10084072-A657-D6A0-A405-6B1E97AD771E}"/>
                    </a:ext>
                  </a:extLst>
                </p14:cNvPr>
                <p14:cNvContentPartPr/>
                <p14:nvPr/>
              </p14:nvContentPartPr>
              <p14:xfrm>
                <a:off x="3429814" y="4937619"/>
                <a:ext cx="83160" cy="7200"/>
              </p14:xfrm>
            </p:contentPart>
          </mc:Choice>
          <mc:Fallback xmlns="">
            <p:pic>
              <p:nvPicPr>
                <p:cNvPr id="6221" name="Ink 6220">
                  <a:extLst>
                    <a:ext uri="{FF2B5EF4-FFF2-40B4-BE49-F238E27FC236}">
                      <a16:creationId xmlns:a16="http://schemas.microsoft.com/office/drawing/2014/main" id="{10084072-A657-D6A0-A405-6B1E97AD771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11814" y="4919979"/>
                  <a:ext cx="118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23" name="Ink 6222">
                  <a:extLst>
                    <a:ext uri="{FF2B5EF4-FFF2-40B4-BE49-F238E27FC236}">
                      <a16:creationId xmlns:a16="http://schemas.microsoft.com/office/drawing/2014/main" id="{651E9AFD-FEB0-5E04-0B39-554676A8A43C}"/>
                    </a:ext>
                  </a:extLst>
                </p14:cNvPr>
                <p14:cNvContentPartPr/>
                <p14:nvPr/>
              </p14:nvContentPartPr>
              <p14:xfrm>
                <a:off x="3258814" y="4909539"/>
                <a:ext cx="49680" cy="5040"/>
              </p14:xfrm>
            </p:contentPart>
          </mc:Choice>
          <mc:Fallback xmlns="">
            <p:pic>
              <p:nvPicPr>
                <p:cNvPr id="6223" name="Ink 6222">
                  <a:extLst>
                    <a:ext uri="{FF2B5EF4-FFF2-40B4-BE49-F238E27FC236}">
                      <a16:creationId xmlns:a16="http://schemas.microsoft.com/office/drawing/2014/main" id="{651E9AFD-FEB0-5E04-0B39-554676A8A43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40814" y="4891539"/>
                  <a:ext cx="853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226" name="Ink 6225">
                <a:extLst>
                  <a:ext uri="{FF2B5EF4-FFF2-40B4-BE49-F238E27FC236}">
                    <a16:creationId xmlns:a16="http://schemas.microsoft.com/office/drawing/2014/main" id="{27089BD4-0AA2-B7F9-5977-A9CE17A4022C}"/>
                  </a:ext>
                </a:extLst>
              </p14:cNvPr>
              <p14:cNvContentPartPr/>
              <p14:nvPr/>
            </p14:nvContentPartPr>
            <p14:xfrm>
              <a:off x="4192654" y="2140059"/>
              <a:ext cx="372960" cy="290160"/>
            </p14:xfrm>
          </p:contentPart>
        </mc:Choice>
        <mc:Fallback xmlns="">
          <p:pic>
            <p:nvPicPr>
              <p:cNvPr id="6226" name="Ink 6225">
                <a:extLst>
                  <a:ext uri="{FF2B5EF4-FFF2-40B4-BE49-F238E27FC236}">
                    <a16:creationId xmlns:a16="http://schemas.microsoft.com/office/drawing/2014/main" id="{27089BD4-0AA2-B7F9-5977-A9CE17A4022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174654" y="2122059"/>
                <a:ext cx="4086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320" name="Ink 6319">
                <a:extLst>
                  <a:ext uri="{FF2B5EF4-FFF2-40B4-BE49-F238E27FC236}">
                    <a16:creationId xmlns:a16="http://schemas.microsoft.com/office/drawing/2014/main" id="{F39B9A77-E77E-5762-FD2A-B4893DDA8EE0}"/>
                  </a:ext>
                </a:extLst>
              </p14:cNvPr>
              <p14:cNvContentPartPr/>
              <p14:nvPr/>
            </p14:nvContentPartPr>
            <p14:xfrm>
              <a:off x="4720774" y="2627859"/>
              <a:ext cx="765360" cy="1971000"/>
            </p14:xfrm>
          </p:contentPart>
        </mc:Choice>
        <mc:Fallback xmlns="">
          <p:pic>
            <p:nvPicPr>
              <p:cNvPr id="6320" name="Ink 6319">
                <a:extLst>
                  <a:ext uri="{FF2B5EF4-FFF2-40B4-BE49-F238E27FC236}">
                    <a16:creationId xmlns:a16="http://schemas.microsoft.com/office/drawing/2014/main" id="{F39B9A77-E77E-5762-FD2A-B4893DDA8EE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702774" y="2610219"/>
                <a:ext cx="801000" cy="20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323" name="Ink 6322">
                <a:extLst>
                  <a:ext uri="{FF2B5EF4-FFF2-40B4-BE49-F238E27FC236}">
                    <a16:creationId xmlns:a16="http://schemas.microsoft.com/office/drawing/2014/main" id="{DC960487-C1A4-7E8F-5692-7A55A0607435}"/>
                  </a:ext>
                </a:extLst>
              </p14:cNvPr>
              <p14:cNvContentPartPr/>
              <p14:nvPr/>
            </p14:nvContentPartPr>
            <p14:xfrm>
              <a:off x="5474974" y="4777419"/>
              <a:ext cx="69480" cy="86040"/>
            </p14:xfrm>
          </p:contentPart>
        </mc:Choice>
        <mc:Fallback xmlns="">
          <p:pic>
            <p:nvPicPr>
              <p:cNvPr id="6323" name="Ink 6322">
                <a:extLst>
                  <a:ext uri="{FF2B5EF4-FFF2-40B4-BE49-F238E27FC236}">
                    <a16:creationId xmlns:a16="http://schemas.microsoft.com/office/drawing/2014/main" id="{DC960487-C1A4-7E8F-5692-7A55A060743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457334" y="4759779"/>
                <a:ext cx="10512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30" name="Group 6329">
            <a:extLst>
              <a:ext uri="{FF2B5EF4-FFF2-40B4-BE49-F238E27FC236}">
                <a16:creationId xmlns:a16="http://schemas.microsoft.com/office/drawing/2014/main" id="{08F4E0C2-5192-5F56-6C71-9D0A7BB1B7A5}"/>
              </a:ext>
            </a:extLst>
          </p:cNvPr>
          <p:cNvGrpSpPr/>
          <p:nvPr/>
        </p:nvGrpSpPr>
        <p:grpSpPr>
          <a:xfrm>
            <a:off x="2363494" y="1956459"/>
            <a:ext cx="1584720" cy="1042200"/>
            <a:chOff x="2363494" y="1956459"/>
            <a:chExt cx="158472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26" name="Ink 6325">
                  <a:extLst>
                    <a:ext uri="{FF2B5EF4-FFF2-40B4-BE49-F238E27FC236}">
                      <a16:creationId xmlns:a16="http://schemas.microsoft.com/office/drawing/2014/main" id="{8C015F84-A8A5-0ED8-6DAA-DC8E72D8B94D}"/>
                    </a:ext>
                  </a:extLst>
                </p14:cNvPr>
                <p14:cNvContentPartPr/>
                <p14:nvPr/>
              </p14:nvContentPartPr>
              <p14:xfrm>
                <a:off x="2549254" y="1956459"/>
                <a:ext cx="1398960" cy="838800"/>
              </p14:xfrm>
            </p:contentPart>
          </mc:Choice>
          <mc:Fallback xmlns="">
            <p:pic>
              <p:nvPicPr>
                <p:cNvPr id="6326" name="Ink 6325">
                  <a:extLst>
                    <a:ext uri="{FF2B5EF4-FFF2-40B4-BE49-F238E27FC236}">
                      <a16:creationId xmlns:a16="http://schemas.microsoft.com/office/drawing/2014/main" id="{8C015F84-A8A5-0ED8-6DAA-DC8E72D8B94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31254" y="1938819"/>
                  <a:ext cx="143460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327" name="Ink 6326">
                  <a:extLst>
                    <a:ext uri="{FF2B5EF4-FFF2-40B4-BE49-F238E27FC236}">
                      <a16:creationId xmlns:a16="http://schemas.microsoft.com/office/drawing/2014/main" id="{F5A87644-8F69-572E-4136-C4D98D8CD029}"/>
                    </a:ext>
                  </a:extLst>
                </p14:cNvPr>
                <p14:cNvContentPartPr/>
                <p14:nvPr/>
              </p14:nvContentPartPr>
              <p14:xfrm>
                <a:off x="2363494" y="2918739"/>
                <a:ext cx="52920" cy="79920"/>
              </p14:xfrm>
            </p:contentPart>
          </mc:Choice>
          <mc:Fallback xmlns="">
            <p:pic>
              <p:nvPicPr>
                <p:cNvPr id="6327" name="Ink 6326">
                  <a:extLst>
                    <a:ext uri="{FF2B5EF4-FFF2-40B4-BE49-F238E27FC236}">
                      <a16:creationId xmlns:a16="http://schemas.microsoft.com/office/drawing/2014/main" id="{F5A87644-8F69-572E-4136-C4D98D8CD02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45494" y="2901099"/>
                  <a:ext cx="88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329" name="Ink 6328">
                  <a:extLst>
                    <a:ext uri="{FF2B5EF4-FFF2-40B4-BE49-F238E27FC236}">
                      <a16:creationId xmlns:a16="http://schemas.microsoft.com/office/drawing/2014/main" id="{FD44ED89-56D1-3BF3-9728-9E7E3818DBC5}"/>
                    </a:ext>
                  </a:extLst>
                </p14:cNvPr>
                <p14:cNvContentPartPr/>
                <p14:nvPr/>
              </p14:nvContentPartPr>
              <p14:xfrm>
                <a:off x="2487694" y="2636859"/>
                <a:ext cx="178560" cy="203760"/>
              </p14:xfrm>
            </p:contentPart>
          </mc:Choice>
          <mc:Fallback xmlns="">
            <p:pic>
              <p:nvPicPr>
                <p:cNvPr id="6329" name="Ink 6328">
                  <a:extLst>
                    <a:ext uri="{FF2B5EF4-FFF2-40B4-BE49-F238E27FC236}">
                      <a16:creationId xmlns:a16="http://schemas.microsoft.com/office/drawing/2014/main" id="{FD44ED89-56D1-3BF3-9728-9E7E3818DB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70054" y="2619219"/>
                  <a:ext cx="21420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335" name="Ink 6334">
                <a:extLst>
                  <a:ext uri="{FF2B5EF4-FFF2-40B4-BE49-F238E27FC236}">
                    <a16:creationId xmlns:a16="http://schemas.microsoft.com/office/drawing/2014/main" id="{CD9BE055-6A29-4973-55E6-8460AFB4F65F}"/>
                  </a:ext>
                </a:extLst>
              </p14:cNvPr>
              <p14:cNvContentPartPr/>
              <p14:nvPr/>
            </p14:nvContentPartPr>
            <p14:xfrm>
              <a:off x="5201374" y="4453059"/>
              <a:ext cx="222120" cy="131760"/>
            </p14:xfrm>
          </p:contentPart>
        </mc:Choice>
        <mc:Fallback xmlns="">
          <p:pic>
            <p:nvPicPr>
              <p:cNvPr id="6335" name="Ink 6334">
                <a:extLst>
                  <a:ext uri="{FF2B5EF4-FFF2-40B4-BE49-F238E27FC236}">
                    <a16:creationId xmlns:a16="http://schemas.microsoft.com/office/drawing/2014/main" id="{CD9BE055-6A29-4973-55E6-8460AFB4F65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83374" y="4435419"/>
                <a:ext cx="25776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37" name="Group 6336">
            <a:extLst>
              <a:ext uri="{FF2B5EF4-FFF2-40B4-BE49-F238E27FC236}">
                <a16:creationId xmlns:a16="http://schemas.microsoft.com/office/drawing/2014/main" id="{8FD1C03A-D9C5-CCA6-0663-8F24141ABA0C}"/>
              </a:ext>
            </a:extLst>
          </p:cNvPr>
          <p:cNvGrpSpPr/>
          <p:nvPr/>
        </p:nvGrpSpPr>
        <p:grpSpPr>
          <a:xfrm>
            <a:off x="4794934" y="1609419"/>
            <a:ext cx="922320" cy="584640"/>
            <a:chOff x="4794934" y="1609419"/>
            <a:chExt cx="9223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316" name="Ink 6315">
                  <a:extLst>
                    <a:ext uri="{FF2B5EF4-FFF2-40B4-BE49-F238E27FC236}">
                      <a16:creationId xmlns:a16="http://schemas.microsoft.com/office/drawing/2014/main" id="{9C46B491-51E7-0A56-0A29-B10174E73F47}"/>
                    </a:ext>
                  </a:extLst>
                </p14:cNvPr>
                <p14:cNvContentPartPr/>
                <p14:nvPr/>
              </p14:nvContentPartPr>
              <p14:xfrm>
                <a:off x="5540494" y="1609419"/>
                <a:ext cx="176760" cy="290520"/>
              </p14:xfrm>
            </p:contentPart>
          </mc:Choice>
          <mc:Fallback xmlns="">
            <p:pic>
              <p:nvPicPr>
                <p:cNvPr id="6316" name="Ink 6315">
                  <a:extLst>
                    <a:ext uri="{FF2B5EF4-FFF2-40B4-BE49-F238E27FC236}">
                      <a16:creationId xmlns:a16="http://schemas.microsoft.com/office/drawing/2014/main" id="{9C46B491-51E7-0A56-0A29-B10174E73F4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22854" y="1591779"/>
                  <a:ext cx="212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317" name="Ink 6316">
                  <a:extLst>
                    <a:ext uri="{FF2B5EF4-FFF2-40B4-BE49-F238E27FC236}">
                      <a16:creationId xmlns:a16="http://schemas.microsoft.com/office/drawing/2014/main" id="{594727DE-C02D-808B-8F4E-69720FC25DDF}"/>
                    </a:ext>
                  </a:extLst>
                </p14:cNvPr>
                <p14:cNvContentPartPr/>
                <p14:nvPr/>
              </p14:nvContentPartPr>
              <p14:xfrm>
                <a:off x="5606014" y="2075619"/>
                <a:ext cx="11160" cy="41040"/>
              </p14:xfrm>
            </p:contentPart>
          </mc:Choice>
          <mc:Fallback xmlns="">
            <p:pic>
              <p:nvPicPr>
                <p:cNvPr id="6317" name="Ink 6316">
                  <a:extLst>
                    <a:ext uri="{FF2B5EF4-FFF2-40B4-BE49-F238E27FC236}">
                      <a16:creationId xmlns:a16="http://schemas.microsoft.com/office/drawing/2014/main" id="{594727DE-C02D-808B-8F4E-69720FC25DD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88374" y="2057619"/>
                  <a:ext cx="46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318" name="Ink 6317">
                  <a:extLst>
                    <a:ext uri="{FF2B5EF4-FFF2-40B4-BE49-F238E27FC236}">
                      <a16:creationId xmlns:a16="http://schemas.microsoft.com/office/drawing/2014/main" id="{CB03F029-CA57-6D3D-6BBA-B99016CEB17C}"/>
                    </a:ext>
                  </a:extLst>
                </p14:cNvPr>
                <p14:cNvContentPartPr/>
                <p14:nvPr/>
              </p14:nvContentPartPr>
              <p14:xfrm>
                <a:off x="4794934" y="1984539"/>
                <a:ext cx="690840" cy="209520"/>
              </p14:xfrm>
            </p:contentPart>
          </mc:Choice>
          <mc:Fallback xmlns="">
            <p:pic>
              <p:nvPicPr>
                <p:cNvPr id="6318" name="Ink 6317">
                  <a:extLst>
                    <a:ext uri="{FF2B5EF4-FFF2-40B4-BE49-F238E27FC236}">
                      <a16:creationId xmlns:a16="http://schemas.microsoft.com/office/drawing/2014/main" id="{CB03F029-CA57-6D3D-6BBA-B99016CEB17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776934" y="1966539"/>
                  <a:ext cx="726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336" name="Ink 6335">
                  <a:extLst>
                    <a:ext uri="{FF2B5EF4-FFF2-40B4-BE49-F238E27FC236}">
                      <a16:creationId xmlns:a16="http://schemas.microsoft.com/office/drawing/2014/main" id="{73DE9A2B-1601-25A6-2320-D09535979DA4}"/>
                    </a:ext>
                  </a:extLst>
                </p14:cNvPr>
                <p14:cNvContentPartPr/>
                <p14:nvPr/>
              </p14:nvContentPartPr>
              <p14:xfrm>
                <a:off x="5392174" y="1961859"/>
                <a:ext cx="106200" cy="140760"/>
              </p14:xfrm>
            </p:contentPart>
          </mc:Choice>
          <mc:Fallback xmlns="">
            <p:pic>
              <p:nvPicPr>
                <p:cNvPr id="6336" name="Ink 6335">
                  <a:extLst>
                    <a:ext uri="{FF2B5EF4-FFF2-40B4-BE49-F238E27FC236}">
                      <a16:creationId xmlns:a16="http://schemas.microsoft.com/office/drawing/2014/main" id="{73DE9A2B-1601-25A6-2320-D09535979DA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74174" y="1943859"/>
                  <a:ext cx="141840" cy="17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38" name="TextBox 6337">
            <a:extLst>
              <a:ext uri="{FF2B5EF4-FFF2-40B4-BE49-F238E27FC236}">
                <a16:creationId xmlns:a16="http://schemas.microsoft.com/office/drawing/2014/main" id="{E0AFA154-0AFA-FD0F-07A9-923DB122636A}"/>
              </a:ext>
            </a:extLst>
          </p:cNvPr>
          <p:cNvSpPr txBox="1"/>
          <p:nvPr/>
        </p:nvSpPr>
        <p:spPr>
          <a:xfrm>
            <a:off x="3387027" y="5056793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WN Star</a:t>
            </a:r>
          </a:p>
        </p:txBody>
      </p:sp>
      <p:sp>
        <p:nvSpPr>
          <p:cNvPr id="6339" name="TextBox 6338">
            <a:extLst>
              <a:ext uri="{FF2B5EF4-FFF2-40B4-BE49-F238E27FC236}">
                <a16:creationId xmlns:a16="http://schemas.microsoft.com/office/drawing/2014/main" id="{E29ABE62-34F0-F228-E9FB-84B1131FA48B}"/>
              </a:ext>
            </a:extLst>
          </p:cNvPr>
          <p:cNvSpPr txBox="1"/>
          <p:nvPr/>
        </p:nvSpPr>
        <p:spPr>
          <a:xfrm>
            <a:off x="1226576" y="3714907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WC Star</a:t>
            </a:r>
          </a:p>
        </p:txBody>
      </p:sp>
      <p:sp>
        <p:nvSpPr>
          <p:cNvPr id="6340" name="TextBox 6339">
            <a:extLst>
              <a:ext uri="{FF2B5EF4-FFF2-40B4-BE49-F238E27FC236}">
                <a16:creationId xmlns:a16="http://schemas.microsoft.com/office/drawing/2014/main" id="{A7A3D897-D352-7A1B-D5AC-6CB5021B2546}"/>
              </a:ext>
            </a:extLst>
          </p:cNvPr>
          <p:cNvSpPr txBox="1"/>
          <p:nvPr/>
        </p:nvSpPr>
        <p:spPr>
          <a:xfrm>
            <a:off x="4001336" y="1670605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</a:t>
            </a:r>
          </a:p>
        </p:txBody>
      </p:sp>
    </p:spTree>
    <p:extLst>
      <p:ext uri="{BB962C8B-B14F-4D97-AF65-F5344CB8AC3E}">
        <p14:creationId xmlns:p14="http://schemas.microsoft.com/office/powerpoint/2010/main" val="282280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F4919-9CC3-321C-81A1-45032844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2114-CAAF-42B4-3FA4-84E3BE97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CE455-373A-69E0-CC8B-4D493AF1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EEB78-7A21-42FA-C6CD-58DBDABFA2A6}"/>
              </a:ext>
            </a:extLst>
          </p:cNvPr>
          <p:cNvSpPr txBox="1"/>
          <p:nvPr/>
        </p:nvSpPr>
        <p:spPr>
          <a:xfrm>
            <a:off x="2550654" y="5400555"/>
            <a:ext cx="25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Standard Apep Model</a:t>
            </a:r>
          </a:p>
        </p:txBody>
      </p:sp>
      <p:pic>
        <p:nvPicPr>
          <p:cNvPr id="6" name="Picture 5" descr="A collage of red light&#10;&#10;AI-generated content may be incorrect.">
            <a:extLst>
              <a:ext uri="{FF2B5EF4-FFF2-40B4-BE49-F238E27FC236}">
                <a16:creationId xmlns:a16="http://schemas.microsoft.com/office/drawing/2014/main" id="{FF84FB73-2F10-861F-65BB-618125DF9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2361" r="50489" b="50978"/>
          <a:stretch/>
        </p:blipFill>
        <p:spPr>
          <a:xfrm>
            <a:off x="1805904" y="1349936"/>
            <a:ext cx="4060504" cy="3973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6809C-EB07-16BC-D30E-F5C60405A720}"/>
              </a:ext>
            </a:extLst>
          </p:cNvPr>
          <p:cNvSpPr txBox="1"/>
          <p:nvPr/>
        </p:nvSpPr>
        <p:spPr>
          <a:xfrm>
            <a:off x="7727834" y="5400555"/>
            <a:ext cx="13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VLT Image</a:t>
            </a:r>
          </a:p>
        </p:txBody>
      </p:sp>
      <p:pic>
        <p:nvPicPr>
          <p:cNvPr id="4" name="Picture 3" descr="A collage of red light&#10;&#10;AI-generated content may be incorrect.">
            <a:extLst>
              <a:ext uri="{FF2B5EF4-FFF2-40B4-BE49-F238E27FC236}">
                <a16:creationId xmlns:a16="http://schemas.microsoft.com/office/drawing/2014/main" id="{E361EC53-AB0C-AD3D-FD6A-EA2CC377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t="50330" r="51210" b="3009"/>
          <a:stretch/>
        </p:blipFill>
        <p:spPr>
          <a:xfrm>
            <a:off x="6402824" y="1349935"/>
            <a:ext cx="3983272" cy="39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2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B1927-A1F5-420E-9EB2-869CCA73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4" name="Picture 2703" descr="A collage of red light&#10;&#10;AI-generated content may be incorrect.">
            <a:extLst>
              <a:ext uri="{FF2B5EF4-FFF2-40B4-BE49-F238E27FC236}">
                <a16:creationId xmlns:a16="http://schemas.microsoft.com/office/drawing/2014/main" id="{583E7B5E-4DA6-7106-C3AF-163C844C7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52256" r="3454" b="28503"/>
          <a:stretch/>
        </p:blipFill>
        <p:spPr>
          <a:xfrm>
            <a:off x="8040214" y="3429000"/>
            <a:ext cx="3933555" cy="20176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C8BDA-7C87-9855-DF0C-DFBFB42A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7944F-8055-298E-8BE6-2E671CBE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15</a:t>
            </a:fld>
            <a:endParaRPr lang="en-AU"/>
          </a:p>
        </p:txBody>
      </p:sp>
      <p:pic>
        <p:nvPicPr>
          <p:cNvPr id="2050" name="Picture 2" descr="Second Breakfast Meme Generator - Imgflip">
            <a:extLst>
              <a:ext uri="{FF2B5EF4-FFF2-40B4-BE49-F238E27FC236}">
                <a16:creationId xmlns:a16="http://schemas.microsoft.com/office/drawing/2014/main" id="{F9D6385B-91D0-6D43-1A20-0CADB711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03" y="301124"/>
            <a:ext cx="2743967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C5BAE3-2D3B-851B-7506-21B507055A15}"/>
                  </a:ext>
                </a:extLst>
              </p14:cNvPr>
              <p14:cNvContentPartPr/>
              <p14:nvPr/>
            </p14:nvContentPartPr>
            <p14:xfrm>
              <a:off x="1319986" y="5379505"/>
              <a:ext cx="156600" cy="11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C5BAE3-2D3B-851B-7506-21B507055A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986" y="5343505"/>
                <a:ext cx="2282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D9012C4-A142-6ADE-A1F7-31B67C1E4DC1}"/>
                  </a:ext>
                </a:extLst>
              </p14:cNvPr>
              <p14:cNvContentPartPr/>
              <p14:nvPr/>
            </p14:nvContentPartPr>
            <p14:xfrm>
              <a:off x="2159866" y="5840305"/>
              <a:ext cx="163080" cy="126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D9012C4-A142-6ADE-A1F7-31B67C1E4D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4226" y="5804665"/>
                <a:ext cx="23472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6" name="Group 2625">
            <a:extLst>
              <a:ext uri="{FF2B5EF4-FFF2-40B4-BE49-F238E27FC236}">
                <a16:creationId xmlns:a16="http://schemas.microsoft.com/office/drawing/2014/main" id="{4F93D0D5-AACC-B856-4723-B123839132D3}"/>
              </a:ext>
            </a:extLst>
          </p:cNvPr>
          <p:cNvGrpSpPr/>
          <p:nvPr/>
        </p:nvGrpSpPr>
        <p:grpSpPr>
          <a:xfrm>
            <a:off x="243580" y="3831762"/>
            <a:ext cx="3601080" cy="2750400"/>
            <a:chOff x="382727" y="2827910"/>
            <a:chExt cx="3601080" cy="27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74" name="Ink 2573">
                  <a:extLst>
                    <a:ext uri="{FF2B5EF4-FFF2-40B4-BE49-F238E27FC236}">
                      <a16:creationId xmlns:a16="http://schemas.microsoft.com/office/drawing/2014/main" id="{F6DA6F84-C019-19C8-9396-E5B119F7720D}"/>
                    </a:ext>
                  </a:extLst>
                </p14:cNvPr>
                <p14:cNvContentPartPr/>
                <p14:nvPr/>
              </p14:nvContentPartPr>
              <p14:xfrm>
                <a:off x="800687" y="4645550"/>
                <a:ext cx="493200" cy="72360"/>
              </p14:xfrm>
            </p:contentPart>
          </mc:Choice>
          <mc:Fallback xmlns="">
            <p:pic>
              <p:nvPicPr>
                <p:cNvPr id="2574" name="Ink 2573">
                  <a:extLst>
                    <a:ext uri="{FF2B5EF4-FFF2-40B4-BE49-F238E27FC236}">
                      <a16:creationId xmlns:a16="http://schemas.microsoft.com/office/drawing/2014/main" id="{F6DA6F84-C019-19C8-9396-E5B119F772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7687" y="4582910"/>
                  <a:ext cx="618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75" name="Ink 2574">
                  <a:extLst>
                    <a:ext uri="{FF2B5EF4-FFF2-40B4-BE49-F238E27FC236}">
                      <a16:creationId xmlns:a16="http://schemas.microsoft.com/office/drawing/2014/main" id="{26D30EE4-4A59-589D-88B3-06A77017133F}"/>
                    </a:ext>
                  </a:extLst>
                </p14:cNvPr>
                <p14:cNvContentPartPr/>
                <p14:nvPr/>
              </p14:nvContentPartPr>
              <p14:xfrm>
                <a:off x="1266887" y="4672910"/>
                <a:ext cx="443160" cy="73800"/>
              </p14:xfrm>
            </p:contentPart>
          </mc:Choice>
          <mc:Fallback xmlns="">
            <p:pic>
              <p:nvPicPr>
                <p:cNvPr id="2575" name="Ink 2574">
                  <a:extLst>
                    <a:ext uri="{FF2B5EF4-FFF2-40B4-BE49-F238E27FC236}">
                      <a16:creationId xmlns:a16="http://schemas.microsoft.com/office/drawing/2014/main" id="{26D30EE4-4A59-589D-88B3-06A7701713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3887" y="4610270"/>
                  <a:ext cx="568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76" name="Ink 2575">
                  <a:extLst>
                    <a:ext uri="{FF2B5EF4-FFF2-40B4-BE49-F238E27FC236}">
                      <a16:creationId xmlns:a16="http://schemas.microsoft.com/office/drawing/2014/main" id="{F9A6EA8D-2B03-AC7A-975C-064F5A126CE4}"/>
                    </a:ext>
                  </a:extLst>
                </p14:cNvPr>
                <p14:cNvContentPartPr/>
                <p14:nvPr/>
              </p14:nvContentPartPr>
              <p14:xfrm>
                <a:off x="1659287" y="4415510"/>
                <a:ext cx="358560" cy="250560"/>
              </p14:xfrm>
            </p:contentPart>
          </mc:Choice>
          <mc:Fallback xmlns="">
            <p:pic>
              <p:nvPicPr>
                <p:cNvPr id="2576" name="Ink 2575">
                  <a:extLst>
                    <a:ext uri="{FF2B5EF4-FFF2-40B4-BE49-F238E27FC236}">
                      <a16:creationId xmlns:a16="http://schemas.microsoft.com/office/drawing/2014/main" id="{F9A6EA8D-2B03-AC7A-975C-064F5A126C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6287" y="4352870"/>
                  <a:ext cx="484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77" name="Ink 2576">
                  <a:extLst>
                    <a:ext uri="{FF2B5EF4-FFF2-40B4-BE49-F238E27FC236}">
                      <a16:creationId xmlns:a16="http://schemas.microsoft.com/office/drawing/2014/main" id="{92E1E336-BBFA-DB9A-0DEF-2F3E7696A1A5}"/>
                    </a:ext>
                  </a:extLst>
                </p14:cNvPr>
                <p14:cNvContentPartPr/>
                <p14:nvPr/>
              </p14:nvContentPartPr>
              <p14:xfrm>
                <a:off x="1769807" y="3483470"/>
                <a:ext cx="289080" cy="696960"/>
              </p14:xfrm>
            </p:contentPart>
          </mc:Choice>
          <mc:Fallback xmlns="">
            <p:pic>
              <p:nvPicPr>
                <p:cNvPr id="2577" name="Ink 2576">
                  <a:extLst>
                    <a:ext uri="{FF2B5EF4-FFF2-40B4-BE49-F238E27FC236}">
                      <a16:creationId xmlns:a16="http://schemas.microsoft.com/office/drawing/2014/main" id="{92E1E336-BBFA-DB9A-0DEF-2F3E7696A1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7167" y="3420830"/>
                  <a:ext cx="41472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78" name="Ink 2577">
                  <a:extLst>
                    <a:ext uri="{FF2B5EF4-FFF2-40B4-BE49-F238E27FC236}">
                      <a16:creationId xmlns:a16="http://schemas.microsoft.com/office/drawing/2014/main" id="{440FE7C4-D3EE-8175-BF45-E5A2A4A2B866}"/>
                    </a:ext>
                  </a:extLst>
                </p14:cNvPr>
                <p14:cNvContentPartPr/>
                <p14:nvPr/>
              </p14:nvContentPartPr>
              <p14:xfrm>
                <a:off x="1804367" y="3567710"/>
                <a:ext cx="231120" cy="704160"/>
              </p14:xfrm>
            </p:contentPart>
          </mc:Choice>
          <mc:Fallback xmlns="">
            <p:pic>
              <p:nvPicPr>
                <p:cNvPr id="2578" name="Ink 2577">
                  <a:extLst>
                    <a:ext uri="{FF2B5EF4-FFF2-40B4-BE49-F238E27FC236}">
                      <a16:creationId xmlns:a16="http://schemas.microsoft.com/office/drawing/2014/main" id="{440FE7C4-D3EE-8175-BF45-E5A2A4A2B8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41727" y="3504710"/>
                  <a:ext cx="35676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80" name="Ink 2579">
                  <a:extLst>
                    <a:ext uri="{FF2B5EF4-FFF2-40B4-BE49-F238E27FC236}">
                      <a16:creationId xmlns:a16="http://schemas.microsoft.com/office/drawing/2014/main" id="{57EF49A5-AD8E-BCD5-5B8D-B4E984038993}"/>
                    </a:ext>
                  </a:extLst>
                </p14:cNvPr>
                <p14:cNvContentPartPr/>
                <p14:nvPr/>
              </p14:nvContentPartPr>
              <p14:xfrm>
                <a:off x="649127" y="4345310"/>
                <a:ext cx="39600" cy="321120"/>
              </p14:xfrm>
            </p:contentPart>
          </mc:Choice>
          <mc:Fallback xmlns="">
            <p:pic>
              <p:nvPicPr>
                <p:cNvPr id="2580" name="Ink 2579">
                  <a:extLst>
                    <a:ext uri="{FF2B5EF4-FFF2-40B4-BE49-F238E27FC236}">
                      <a16:creationId xmlns:a16="http://schemas.microsoft.com/office/drawing/2014/main" id="{57EF49A5-AD8E-BCD5-5B8D-B4E9840389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6127" y="4282670"/>
                  <a:ext cx="1652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81" name="Ink 2580">
                  <a:extLst>
                    <a:ext uri="{FF2B5EF4-FFF2-40B4-BE49-F238E27FC236}">
                      <a16:creationId xmlns:a16="http://schemas.microsoft.com/office/drawing/2014/main" id="{78874503-BDF6-1D16-8ECF-680F0C45D373}"/>
                    </a:ext>
                  </a:extLst>
                </p14:cNvPr>
                <p14:cNvContentPartPr/>
                <p14:nvPr/>
              </p14:nvContentPartPr>
              <p14:xfrm>
                <a:off x="382727" y="3644390"/>
                <a:ext cx="141840" cy="428040"/>
              </p14:xfrm>
            </p:contentPart>
          </mc:Choice>
          <mc:Fallback xmlns="">
            <p:pic>
              <p:nvPicPr>
                <p:cNvPr id="2581" name="Ink 2580">
                  <a:extLst>
                    <a:ext uri="{FF2B5EF4-FFF2-40B4-BE49-F238E27FC236}">
                      <a16:creationId xmlns:a16="http://schemas.microsoft.com/office/drawing/2014/main" id="{78874503-BDF6-1D16-8ECF-680F0C45D3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0087" y="3581390"/>
                  <a:ext cx="2674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82" name="Ink 2581">
                  <a:extLst>
                    <a:ext uri="{FF2B5EF4-FFF2-40B4-BE49-F238E27FC236}">
                      <a16:creationId xmlns:a16="http://schemas.microsoft.com/office/drawing/2014/main" id="{1D1BFA37-B9C4-21A1-D5A6-B283F38B8607}"/>
                    </a:ext>
                  </a:extLst>
                </p14:cNvPr>
                <p14:cNvContentPartPr/>
                <p14:nvPr/>
              </p14:nvContentPartPr>
              <p14:xfrm>
                <a:off x="532847" y="3063350"/>
                <a:ext cx="1048320" cy="1053000"/>
              </p14:xfrm>
            </p:contentPart>
          </mc:Choice>
          <mc:Fallback xmlns="">
            <p:pic>
              <p:nvPicPr>
                <p:cNvPr id="2582" name="Ink 2581">
                  <a:extLst>
                    <a:ext uri="{FF2B5EF4-FFF2-40B4-BE49-F238E27FC236}">
                      <a16:creationId xmlns:a16="http://schemas.microsoft.com/office/drawing/2014/main" id="{1D1BFA37-B9C4-21A1-D5A6-B283F38B86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0207" y="3000350"/>
                  <a:ext cx="117396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83" name="Ink 2582">
                  <a:extLst>
                    <a:ext uri="{FF2B5EF4-FFF2-40B4-BE49-F238E27FC236}">
                      <a16:creationId xmlns:a16="http://schemas.microsoft.com/office/drawing/2014/main" id="{B8CE5919-AE94-C7FD-2A58-6A8081920314}"/>
                    </a:ext>
                  </a:extLst>
                </p14:cNvPr>
                <p14:cNvContentPartPr/>
                <p14:nvPr/>
              </p14:nvContentPartPr>
              <p14:xfrm>
                <a:off x="712487" y="3106910"/>
                <a:ext cx="1360440" cy="720720"/>
              </p14:xfrm>
            </p:contentPart>
          </mc:Choice>
          <mc:Fallback xmlns="">
            <p:pic>
              <p:nvPicPr>
                <p:cNvPr id="2583" name="Ink 2582">
                  <a:extLst>
                    <a:ext uri="{FF2B5EF4-FFF2-40B4-BE49-F238E27FC236}">
                      <a16:creationId xmlns:a16="http://schemas.microsoft.com/office/drawing/2014/main" id="{B8CE5919-AE94-C7FD-2A58-6A80819203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9847" y="3044270"/>
                  <a:ext cx="148608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84" name="Ink 2583">
                  <a:extLst>
                    <a:ext uri="{FF2B5EF4-FFF2-40B4-BE49-F238E27FC236}">
                      <a16:creationId xmlns:a16="http://schemas.microsoft.com/office/drawing/2014/main" id="{F50BB84B-07F4-4069-5B3C-7790FB83C66F}"/>
                    </a:ext>
                  </a:extLst>
                </p14:cNvPr>
                <p14:cNvContentPartPr/>
                <p14:nvPr/>
              </p14:nvContentPartPr>
              <p14:xfrm>
                <a:off x="978527" y="3017990"/>
                <a:ext cx="1405440" cy="436680"/>
              </p14:xfrm>
            </p:contentPart>
          </mc:Choice>
          <mc:Fallback xmlns="">
            <p:pic>
              <p:nvPicPr>
                <p:cNvPr id="2584" name="Ink 2583">
                  <a:extLst>
                    <a:ext uri="{FF2B5EF4-FFF2-40B4-BE49-F238E27FC236}">
                      <a16:creationId xmlns:a16="http://schemas.microsoft.com/office/drawing/2014/main" id="{F50BB84B-07F4-4069-5B3C-7790FB83C6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5887" y="2954990"/>
                  <a:ext cx="15310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85" name="Ink 2584">
                  <a:extLst>
                    <a:ext uri="{FF2B5EF4-FFF2-40B4-BE49-F238E27FC236}">
                      <a16:creationId xmlns:a16="http://schemas.microsoft.com/office/drawing/2014/main" id="{9D68192F-6A91-1B63-92E5-1D6FBF9FCFD9}"/>
                    </a:ext>
                  </a:extLst>
                </p14:cNvPr>
                <p14:cNvContentPartPr/>
                <p14:nvPr/>
              </p14:nvContentPartPr>
              <p14:xfrm>
                <a:off x="679727" y="3725030"/>
                <a:ext cx="149760" cy="237240"/>
              </p14:xfrm>
            </p:contentPart>
          </mc:Choice>
          <mc:Fallback xmlns="">
            <p:pic>
              <p:nvPicPr>
                <p:cNvPr id="2585" name="Ink 2584">
                  <a:extLst>
                    <a:ext uri="{FF2B5EF4-FFF2-40B4-BE49-F238E27FC236}">
                      <a16:creationId xmlns:a16="http://schemas.microsoft.com/office/drawing/2014/main" id="{9D68192F-6A91-1B63-92E5-1D6FBF9FCF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7087" y="3662390"/>
                  <a:ext cx="275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86" name="Ink 2585">
                  <a:extLst>
                    <a:ext uri="{FF2B5EF4-FFF2-40B4-BE49-F238E27FC236}">
                      <a16:creationId xmlns:a16="http://schemas.microsoft.com/office/drawing/2014/main" id="{7097C1F8-C1ED-580B-A7EB-C191D36EE189}"/>
                    </a:ext>
                  </a:extLst>
                </p14:cNvPr>
                <p14:cNvContentPartPr/>
                <p14:nvPr/>
              </p14:nvContentPartPr>
              <p14:xfrm>
                <a:off x="608447" y="3982070"/>
                <a:ext cx="81000" cy="421920"/>
              </p14:xfrm>
            </p:contentPart>
          </mc:Choice>
          <mc:Fallback xmlns="">
            <p:pic>
              <p:nvPicPr>
                <p:cNvPr id="2586" name="Ink 2585">
                  <a:extLst>
                    <a:ext uri="{FF2B5EF4-FFF2-40B4-BE49-F238E27FC236}">
                      <a16:creationId xmlns:a16="http://schemas.microsoft.com/office/drawing/2014/main" id="{7097C1F8-C1ED-580B-A7EB-C191D36EE1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5447" y="3919070"/>
                  <a:ext cx="2066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87" name="Ink 2586">
                  <a:extLst>
                    <a:ext uri="{FF2B5EF4-FFF2-40B4-BE49-F238E27FC236}">
                      <a16:creationId xmlns:a16="http://schemas.microsoft.com/office/drawing/2014/main" id="{E98FCE6D-88CB-B8DD-A85F-BD550A294432}"/>
                    </a:ext>
                  </a:extLst>
                </p14:cNvPr>
                <p14:cNvContentPartPr/>
                <p14:nvPr/>
              </p14:nvContentPartPr>
              <p14:xfrm>
                <a:off x="1058807" y="4281950"/>
                <a:ext cx="146520" cy="263160"/>
              </p14:xfrm>
            </p:contentPart>
          </mc:Choice>
          <mc:Fallback xmlns="">
            <p:pic>
              <p:nvPicPr>
                <p:cNvPr id="2587" name="Ink 2586">
                  <a:extLst>
                    <a:ext uri="{FF2B5EF4-FFF2-40B4-BE49-F238E27FC236}">
                      <a16:creationId xmlns:a16="http://schemas.microsoft.com/office/drawing/2014/main" id="{E98FCE6D-88CB-B8DD-A85F-BD550A2944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5807" y="4219310"/>
                  <a:ext cx="272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88" name="Ink 2587">
                  <a:extLst>
                    <a:ext uri="{FF2B5EF4-FFF2-40B4-BE49-F238E27FC236}">
                      <a16:creationId xmlns:a16="http://schemas.microsoft.com/office/drawing/2014/main" id="{80787FCD-AF3F-960F-133D-2DEC1A893658}"/>
                    </a:ext>
                  </a:extLst>
                </p14:cNvPr>
                <p14:cNvContentPartPr/>
                <p14:nvPr/>
              </p14:nvContentPartPr>
              <p14:xfrm>
                <a:off x="1216127" y="3754550"/>
                <a:ext cx="185760" cy="294480"/>
              </p14:xfrm>
            </p:contentPart>
          </mc:Choice>
          <mc:Fallback xmlns="">
            <p:pic>
              <p:nvPicPr>
                <p:cNvPr id="2588" name="Ink 2587">
                  <a:extLst>
                    <a:ext uri="{FF2B5EF4-FFF2-40B4-BE49-F238E27FC236}">
                      <a16:creationId xmlns:a16="http://schemas.microsoft.com/office/drawing/2014/main" id="{80787FCD-AF3F-960F-133D-2DEC1A8936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3487" y="3691550"/>
                  <a:ext cx="311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89" name="Ink 2588">
                  <a:extLst>
                    <a:ext uri="{FF2B5EF4-FFF2-40B4-BE49-F238E27FC236}">
                      <a16:creationId xmlns:a16="http://schemas.microsoft.com/office/drawing/2014/main" id="{2A2B6A4F-314C-83FB-F8CA-CBC4075F4CEC}"/>
                    </a:ext>
                  </a:extLst>
                </p14:cNvPr>
                <p14:cNvContentPartPr/>
                <p14:nvPr/>
              </p14:nvContentPartPr>
              <p14:xfrm>
                <a:off x="1562447" y="3682910"/>
                <a:ext cx="171720" cy="255240"/>
              </p14:xfrm>
            </p:contentPart>
          </mc:Choice>
          <mc:Fallback xmlns="">
            <p:pic>
              <p:nvPicPr>
                <p:cNvPr id="2589" name="Ink 2588">
                  <a:extLst>
                    <a:ext uri="{FF2B5EF4-FFF2-40B4-BE49-F238E27FC236}">
                      <a16:creationId xmlns:a16="http://schemas.microsoft.com/office/drawing/2014/main" id="{2A2B6A4F-314C-83FB-F8CA-CBC4075F4C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99447" y="3620270"/>
                  <a:ext cx="297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90" name="Ink 2589">
                  <a:extLst>
                    <a:ext uri="{FF2B5EF4-FFF2-40B4-BE49-F238E27FC236}">
                      <a16:creationId xmlns:a16="http://schemas.microsoft.com/office/drawing/2014/main" id="{C5963E0D-4A90-9E8C-92F6-4EA586203DA2}"/>
                    </a:ext>
                  </a:extLst>
                </p14:cNvPr>
                <p14:cNvContentPartPr/>
                <p14:nvPr/>
              </p14:nvContentPartPr>
              <p14:xfrm>
                <a:off x="1613927" y="3818630"/>
                <a:ext cx="87120" cy="101880"/>
              </p14:xfrm>
            </p:contentPart>
          </mc:Choice>
          <mc:Fallback xmlns="">
            <p:pic>
              <p:nvPicPr>
                <p:cNvPr id="2590" name="Ink 2589">
                  <a:extLst>
                    <a:ext uri="{FF2B5EF4-FFF2-40B4-BE49-F238E27FC236}">
                      <a16:creationId xmlns:a16="http://schemas.microsoft.com/office/drawing/2014/main" id="{C5963E0D-4A90-9E8C-92F6-4EA586203D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50927" y="3755630"/>
                  <a:ext cx="212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91" name="Ink 2590">
                  <a:extLst>
                    <a:ext uri="{FF2B5EF4-FFF2-40B4-BE49-F238E27FC236}">
                      <a16:creationId xmlns:a16="http://schemas.microsoft.com/office/drawing/2014/main" id="{317C7138-5F58-CA20-4085-415EFF29E30B}"/>
                    </a:ext>
                  </a:extLst>
                </p14:cNvPr>
                <p14:cNvContentPartPr/>
                <p14:nvPr/>
              </p14:nvContentPartPr>
              <p14:xfrm>
                <a:off x="1775927" y="3994670"/>
                <a:ext cx="75600" cy="263160"/>
              </p14:xfrm>
            </p:contentPart>
          </mc:Choice>
          <mc:Fallback xmlns="">
            <p:pic>
              <p:nvPicPr>
                <p:cNvPr id="2591" name="Ink 2590">
                  <a:extLst>
                    <a:ext uri="{FF2B5EF4-FFF2-40B4-BE49-F238E27FC236}">
                      <a16:creationId xmlns:a16="http://schemas.microsoft.com/office/drawing/2014/main" id="{317C7138-5F58-CA20-4085-415EFF29E3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2927" y="3931670"/>
                  <a:ext cx="201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92" name="Ink 2591">
                  <a:extLst>
                    <a:ext uri="{FF2B5EF4-FFF2-40B4-BE49-F238E27FC236}">
                      <a16:creationId xmlns:a16="http://schemas.microsoft.com/office/drawing/2014/main" id="{47B2CDB5-FF10-7FE2-9894-13ED84954C2C}"/>
                    </a:ext>
                  </a:extLst>
                </p14:cNvPr>
                <p14:cNvContentPartPr/>
                <p14:nvPr/>
              </p14:nvContentPartPr>
              <p14:xfrm>
                <a:off x="1905167" y="4215350"/>
                <a:ext cx="29160" cy="133920"/>
              </p14:xfrm>
            </p:contentPart>
          </mc:Choice>
          <mc:Fallback xmlns="">
            <p:pic>
              <p:nvPicPr>
                <p:cNvPr id="2592" name="Ink 2591">
                  <a:extLst>
                    <a:ext uri="{FF2B5EF4-FFF2-40B4-BE49-F238E27FC236}">
                      <a16:creationId xmlns:a16="http://schemas.microsoft.com/office/drawing/2014/main" id="{47B2CDB5-FF10-7FE2-9894-13ED84954C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42527" y="4152710"/>
                  <a:ext cx="154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94" name="Ink 2593">
                  <a:extLst>
                    <a:ext uri="{FF2B5EF4-FFF2-40B4-BE49-F238E27FC236}">
                      <a16:creationId xmlns:a16="http://schemas.microsoft.com/office/drawing/2014/main" id="{2E9DC73C-CF73-5135-D573-854F9528E581}"/>
                    </a:ext>
                  </a:extLst>
                </p14:cNvPr>
                <p14:cNvContentPartPr/>
                <p14:nvPr/>
              </p14:nvContentPartPr>
              <p14:xfrm>
                <a:off x="979247" y="4422350"/>
                <a:ext cx="131760" cy="262440"/>
              </p14:xfrm>
            </p:contentPart>
          </mc:Choice>
          <mc:Fallback xmlns="">
            <p:pic>
              <p:nvPicPr>
                <p:cNvPr id="2594" name="Ink 2593">
                  <a:extLst>
                    <a:ext uri="{FF2B5EF4-FFF2-40B4-BE49-F238E27FC236}">
                      <a16:creationId xmlns:a16="http://schemas.microsoft.com/office/drawing/2014/main" id="{2E9DC73C-CF73-5135-D573-854F9528E5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6607" y="4359350"/>
                  <a:ext cx="2574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95" name="Ink 2594">
                  <a:extLst>
                    <a:ext uri="{FF2B5EF4-FFF2-40B4-BE49-F238E27FC236}">
                      <a16:creationId xmlns:a16="http://schemas.microsoft.com/office/drawing/2014/main" id="{568D19F8-6293-68D4-A650-18BBD2C0226D}"/>
                    </a:ext>
                  </a:extLst>
                </p14:cNvPr>
                <p14:cNvContentPartPr/>
                <p14:nvPr/>
              </p14:nvContentPartPr>
              <p14:xfrm>
                <a:off x="1051967" y="4721870"/>
                <a:ext cx="361440" cy="66960"/>
              </p14:xfrm>
            </p:contentPart>
          </mc:Choice>
          <mc:Fallback xmlns="">
            <p:pic>
              <p:nvPicPr>
                <p:cNvPr id="2595" name="Ink 2594">
                  <a:extLst>
                    <a:ext uri="{FF2B5EF4-FFF2-40B4-BE49-F238E27FC236}">
                      <a16:creationId xmlns:a16="http://schemas.microsoft.com/office/drawing/2014/main" id="{568D19F8-6293-68D4-A650-18BBD2C022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9327" y="4658870"/>
                  <a:ext cx="487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96" name="Ink 2595">
                  <a:extLst>
                    <a:ext uri="{FF2B5EF4-FFF2-40B4-BE49-F238E27FC236}">
                      <a16:creationId xmlns:a16="http://schemas.microsoft.com/office/drawing/2014/main" id="{23BDF54C-0AE5-AF83-79C4-CFD965ED6B2F}"/>
                    </a:ext>
                  </a:extLst>
                </p14:cNvPr>
                <p14:cNvContentPartPr/>
                <p14:nvPr/>
              </p14:nvContentPartPr>
              <p14:xfrm>
                <a:off x="1816607" y="3195470"/>
                <a:ext cx="230400" cy="527400"/>
              </p14:xfrm>
            </p:contentPart>
          </mc:Choice>
          <mc:Fallback xmlns="">
            <p:pic>
              <p:nvPicPr>
                <p:cNvPr id="2596" name="Ink 2595">
                  <a:extLst>
                    <a:ext uri="{FF2B5EF4-FFF2-40B4-BE49-F238E27FC236}">
                      <a16:creationId xmlns:a16="http://schemas.microsoft.com/office/drawing/2014/main" id="{23BDF54C-0AE5-AF83-79C4-CFD965ED6B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53607" y="3132470"/>
                  <a:ext cx="35604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97" name="Ink 2596">
                  <a:extLst>
                    <a:ext uri="{FF2B5EF4-FFF2-40B4-BE49-F238E27FC236}">
                      <a16:creationId xmlns:a16="http://schemas.microsoft.com/office/drawing/2014/main" id="{AA5A0BF0-B250-9E8B-C217-176301F2C98C}"/>
                    </a:ext>
                  </a:extLst>
                </p14:cNvPr>
                <p14:cNvContentPartPr/>
                <p14:nvPr/>
              </p14:nvContentPartPr>
              <p14:xfrm>
                <a:off x="1959887" y="3047150"/>
                <a:ext cx="337320" cy="743400"/>
              </p14:xfrm>
            </p:contentPart>
          </mc:Choice>
          <mc:Fallback xmlns="">
            <p:pic>
              <p:nvPicPr>
                <p:cNvPr id="2597" name="Ink 2596">
                  <a:extLst>
                    <a:ext uri="{FF2B5EF4-FFF2-40B4-BE49-F238E27FC236}">
                      <a16:creationId xmlns:a16="http://schemas.microsoft.com/office/drawing/2014/main" id="{AA5A0BF0-B250-9E8B-C217-176301F2C9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97247" y="2984510"/>
                  <a:ext cx="46296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98" name="Ink 2597">
                  <a:extLst>
                    <a:ext uri="{FF2B5EF4-FFF2-40B4-BE49-F238E27FC236}">
                      <a16:creationId xmlns:a16="http://schemas.microsoft.com/office/drawing/2014/main" id="{0C26AEA6-E4CC-9EC8-E972-7171310B5CE8}"/>
                    </a:ext>
                  </a:extLst>
                </p14:cNvPr>
                <p14:cNvContentPartPr/>
                <p14:nvPr/>
              </p14:nvContentPartPr>
              <p14:xfrm>
                <a:off x="2140607" y="3003230"/>
                <a:ext cx="561240" cy="232560"/>
              </p14:xfrm>
            </p:contentPart>
          </mc:Choice>
          <mc:Fallback xmlns="">
            <p:pic>
              <p:nvPicPr>
                <p:cNvPr id="2598" name="Ink 2597">
                  <a:extLst>
                    <a:ext uri="{FF2B5EF4-FFF2-40B4-BE49-F238E27FC236}">
                      <a16:creationId xmlns:a16="http://schemas.microsoft.com/office/drawing/2014/main" id="{0C26AEA6-E4CC-9EC8-E972-7171310B5C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77967" y="2940590"/>
                  <a:ext cx="6868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99" name="Ink 2598">
                  <a:extLst>
                    <a:ext uri="{FF2B5EF4-FFF2-40B4-BE49-F238E27FC236}">
                      <a16:creationId xmlns:a16="http://schemas.microsoft.com/office/drawing/2014/main" id="{55924319-E3E7-7556-3BC8-8D1E9EEE8797}"/>
                    </a:ext>
                  </a:extLst>
                </p14:cNvPr>
                <p14:cNvContentPartPr/>
                <p14:nvPr/>
              </p14:nvContentPartPr>
              <p14:xfrm>
                <a:off x="2263367" y="3119870"/>
                <a:ext cx="195840" cy="77040"/>
              </p14:xfrm>
            </p:contentPart>
          </mc:Choice>
          <mc:Fallback xmlns="">
            <p:pic>
              <p:nvPicPr>
                <p:cNvPr id="2599" name="Ink 2598">
                  <a:extLst>
                    <a:ext uri="{FF2B5EF4-FFF2-40B4-BE49-F238E27FC236}">
                      <a16:creationId xmlns:a16="http://schemas.microsoft.com/office/drawing/2014/main" id="{55924319-E3E7-7556-3BC8-8D1E9EEE87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00727" y="3057230"/>
                  <a:ext cx="321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00" name="Ink 2599">
                  <a:extLst>
                    <a:ext uri="{FF2B5EF4-FFF2-40B4-BE49-F238E27FC236}">
                      <a16:creationId xmlns:a16="http://schemas.microsoft.com/office/drawing/2014/main" id="{3B1DE8D5-5E7E-D048-F9A7-A93062189D5F}"/>
                    </a:ext>
                  </a:extLst>
                </p14:cNvPr>
                <p14:cNvContentPartPr/>
                <p14:nvPr/>
              </p14:nvContentPartPr>
              <p14:xfrm>
                <a:off x="1830647" y="3038510"/>
                <a:ext cx="1096560" cy="216360"/>
              </p14:xfrm>
            </p:contentPart>
          </mc:Choice>
          <mc:Fallback xmlns="">
            <p:pic>
              <p:nvPicPr>
                <p:cNvPr id="2600" name="Ink 2599">
                  <a:extLst>
                    <a:ext uri="{FF2B5EF4-FFF2-40B4-BE49-F238E27FC236}">
                      <a16:creationId xmlns:a16="http://schemas.microsoft.com/office/drawing/2014/main" id="{3B1DE8D5-5E7E-D048-F9A7-A93062189D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67647" y="2975870"/>
                  <a:ext cx="12222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01" name="Ink 2600">
                  <a:extLst>
                    <a:ext uri="{FF2B5EF4-FFF2-40B4-BE49-F238E27FC236}">
                      <a16:creationId xmlns:a16="http://schemas.microsoft.com/office/drawing/2014/main" id="{79F7C3A9-A242-9B22-EA32-94D7A948874B}"/>
                    </a:ext>
                  </a:extLst>
                </p14:cNvPr>
                <p14:cNvContentPartPr/>
                <p14:nvPr/>
              </p14:nvContentPartPr>
              <p14:xfrm>
                <a:off x="1893287" y="3192590"/>
                <a:ext cx="1096560" cy="130320"/>
              </p14:xfrm>
            </p:contentPart>
          </mc:Choice>
          <mc:Fallback xmlns="">
            <p:pic>
              <p:nvPicPr>
                <p:cNvPr id="2601" name="Ink 2600">
                  <a:extLst>
                    <a:ext uri="{FF2B5EF4-FFF2-40B4-BE49-F238E27FC236}">
                      <a16:creationId xmlns:a16="http://schemas.microsoft.com/office/drawing/2014/main" id="{79F7C3A9-A242-9B22-EA32-94D7A94887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30287" y="3129950"/>
                  <a:ext cx="122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02" name="Ink 2601">
                  <a:extLst>
                    <a:ext uri="{FF2B5EF4-FFF2-40B4-BE49-F238E27FC236}">
                      <a16:creationId xmlns:a16="http://schemas.microsoft.com/office/drawing/2014/main" id="{72BF487B-0165-0CE8-0BD3-20647A3891BA}"/>
                    </a:ext>
                  </a:extLst>
                </p14:cNvPr>
                <p14:cNvContentPartPr/>
                <p14:nvPr/>
              </p14:nvContentPartPr>
              <p14:xfrm>
                <a:off x="1990847" y="3329390"/>
                <a:ext cx="1450800" cy="519480"/>
              </p14:xfrm>
            </p:contentPart>
          </mc:Choice>
          <mc:Fallback xmlns="">
            <p:pic>
              <p:nvPicPr>
                <p:cNvPr id="2602" name="Ink 2601">
                  <a:extLst>
                    <a:ext uri="{FF2B5EF4-FFF2-40B4-BE49-F238E27FC236}">
                      <a16:creationId xmlns:a16="http://schemas.microsoft.com/office/drawing/2014/main" id="{72BF487B-0165-0CE8-0BD3-20647A3891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27847" y="3266390"/>
                  <a:ext cx="15764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603" name="Ink 2602">
                  <a:extLst>
                    <a:ext uri="{FF2B5EF4-FFF2-40B4-BE49-F238E27FC236}">
                      <a16:creationId xmlns:a16="http://schemas.microsoft.com/office/drawing/2014/main" id="{7B9C1CE1-62A3-FCB3-197A-C199E55E4D0A}"/>
                    </a:ext>
                  </a:extLst>
                </p14:cNvPr>
                <p14:cNvContentPartPr/>
                <p14:nvPr/>
              </p14:nvContentPartPr>
              <p14:xfrm>
                <a:off x="2434367" y="3150110"/>
                <a:ext cx="776880" cy="187920"/>
              </p14:xfrm>
            </p:contentPart>
          </mc:Choice>
          <mc:Fallback xmlns="">
            <p:pic>
              <p:nvPicPr>
                <p:cNvPr id="2603" name="Ink 2602">
                  <a:extLst>
                    <a:ext uri="{FF2B5EF4-FFF2-40B4-BE49-F238E27FC236}">
                      <a16:creationId xmlns:a16="http://schemas.microsoft.com/office/drawing/2014/main" id="{7B9C1CE1-62A3-FCB3-197A-C199E55E4D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71367" y="3087110"/>
                  <a:ext cx="902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04" name="Ink 2603">
                  <a:extLst>
                    <a:ext uri="{FF2B5EF4-FFF2-40B4-BE49-F238E27FC236}">
                      <a16:creationId xmlns:a16="http://schemas.microsoft.com/office/drawing/2014/main" id="{F30DFA59-6523-5C72-8006-B74501A697F4}"/>
                    </a:ext>
                  </a:extLst>
                </p14:cNvPr>
                <p14:cNvContentPartPr/>
                <p14:nvPr/>
              </p14:nvContentPartPr>
              <p14:xfrm>
                <a:off x="2963207" y="3729710"/>
                <a:ext cx="644040" cy="889560"/>
              </p14:xfrm>
            </p:contentPart>
          </mc:Choice>
          <mc:Fallback xmlns="">
            <p:pic>
              <p:nvPicPr>
                <p:cNvPr id="2604" name="Ink 2603">
                  <a:extLst>
                    <a:ext uri="{FF2B5EF4-FFF2-40B4-BE49-F238E27FC236}">
                      <a16:creationId xmlns:a16="http://schemas.microsoft.com/office/drawing/2014/main" id="{F30DFA59-6523-5C72-8006-B74501A697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00567" y="3667070"/>
                  <a:ext cx="76968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05" name="Ink 2604">
                  <a:extLst>
                    <a:ext uri="{FF2B5EF4-FFF2-40B4-BE49-F238E27FC236}">
                      <a16:creationId xmlns:a16="http://schemas.microsoft.com/office/drawing/2014/main" id="{6280A7AE-AA01-B33B-08B8-179BEC32B5DE}"/>
                    </a:ext>
                  </a:extLst>
                </p14:cNvPr>
                <p14:cNvContentPartPr/>
                <p14:nvPr/>
              </p14:nvContentPartPr>
              <p14:xfrm>
                <a:off x="3395567" y="4363670"/>
                <a:ext cx="359280" cy="1214640"/>
              </p14:xfrm>
            </p:contentPart>
          </mc:Choice>
          <mc:Fallback xmlns="">
            <p:pic>
              <p:nvPicPr>
                <p:cNvPr id="2605" name="Ink 2604">
                  <a:extLst>
                    <a:ext uri="{FF2B5EF4-FFF2-40B4-BE49-F238E27FC236}">
                      <a16:creationId xmlns:a16="http://schemas.microsoft.com/office/drawing/2014/main" id="{6280A7AE-AA01-B33B-08B8-179BEC32B5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32927" y="4300670"/>
                  <a:ext cx="484920" cy="13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07" name="Ink 2606">
                  <a:extLst>
                    <a:ext uri="{FF2B5EF4-FFF2-40B4-BE49-F238E27FC236}">
                      <a16:creationId xmlns:a16="http://schemas.microsoft.com/office/drawing/2014/main" id="{7A593DA9-0939-8085-F615-4E9D9186376E}"/>
                    </a:ext>
                  </a:extLst>
                </p14:cNvPr>
                <p14:cNvContentPartPr/>
                <p14:nvPr/>
              </p14:nvContentPartPr>
              <p14:xfrm>
                <a:off x="3480887" y="3578870"/>
                <a:ext cx="290520" cy="524160"/>
              </p14:xfrm>
            </p:contentPart>
          </mc:Choice>
          <mc:Fallback xmlns="">
            <p:pic>
              <p:nvPicPr>
                <p:cNvPr id="2607" name="Ink 2606">
                  <a:extLst>
                    <a:ext uri="{FF2B5EF4-FFF2-40B4-BE49-F238E27FC236}">
                      <a16:creationId xmlns:a16="http://schemas.microsoft.com/office/drawing/2014/main" id="{7A593DA9-0939-8085-F615-4E9D918637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18247" y="3516230"/>
                  <a:ext cx="41616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08" name="Ink 2607">
                  <a:extLst>
                    <a:ext uri="{FF2B5EF4-FFF2-40B4-BE49-F238E27FC236}">
                      <a16:creationId xmlns:a16="http://schemas.microsoft.com/office/drawing/2014/main" id="{D99A0CA8-A4BA-4881-9B6E-BC53A9363365}"/>
                    </a:ext>
                  </a:extLst>
                </p14:cNvPr>
                <p14:cNvContentPartPr/>
                <p14:nvPr/>
              </p14:nvContentPartPr>
              <p14:xfrm>
                <a:off x="3507167" y="3705230"/>
                <a:ext cx="317880" cy="456120"/>
              </p14:xfrm>
            </p:contentPart>
          </mc:Choice>
          <mc:Fallback xmlns="">
            <p:pic>
              <p:nvPicPr>
                <p:cNvPr id="2608" name="Ink 2607">
                  <a:extLst>
                    <a:ext uri="{FF2B5EF4-FFF2-40B4-BE49-F238E27FC236}">
                      <a16:creationId xmlns:a16="http://schemas.microsoft.com/office/drawing/2014/main" id="{D99A0CA8-A4BA-4881-9B6E-BC53A93633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44167" y="3642230"/>
                  <a:ext cx="4435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09" name="Ink 2608">
                  <a:extLst>
                    <a:ext uri="{FF2B5EF4-FFF2-40B4-BE49-F238E27FC236}">
                      <a16:creationId xmlns:a16="http://schemas.microsoft.com/office/drawing/2014/main" id="{10085FC6-8507-DC62-D820-AF0328D71965}"/>
                    </a:ext>
                  </a:extLst>
                </p14:cNvPr>
                <p14:cNvContentPartPr/>
                <p14:nvPr/>
              </p14:nvContentPartPr>
              <p14:xfrm>
                <a:off x="3080207" y="3483470"/>
                <a:ext cx="616680" cy="309960"/>
              </p14:xfrm>
            </p:contentPart>
          </mc:Choice>
          <mc:Fallback xmlns="">
            <p:pic>
              <p:nvPicPr>
                <p:cNvPr id="2609" name="Ink 2608">
                  <a:extLst>
                    <a:ext uri="{FF2B5EF4-FFF2-40B4-BE49-F238E27FC236}">
                      <a16:creationId xmlns:a16="http://schemas.microsoft.com/office/drawing/2014/main" id="{10085FC6-8507-DC62-D820-AF0328D719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17207" y="3420830"/>
                  <a:ext cx="7423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610" name="Ink 2609">
                  <a:extLst>
                    <a:ext uri="{FF2B5EF4-FFF2-40B4-BE49-F238E27FC236}">
                      <a16:creationId xmlns:a16="http://schemas.microsoft.com/office/drawing/2014/main" id="{FE85601B-9197-1038-C092-A012BA2946E0}"/>
                    </a:ext>
                  </a:extLst>
                </p14:cNvPr>
                <p14:cNvContentPartPr/>
                <p14:nvPr/>
              </p14:nvContentPartPr>
              <p14:xfrm>
                <a:off x="2492327" y="3664910"/>
                <a:ext cx="708840" cy="129600"/>
              </p14:xfrm>
            </p:contentPart>
          </mc:Choice>
          <mc:Fallback xmlns="">
            <p:pic>
              <p:nvPicPr>
                <p:cNvPr id="2610" name="Ink 2609">
                  <a:extLst>
                    <a:ext uri="{FF2B5EF4-FFF2-40B4-BE49-F238E27FC236}">
                      <a16:creationId xmlns:a16="http://schemas.microsoft.com/office/drawing/2014/main" id="{FE85601B-9197-1038-C092-A012BA2946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29687" y="3602270"/>
                  <a:ext cx="834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11" name="Ink 2610">
                  <a:extLst>
                    <a:ext uri="{FF2B5EF4-FFF2-40B4-BE49-F238E27FC236}">
                      <a16:creationId xmlns:a16="http://schemas.microsoft.com/office/drawing/2014/main" id="{2918838D-381C-DA2B-3010-A5662BEB1769}"/>
                    </a:ext>
                  </a:extLst>
                </p14:cNvPr>
                <p14:cNvContentPartPr/>
                <p14:nvPr/>
              </p14:nvContentPartPr>
              <p14:xfrm>
                <a:off x="2179487" y="3477710"/>
                <a:ext cx="1025640" cy="217800"/>
              </p14:xfrm>
            </p:contentPart>
          </mc:Choice>
          <mc:Fallback xmlns="">
            <p:pic>
              <p:nvPicPr>
                <p:cNvPr id="2611" name="Ink 2610">
                  <a:extLst>
                    <a:ext uri="{FF2B5EF4-FFF2-40B4-BE49-F238E27FC236}">
                      <a16:creationId xmlns:a16="http://schemas.microsoft.com/office/drawing/2014/main" id="{2918838D-381C-DA2B-3010-A5662BEB17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16487" y="3414710"/>
                  <a:ext cx="1151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612" name="Ink 2611">
                  <a:extLst>
                    <a:ext uri="{FF2B5EF4-FFF2-40B4-BE49-F238E27FC236}">
                      <a16:creationId xmlns:a16="http://schemas.microsoft.com/office/drawing/2014/main" id="{21DE6BC8-8824-B9C1-58BB-7860F9BB027A}"/>
                    </a:ext>
                  </a:extLst>
                </p14:cNvPr>
                <p14:cNvContentPartPr/>
                <p14:nvPr/>
              </p14:nvContentPartPr>
              <p14:xfrm>
                <a:off x="2574407" y="3651590"/>
                <a:ext cx="664920" cy="113760"/>
              </p14:xfrm>
            </p:contentPart>
          </mc:Choice>
          <mc:Fallback xmlns="">
            <p:pic>
              <p:nvPicPr>
                <p:cNvPr id="2612" name="Ink 2611">
                  <a:extLst>
                    <a:ext uri="{FF2B5EF4-FFF2-40B4-BE49-F238E27FC236}">
                      <a16:creationId xmlns:a16="http://schemas.microsoft.com/office/drawing/2014/main" id="{21DE6BC8-8824-B9C1-58BB-7860F9BB02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11767" y="3588950"/>
                  <a:ext cx="790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613" name="Ink 2612">
                  <a:extLst>
                    <a:ext uri="{FF2B5EF4-FFF2-40B4-BE49-F238E27FC236}">
                      <a16:creationId xmlns:a16="http://schemas.microsoft.com/office/drawing/2014/main" id="{23E0D29E-3541-49BC-C1BA-D9D5873B91B1}"/>
                    </a:ext>
                  </a:extLst>
                </p14:cNvPr>
                <p14:cNvContentPartPr/>
                <p14:nvPr/>
              </p14:nvContentPartPr>
              <p14:xfrm>
                <a:off x="3457127" y="3694430"/>
                <a:ext cx="526680" cy="1208520"/>
              </p14:xfrm>
            </p:contentPart>
          </mc:Choice>
          <mc:Fallback xmlns="">
            <p:pic>
              <p:nvPicPr>
                <p:cNvPr id="2613" name="Ink 2612">
                  <a:extLst>
                    <a:ext uri="{FF2B5EF4-FFF2-40B4-BE49-F238E27FC236}">
                      <a16:creationId xmlns:a16="http://schemas.microsoft.com/office/drawing/2014/main" id="{23E0D29E-3541-49BC-C1BA-D9D5873B91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94127" y="3631430"/>
                  <a:ext cx="652320" cy="13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15" name="Ink 2614">
                  <a:extLst>
                    <a:ext uri="{FF2B5EF4-FFF2-40B4-BE49-F238E27FC236}">
                      <a16:creationId xmlns:a16="http://schemas.microsoft.com/office/drawing/2014/main" id="{C47EBAC1-77D3-3984-1442-2A84D81A3205}"/>
                    </a:ext>
                  </a:extLst>
                </p14:cNvPr>
                <p14:cNvContentPartPr/>
                <p14:nvPr/>
              </p14:nvContentPartPr>
              <p14:xfrm>
                <a:off x="837767" y="3804590"/>
                <a:ext cx="54360" cy="361080"/>
              </p14:xfrm>
            </p:contentPart>
          </mc:Choice>
          <mc:Fallback xmlns="">
            <p:pic>
              <p:nvPicPr>
                <p:cNvPr id="2615" name="Ink 2614">
                  <a:extLst>
                    <a:ext uri="{FF2B5EF4-FFF2-40B4-BE49-F238E27FC236}">
                      <a16:creationId xmlns:a16="http://schemas.microsoft.com/office/drawing/2014/main" id="{C47EBAC1-77D3-3984-1442-2A84D81A32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5127" y="3741590"/>
                  <a:ext cx="1800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616" name="Ink 2615">
                  <a:extLst>
                    <a:ext uri="{FF2B5EF4-FFF2-40B4-BE49-F238E27FC236}">
                      <a16:creationId xmlns:a16="http://schemas.microsoft.com/office/drawing/2014/main" id="{E059204F-8822-5869-03E2-90882D98E572}"/>
                    </a:ext>
                  </a:extLst>
                </p14:cNvPr>
                <p14:cNvContentPartPr/>
                <p14:nvPr/>
              </p14:nvContentPartPr>
              <p14:xfrm>
                <a:off x="652367" y="4023830"/>
                <a:ext cx="19080" cy="45720"/>
              </p14:xfrm>
            </p:contentPart>
          </mc:Choice>
          <mc:Fallback xmlns="">
            <p:pic>
              <p:nvPicPr>
                <p:cNvPr id="2616" name="Ink 2615">
                  <a:extLst>
                    <a:ext uri="{FF2B5EF4-FFF2-40B4-BE49-F238E27FC236}">
                      <a16:creationId xmlns:a16="http://schemas.microsoft.com/office/drawing/2014/main" id="{E059204F-8822-5869-03E2-90882D98E5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727" y="3961190"/>
                  <a:ext cx="144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17" name="Ink 2616">
                  <a:extLst>
                    <a:ext uri="{FF2B5EF4-FFF2-40B4-BE49-F238E27FC236}">
                      <a16:creationId xmlns:a16="http://schemas.microsoft.com/office/drawing/2014/main" id="{18188121-C6AD-15B6-993C-0E6B9765531F}"/>
                    </a:ext>
                  </a:extLst>
                </p14:cNvPr>
                <p14:cNvContentPartPr/>
                <p14:nvPr/>
              </p14:nvContentPartPr>
              <p14:xfrm>
                <a:off x="442127" y="3956510"/>
                <a:ext cx="271800" cy="454680"/>
              </p14:xfrm>
            </p:contentPart>
          </mc:Choice>
          <mc:Fallback xmlns="">
            <p:pic>
              <p:nvPicPr>
                <p:cNvPr id="2617" name="Ink 2616">
                  <a:extLst>
                    <a:ext uri="{FF2B5EF4-FFF2-40B4-BE49-F238E27FC236}">
                      <a16:creationId xmlns:a16="http://schemas.microsoft.com/office/drawing/2014/main" id="{18188121-C6AD-15B6-993C-0E6B976553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487" y="3893870"/>
                  <a:ext cx="3974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618" name="Ink 2617">
                  <a:extLst>
                    <a:ext uri="{FF2B5EF4-FFF2-40B4-BE49-F238E27FC236}">
                      <a16:creationId xmlns:a16="http://schemas.microsoft.com/office/drawing/2014/main" id="{3F980030-6CE3-072F-3757-7EA1935448F6}"/>
                    </a:ext>
                  </a:extLst>
                </p14:cNvPr>
                <p14:cNvContentPartPr/>
                <p14:nvPr/>
              </p14:nvContentPartPr>
              <p14:xfrm>
                <a:off x="484247" y="4270070"/>
                <a:ext cx="231840" cy="289080"/>
              </p14:xfrm>
            </p:contentPart>
          </mc:Choice>
          <mc:Fallback xmlns="">
            <p:pic>
              <p:nvPicPr>
                <p:cNvPr id="2618" name="Ink 2617">
                  <a:extLst>
                    <a:ext uri="{FF2B5EF4-FFF2-40B4-BE49-F238E27FC236}">
                      <a16:creationId xmlns:a16="http://schemas.microsoft.com/office/drawing/2014/main" id="{3F980030-6CE3-072F-3757-7EA1935448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1607" y="4207430"/>
                  <a:ext cx="357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19" name="Ink 2618">
                  <a:extLst>
                    <a:ext uri="{FF2B5EF4-FFF2-40B4-BE49-F238E27FC236}">
                      <a16:creationId xmlns:a16="http://schemas.microsoft.com/office/drawing/2014/main" id="{046B0048-8A75-EA6E-6531-6EEC22D25828}"/>
                    </a:ext>
                  </a:extLst>
                </p14:cNvPr>
                <p14:cNvContentPartPr/>
                <p14:nvPr/>
              </p14:nvContentPartPr>
              <p14:xfrm>
                <a:off x="711767" y="4574270"/>
                <a:ext cx="216000" cy="119160"/>
              </p14:xfrm>
            </p:contentPart>
          </mc:Choice>
          <mc:Fallback xmlns="">
            <p:pic>
              <p:nvPicPr>
                <p:cNvPr id="2619" name="Ink 2618">
                  <a:extLst>
                    <a:ext uri="{FF2B5EF4-FFF2-40B4-BE49-F238E27FC236}">
                      <a16:creationId xmlns:a16="http://schemas.microsoft.com/office/drawing/2014/main" id="{046B0048-8A75-EA6E-6531-6EEC22D258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9127" y="4511630"/>
                  <a:ext cx="341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20" name="Ink 2619">
                  <a:extLst>
                    <a:ext uri="{FF2B5EF4-FFF2-40B4-BE49-F238E27FC236}">
                      <a16:creationId xmlns:a16="http://schemas.microsoft.com/office/drawing/2014/main" id="{197C325E-0913-554C-FF17-444339CC0E4E}"/>
                    </a:ext>
                  </a:extLst>
                </p14:cNvPr>
                <p14:cNvContentPartPr/>
                <p14:nvPr/>
              </p14:nvContentPartPr>
              <p14:xfrm>
                <a:off x="541847" y="3452150"/>
                <a:ext cx="198000" cy="253800"/>
              </p14:xfrm>
            </p:contentPart>
          </mc:Choice>
          <mc:Fallback xmlns="">
            <p:pic>
              <p:nvPicPr>
                <p:cNvPr id="2620" name="Ink 2619">
                  <a:extLst>
                    <a:ext uri="{FF2B5EF4-FFF2-40B4-BE49-F238E27FC236}">
                      <a16:creationId xmlns:a16="http://schemas.microsoft.com/office/drawing/2014/main" id="{197C325E-0913-554C-FF17-444339CC0E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8847" y="3389510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21" name="Ink 2620">
                  <a:extLst>
                    <a:ext uri="{FF2B5EF4-FFF2-40B4-BE49-F238E27FC236}">
                      <a16:creationId xmlns:a16="http://schemas.microsoft.com/office/drawing/2014/main" id="{9C715E24-D0E6-EA8D-8299-BD87D1163D41}"/>
                    </a:ext>
                  </a:extLst>
                </p14:cNvPr>
                <p14:cNvContentPartPr/>
                <p14:nvPr/>
              </p14:nvContentPartPr>
              <p14:xfrm>
                <a:off x="455447" y="3446750"/>
                <a:ext cx="184320" cy="367920"/>
              </p14:xfrm>
            </p:contentPart>
          </mc:Choice>
          <mc:Fallback xmlns="">
            <p:pic>
              <p:nvPicPr>
                <p:cNvPr id="2621" name="Ink 2620">
                  <a:extLst>
                    <a:ext uri="{FF2B5EF4-FFF2-40B4-BE49-F238E27FC236}">
                      <a16:creationId xmlns:a16="http://schemas.microsoft.com/office/drawing/2014/main" id="{9C715E24-D0E6-EA8D-8299-BD87D1163D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2807" y="3384110"/>
                  <a:ext cx="309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22" name="Ink 2621">
                  <a:extLst>
                    <a:ext uri="{FF2B5EF4-FFF2-40B4-BE49-F238E27FC236}">
                      <a16:creationId xmlns:a16="http://schemas.microsoft.com/office/drawing/2014/main" id="{16E5F8E4-A0D1-5966-DC21-937782844254}"/>
                    </a:ext>
                  </a:extLst>
                </p14:cNvPr>
                <p14:cNvContentPartPr/>
                <p14:nvPr/>
              </p14:nvContentPartPr>
              <p14:xfrm>
                <a:off x="777287" y="2827910"/>
                <a:ext cx="761400" cy="504720"/>
              </p14:xfrm>
            </p:contentPart>
          </mc:Choice>
          <mc:Fallback xmlns="">
            <p:pic>
              <p:nvPicPr>
                <p:cNvPr id="2622" name="Ink 2621">
                  <a:extLst>
                    <a:ext uri="{FF2B5EF4-FFF2-40B4-BE49-F238E27FC236}">
                      <a16:creationId xmlns:a16="http://schemas.microsoft.com/office/drawing/2014/main" id="{16E5F8E4-A0D1-5966-DC21-9377828442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4287" y="2764910"/>
                  <a:ext cx="8870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23" name="Ink 2622">
                  <a:extLst>
                    <a:ext uri="{FF2B5EF4-FFF2-40B4-BE49-F238E27FC236}">
                      <a16:creationId xmlns:a16="http://schemas.microsoft.com/office/drawing/2014/main" id="{754D1D18-B7E7-86D0-8561-24C15A9E7D18}"/>
                    </a:ext>
                  </a:extLst>
                </p14:cNvPr>
                <p14:cNvContentPartPr/>
                <p14:nvPr/>
              </p14:nvContentPartPr>
              <p14:xfrm>
                <a:off x="773327" y="2994590"/>
                <a:ext cx="943560" cy="432000"/>
              </p14:xfrm>
            </p:contentPart>
          </mc:Choice>
          <mc:Fallback xmlns="">
            <p:pic>
              <p:nvPicPr>
                <p:cNvPr id="2623" name="Ink 2622">
                  <a:extLst>
                    <a:ext uri="{FF2B5EF4-FFF2-40B4-BE49-F238E27FC236}">
                      <a16:creationId xmlns:a16="http://schemas.microsoft.com/office/drawing/2014/main" id="{754D1D18-B7E7-86D0-8561-24C15A9E7D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0327" y="2931950"/>
                  <a:ext cx="10692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24" name="Ink 2623">
                  <a:extLst>
                    <a:ext uri="{FF2B5EF4-FFF2-40B4-BE49-F238E27FC236}">
                      <a16:creationId xmlns:a16="http://schemas.microsoft.com/office/drawing/2014/main" id="{3EA34689-F656-C23B-9F05-74AA4DFD1D57}"/>
                    </a:ext>
                  </a:extLst>
                </p14:cNvPr>
                <p14:cNvContentPartPr/>
                <p14:nvPr/>
              </p14:nvContentPartPr>
              <p14:xfrm>
                <a:off x="1813727" y="2841950"/>
                <a:ext cx="662040" cy="47880"/>
              </p14:xfrm>
            </p:contentPart>
          </mc:Choice>
          <mc:Fallback xmlns="">
            <p:pic>
              <p:nvPicPr>
                <p:cNvPr id="2624" name="Ink 2623">
                  <a:extLst>
                    <a:ext uri="{FF2B5EF4-FFF2-40B4-BE49-F238E27FC236}">
                      <a16:creationId xmlns:a16="http://schemas.microsoft.com/office/drawing/2014/main" id="{3EA34689-F656-C23B-9F05-74AA4DFD1D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51087" y="2778950"/>
                  <a:ext cx="787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25" name="Ink 2624">
                  <a:extLst>
                    <a:ext uri="{FF2B5EF4-FFF2-40B4-BE49-F238E27FC236}">
                      <a16:creationId xmlns:a16="http://schemas.microsoft.com/office/drawing/2014/main" id="{1411C048-B033-509A-DF65-A8CE48805E9F}"/>
                    </a:ext>
                  </a:extLst>
                </p14:cNvPr>
                <p14:cNvContentPartPr/>
                <p14:nvPr/>
              </p14:nvContentPartPr>
              <p14:xfrm>
                <a:off x="1995167" y="3004670"/>
                <a:ext cx="575280" cy="81000"/>
              </p14:xfrm>
            </p:contentPart>
          </mc:Choice>
          <mc:Fallback xmlns="">
            <p:pic>
              <p:nvPicPr>
                <p:cNvPr id="2625" name="Ink 2624">
                  <a:extLst>
                    <a:ext uri="{FF2B5EF4-FFF2-40B4-BE49-F238E27FC236}">
                      <a16:creationId xmlns:a16="http://schemas.microsoft.com/office/drawing/2014/main" id="{1411C048-B033-509A-DF65-A8CE48805E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32527" y="2941670"/>
                  <a:ext cx="7009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9" name="Group 2628">
            <a:extLst>
              <a:ext uri="{FF2B5EF4-FFF2-40B4-BE49-F238E27FC236}">
                <a16:creationId xmlns:a16="http://schemas.microsoft.com/office/drawing/2014/main" id="{3E24F615-58AD-E688-4070-BB1719A71070}"/>
              </a:ext>
            </a:extLst>
          </p:cNvPr>
          <p:cNvGrpSpPr/>
          <p:nvPr/>
        </p:nvGrpSpPr>
        <p:grpSpPr>
          <a:xfrm>
            <a:off x="3872740" y="6025242"/>
            <a:ext cx="168840" cy="387360"/>
            <a:chOff x="4011887" y="5021390"/>
            <a:chExt cx="16884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627" name="Ink 2626">
                  <a:extLst>
                    <a:ext uri="{FF2B5EF4-FFF2-40B4-BE49-F238E27FC236}">
                      <a16:creationId xmlns:a16="http://schemas.microsoft.com/office/drawing/2014/main" id="{6D6B9AA1-CDC0-C78A-A4E7-40D750D34BBE}"/>
                    </a:ext>
                  </a:extLst>
                </p14:cNvPr>
                <p14:cNvContentPartPr/>
                <p14:nvPr/>
              </p14:nvContentPartPr>
              <p14:xfrm>
                <a:off x="4097567" y="5021390"/>
                <a:ext cx="83160" cy="387360"/>
              </p14:xfrm>
            </p:contentPart>
          </mc:Choice>
          <mc:Fallback xmlns="">
            <p:pic>
              <p:nvPicPr>
                <p:cNvPr id="2627" name="Ink 2626">
                  <a:extLst>
                    <a:ext uri="{FF2B5EF4-FFF2-40B4-BE49-F238E27FC236}">
                      <a16:creationId xmlns:a16="http://schemas.microsoft.com/office/drawing/2014/main" id="{6D6B9AA1-CDC0-C78A-A4E7-40D750D34B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34567" y="4958390"/>
                  <a:ext cx="2088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628" name="Ink 2627">
                  <a:extLst>
                    <a:ext uri="{FF2B5EF4-FFF2-40B4-BE49-F238E27FC236}">
                      <a16:creationId xmlns:a16="http://schemas.microsoft.com/office/drawing/2014/main" id="{567BFA47-E33E-062A-C0D8-DAE5A6AEE0CD}"/>
                    </a:ext>
                  </a:extLst>
                </p14:cNvPr>
                <p14:cNvContentPartPr/>
                <p14:nvPr/>
              </p14:nvContentPartPr>
              <p14:xfrm>
                <a:off x="4011887" y="5139830"/>
                <a:ext cx="19080" cy="44280"/>
              </p14:xfrm>
            </p:contentPart>
          </mc:Choice>
          <mc:Fallback xmlns="">
            <p:pic>
              <p:nvPicPr>
                <p:cNvPr id="2628" name="Ink 2627">
                  <a:extLst>
                    <a:ext uri="{FF2B5EF4-FFF2-40B4-BE49-F238E27FC236}">
                      <a16:creationId xmlns:a16="http://schemas.microsoft.com/office/drawing/2014/main" id="{567BFA47-E33E-062A-C0D8-DAE5A6AEE0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49247" y="5077190"/>
                  <a:ext cx="1447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B542128F-6BE1-7982-16E1-0A7216827E25}"/>
              </a:ext>
            </a:extLst>
          </p:cNvPr>
          <p:cNvGrpSpPr/>
          <p:nvPr/>
        </p:nvGrpSpPr>
        <p:grpSpPr>
          <a:xfrm>
            <a:off x="1750366" y="2687974"/>
            <a:ext cx="491040" cy="664560"/>
            <a:chOff x="2666567" y="3026990"/>
            <a:chExt cx="491040" cy="6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631" name="Ink 2630">
                  <a:extLst>
                    <a:ext uri="{FF2B5EF4-FFF2-40B4-BE49-F238E27FC236}">
                      <a16:creationId xmlns:a16="http://schemas.microsoft.com/office/drawing/2014/main" id="{6481A40C-27F0-73E6-31EC-0CF79509E90E}"/>
                    </a:ext>
                  </a:extLst>
                </p14:cNvPr>
                <p14:cNvContentPartPr/>
                <p14:nvPr/>
              </p14:nvContentPartPr>
              <p14:xfrm>
                <a:off x="2666567" y="3103310"/>
                <a:ext cx="418680" cy="588240"/>
              </p14:xfrm>
            </p:contentPart>
          </mc:Choice>
          <mc:Fallback xmlns="">
            <p:pic>
              <p:nvPicPr>
                <p:cNvPr id="2631" name="Ink 2630">
                  <a:extLst>
                    <a:ext uri="{FF2B5EF4-FFF2-40B4-BE49-F238E27FC236}">
                      <a16:creationId xmlns:a16="http://schemas.microsoft.com/office/drawing/2014/main" id="{6481A40C-27F0-73E6-31EC-0CF79509E9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30567" y="3067670"/>
                  <a:ext cx="49032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632" name="Ink 2631">
                  <a:extLst>
                    <a:ext uri="{FF2B5EF4-FFF2-40B4-BE49-F238E27FC236}">
                      <a16:creationId xmlns:a16="http://schemas.microsoft.com/office/drawing/2014/main" id="{534C8CAC-7A2B-592B-09FE-56D767F822EB}"/>
                    </a:ext>
                  </a:extLst>
                </p14:cNvPr>
                <p14:cNvContentPartPr/>
                <p14:nvPr/>
              </p14:nvContentPartPr>
              <p14:xfrm>
                <a:off x="2907407" y="3026990"/>
                <a:ext cx="250200" cy="279720"/>
              </p14:xfrm>
            </p:contentPart>
          </mc:Choice>
          <mc:Fallback xmlns="">
            <p:pic>
              <p:nvPicPr>
                <p:cNvPr id="2632" name="Ink 2631">
                  <a:extLst>
                    <a:ext uri="{FF2B5EF4-FFF2-40B4-BE49-F238E27FC236}">
                      <a16:creationId xmlns:a16="http://schemas.microsoft.com/office/drawing/2014/main" id="{534C8CAC-7A2B-592B-09FE-56D767F822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1407" y="2990990"/>
                  <a:ext cx="321840" cy="35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34" name="Picture 2633" descr="A collage of red light&#10;&#10;AI-generated content may be incorrect.">
            <a:extLst>
              <a:ext uri="{FF2B5EF4-FFF2-40B4-BE49-F238E27FC236}">
                <a16:creationId xmlns:a16="http://schemas.microsoft.com/office/drawing/2014/main" id="{192240EB-895D-7AFE-753A-FC5EDB51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5044" r="52484" b="76075"/>
          <a:stretch/>
        </p:blipFill>
        <p:spPr>
          <a:xfrm>
            <a:off x="2781173" y="1847557"/>
            <a:ext cx="1800224" cy="1260436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676" name="Group 2675">
            <a:extLst>
              <a:ext uri="{FF2B5EF4-FFF2-40B4-BE49-F238E27FC236}">
                <a16:creationId xmlns:a16="http://schemas.microsoft.com/office/drawing/2014/main" id="{F9A1A6A4-10E9-ED47-3E47-78B4E4584753}"/>
              </a:ext>
            </a:extLst>
          </p:cNvPr>
          <p:cNvGrpSpPr/>
          <p:nvPr/>
        </p:nvGrpSpPr>
        <p:grpSpPr>
          <a:xfrm>
            <a:off x="4185000" y="808673"/>
            <a:ext cx="1237680" cy="1357920"/>
            <a:chOff x="5248487" y="1007390"/>
            <a:chExt cx="1237680" cy="13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635" name="Ink 2634">
                  <a:extLst>
                    <a:ext uri="{FF2B5EF4-FFF2-40B4-BE49-F238E27FC236}">
                      <a16:creationId xmlns:a16="http://schemas.microsoft.com/office/drawing/2014/main" id="{ADA1774A-06F4-7739-BE8D-2B25DF80F306}"/>
                    </a:ext>
                  </a:extLst>
                </p14:cNvPr>
                <p14:cNvContentPartPr/>
                <p14:nvPr/>
              </p14:nvContentPartPr>
              <p14:xfrm>
                <a:off x="5821967" y="1605710"/>
                <a:ext cx="2520" cy="12960"/>
              </p14:xfrm>
            </p:contentPart>
          </mc:Choice>
          <mc:Fallback xmlns="">
            <p:pic>
              <p:nvPicPr>
                <p:cNvPr id="2635" name="Ink 2634">
                  <a:extLst>
                    <a:ext uri="{FF2B5EF4-FFF2-40B4-BE49-F238E27FC236}">
                      <a16:creationId xmlns:a16="http://schemas.microsoft.com/office/drawing/2014/main" id="{ADA1774A-06F4-7739-BE8D-2B25DF80F3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86327" y="1570070"/>
                  <a:ext cx="74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636" name="Ink 2635">
                  <a:extLst>
                    <a:ext uri="{FF2B5EF4-FFF2-40B4-BE49-F238E27FC236}">
                      <a16:creationId xmlns:a16="http://schemas.microsoft.com/office/drawing/2014/main" id="{F67838B5-CE56-887F-16F3-C20917F00EB2}"/>
                    </a:ext>
                  </a:extLst>
                </p14:cNvPr>
                <p14:cNvContentPartPr/>
                <p14:nvPr/>
              </p14:nvContentPartPr>
              <p14:xfrm>
                <a:off x="5782367" y="1475750"/>
                <a:ext cx="204120" cy="180000"/>
              </p14:xfrm>
            </p:contentPart>
          </mc:Choice>
          <mc:Fallback xmlns="">
            <p:pic>
              <p:nvPicPr>
                <p:cNvPr id="2636" name="Ink 2635">
                  <a:extLst>
                    <a:ext uri="{FF2B5EF4-FFF2-40B4-BE49-F238E27FC236}">
                      <a16:creationId xmlns:a16="http://schemas.microsoft.com/office/drawing/2014/main" id="{F67838B5-CE56-887F-16F3-C20917F00E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46367" y="1439750"/>
                  <a:ext cx="275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647" name="Ink 2646">
                  <a:extLst>
                    <a:ext uri="{FF2B5EF4-FFF2-40B4-BE49-F238E27FC236}">
                      <a16:creationId xmlns:a16="http://schemas.microsoft.com/office/drawing/2014/main" id="{3B0E3AD6-48B3-C659-C6E3-6F82D3748C3E}"/>
                    </a:ext>
                  </a:extLst>
                </p14:cNvPr>
                <p14:cNvContentPartPr/>
                <p14:nvPr/>
              </p14:nvContentPartPr>
              <p14:xfrm>
                <a:off x="5431727" y="1224110"/>
                <a:ext cx="245880" cy="187920"/>
              </p14:xfrm>
            </p:contentPart>
          </mc:Choice>
          <mc:Fallback xmlns="">
            <p:pic>
              <p:nvPicPr>
                <p:cNvPr id="2647" name="Ink 2646">
                  <a:extLst>
                    <a:ext uri="{FF2B5EF4-FFF2-40B4-BE49-F238E27FC236}">
                      <a16:creationId xmlns:a16="http://schemas.microsoft.com/office/drawing/2014/main" id="{3B0E3AD6-48B3-C659-C6E3-6F82D3748C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5727" y="1188470"/>
                  <a:ext cx="317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48" name="Ink 2647">
                  <a:extLst>
                    <a:ext uri="{FF2B5EF4-FFF2-40B4-BE49-F238E27FC236}">
                      <a16:creationId xmlns:a16="http://schemas.microsoft.com/office/drawing/2014/main" id="{B3824042-607C-8599-7669-726229EC01A5}"/>
                    </a:ext>
                  </a:extLst>
                </p14:cNvPr>
                <p14:cNvContentPartPr/>
                <p14:nvPr/>
              </p14:nvContentPartPr>
              <p14:xfrm>
                <a:off x="5248487" y="1566470"/>
                <a:ext cx="305280" cy="56160"/>
              </p14:xfrm>
            </p:contentPart>
          </mc:Choice>
          <mc:Fallback xmlns="">
            <p:pic>
              <p:nvPicPr>
                <p:cNvPr id="2648" name="Ink 2647">
                  <a:extLst>
                    <a:ext uri="{FF2B5EF4-FFF2-40B4-BE49-F238E27FC236}">
                      <a16:creationId xmlns:a16="http://schemas.microsoft.com/office/drawing/2014/main" id="{B3824042-607C-8599-7669-726229EC01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12487" y="1530470"/>
                  <a:ext cx="376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649" name="Ink 2648">
                  <a:extLst>
                    <a:ext uri="{FF2B5EF4-FFF2-40B4-BE49-F238E27FC236}">
                      <a16:creationId xmlns:a16="http://schemas.microsoft.com/office/drawing/2014/main" id="{21B2B096-3C4A-E7E8-AB51-47C5714AD492}"/>
                    </a:ext>
                  </a:extLst>
                </p14:cNvPr>
                <p14:cNvContentPartPr/>
                <p14:nvPr/>
              </p14:nvContentPartPr>
              <p14:xfrm>
                <a:off x="5497247" y="1596350"/>
                <a:ext cx="153000" cy="104400"/>
              </p14:xfrm>
            </p:contentPart>
          </mc:Choice>
          <mc:Fallback xmlns="">
            <p:pic>
              <p:nvPicPr>
                <p:cNvPr id="2649" name="Ink 2648">
                  <a:extLst>
                    <a:ext uri="{FF2B5EF4-FFF2-40B4-BE49-F238E27FC236}">
                      <a16:creationId xmlns:a16="http://schemas.microsoft.com/office/drawing/2014/main" id="{21B2B096-3C4A-E7E8-AB51-47C5714AD49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61247" y="1560710"/>
                  <a:ext cx="22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50" name="Ink 2649">
                  <a:extLst>
                    <a:ext uri="{FF2B5EF4-FFF2-40B4-BE49-F238E27FC236}">
                      <a16:creationId xmlns:a16="http://schemas.microsoft.com/office/drawing/2014/main" id="{3A5323D6-268D-5668-2BA3-996B7BDC3483}"/>
                    </a:ext>
                  </a:extLst>
                </p14:cNvPr>
                <p14:cNvContentPartPr/>
                <p14:nvPr/>
              </p14:nvContentPartPr>
              <p14:xfrm>
                <a:off x="5375567" y="1682390"/>
                <a:ext cx="164520" cy="17640"/>
              </p14:xfrm>
            </p:contentPart>
          </mc:Choice>
          <mc:Fallback xmlns="">
            <p:pic>
              <p:nvPicPr>
                <p:cNvPr id="2650" name="Ink 2649">
                  <a:extLst>
                    <a:ext uri="{FF2B5EF4-FFF2-40B4-BE49-F238E27FC236}">
                      <a16:creationId xmlns:a16="http://schemas.microsoft.com/office/drawing/2014/main" id="{3A5323D6-268D-5668-2BA3-996B7BDC34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9927" y="1646750"/>
                  <a:ext cx="236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51" name="Ink 2650">
                  <a:extLst>
                    <a:ext uri="{FF2B5EF4-FFF2-40B4-BE49-F238E27FC236}">
                      <a16:creationId xmlns:a16="http://schemas.microsoft.com/office/drawing/2014/main" id="{31295CE5-81AC-DD41-6559-3C656729D133}"/>
                    </a:ext>
                  </a:extLst>
                </p14:cNvPr>
                <p14:cNvContentPartPr/>
                <p14:nvPr/>
              </p14:nvContentPartPr>
              <p14:xfrm>
                <a:off x="5599127" y="1638470"/>
                <a:ext cx="36360" cy="51120"/>
              </p14:xfrm>
            </p:contentPart>
          </mc:Choice>
          <mc:Fallback xmlns="">
            <p:pic>
              <p:nvPicPr>
                <p:cNvPr id="2651" name="Ink 2650">
                  <a:extLst>
                    <a:ext uri="{FF2B5EF4-FFF2-40B4-BE49-F238E27FC236}">
                      <a16:creationId xmlns:a16="http://schemas.microsoft.com/office/drawing/2014/main" id="{31295CE5-81AC-DD41-6559-3C656729D1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63487" y="1602470"/>
                  <a:ext cx="108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652" name="Ink 2651">
                  <a:extLst>
                    <a:ext uri="{FF2B5EF4-FFF2-40B4-BE49-F238E27FC236}">
                      <a16:creationId xmlns:a16="http://schemas.microsoft.com/office/drawing/2014/main" id="{EBA89A31-89C3-B156-23B4-6E21D7419EAE}"/>
                    </a:ext>
                  </a:extLst>
                </p14:cNvPr>
                <p14:cNvContentPartPr/>
                <p14:nvPr/>
              </p14:nvContentPartPr>
              <p14:xfrm>
                <a:off x="5469167" y="1747910"/>
                <a:ext cx="104400" cy="51840"/>
              </p14:xfrm>
            </p:contentPart>
          </mc:Choice>
          <mc:Fallback xmlns="">
            <p:pic>
              <p:nvPicPr>
                <p:cNvPr id="2652" name="Ink 2651">
                  <a:extLst>
                    <a:ext uri="{FF2B5EF4-FFF2-40B4-BE49-F238E27FC236}">
                      <a16:creationId xmlns:a16="http://schemas.microsoft.com/office/drawing/2014/main" id="{EBA89A31-89C3-B156-23B4-6E21D7419EA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33167" y="1711910"/>
                  <a:ext cx="176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653" name="Ink 2652">
                  <a:extLst>
                    <a:ext uri="{FF2B5EF4-FFF2-40B4-BE49-F238E27FC236}">
                      <a16:creationId xmlns:a16="http://schemas.microsoft.com/office/drawing/2014/main" id="{6639A008-4E0E-3090-5244-973AC81AA285}"/>
                    </a:ext>
                  </a:extLst>
                </p14:cNvPr>
                <p14:cNvContentPartPr/>
                <p14:nvPr/>
              </p14:nvContentPartPr>
              <p14:xfrm>
                <a:off x="5559887" y="1718390"/>
                <a:ext cx="124560" cy="66240"/>
              </p14:xfrm>
            </p:contentPart>
          </mc:Choice>
          <mc:Fallback xmlns="">
            <p:pic>
              <p:nvPicPr>
                <p:cNvPr id="2653" name="Ink 2652">
                  <a:extLst>
                    <a:ext uri="{FF2B5EF4-FFF2-40B4-BE49-F238E27FC236}">
                      <a16:creationId xmlns:a16="http://schemas.microsoft.com/office/drawing/2014/main" id="{6639A008-4E0E-3090-5244-973AC81AA2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23887" y="1682750"/>
                  <a:ext cx="196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654" name="Ink 2653">
                  <a:extLst>
                    <a:ext uri="{FF2B5EF4-FFF2-40B4-BE49-F238E27FC236}">
                      <a16:creationId xmlns:a16="http://schemas.microsoft.com/office/drawing/2014/main" id="{B49705EC-D31E-5B02-B2C5-9E00A4B35FCC}"/>
                    </a:ext>
                  </a:extLst>
                </p14:cNvPr>
                <p14:cNvContentPartPr/>
                <p14:nvPr/>
              </p14:nvContentPartPr>
              <p14:xfrm>
                <a:off x="5880647" y="1854470"/>
                <a:ext cx="79200" cy="121680"/>
              </p14:xfrm>
            </p:contentPart>
          </mc:Choice>
          <mc:Fallback xmlns="">
            <p:pic>
              <p:nvPicPr>
                <p:cNvPr id="2654" name="Ink 2653">
                  <a:extLst>
                    <a:ext uri="{FF2B5EF4-FFF2-40B4-BE49-F238E27FC236}">
                      <a16:creationId xmlns:a16="http://schemas.microsoft.com/office/drawing/2014/main" id="{B49705EC-D31E-5B02-B2C5-9E00A4B35FC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45007" y="1818830"/>
                  <a:ext cx="150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55" name="Ink 2654">
                  <a:extLst>
                    <a:ext uri="{FF2B5EF4-FFF2-40B4-BE49-F238E27FC236}">
                      <a16:creationId xmlns:a16="http://schemas.microsoft.com/office/drawing/2014/main" id="{165F06D6-337A-421F-B00C-7124C41AF07D}"/>
                    </a:ext>
                  </a:extLst>
                </p14:cNvPr>
                <p14:cNvContentPartPr/>
                <p14:nvPr/>
              </p14:nvContentPartPr>
              <p14:xfrm>
                <a:off x="5851487" y="1875350"/>
                <a:ext cx="150840" cy="489960"/>
              </p14:xfrm>
            </p:contentPart>
          </mc:Choice>
          <mc:Fallback xmlns="">
            <p:pic>
              <p:nvPicPr>
                <p:cNvPr id="2655" name="Ink 2654">
                  <a:extLst>
                    <a:ext uri="{FF2B5EF4-FFF2-40B4-BE49-F238E27FC236}">
                      <a16:creationId xmlns:a16="http://schemas.microsoft.com/office/drawing/2014/main" id="{165F06D6-337A-421F-B00C-7124C41AF0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15487" y="1839350"/>
                  <a:ext cx="2224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656" name="Ink 2655">
                  <a:extLst>
                    <a:ext uri="{FF2B5EF4-FFF2-40B4-BE49-F238E27FC236}">
                      <a16:creationId xmlns:a16="http://schemas.microsoft.com/office/drawing/2014/main" id="{0D7E5409-27F4-EBC0-C2BC-87EBD7B914C5}"/>
                    </a:ext>
                  </a:extLst>
                </p14:cNvPr>
                <p14:cNvContentPartPr/>
                <p14:nvPr/>
              </p14:nvContentPartPr>
              <p14:xfrm>
                <a:off x="5951927" y="1893350"/>
                <a:ext cx="55080" cy="167040"/>
              </p14:xfrm>
            </p:contentPart>
          </mc:Choice>
          <mc:Fallback xmlns="">
            <p:pic>
              <p:nvPicPr>
                <p:cNvPr id="2656" name="Ink 2655">
                  <a:extLst>
                    <a:ext uri="{FF2B5EF4-FFF2-40B4-BE49-F238E27FC236}">
                      <a16:creationId xmlns:a16="http://schemas.microsoft.com/office/drawing/2014/main" id="{0D7E5409-27F4-EBC0-C2BC-87EBD7B914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16287" y="1857350"/>
                  <a:ext cx="126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657" name="Ink 2656">
                  <a:extLst>
                    <a:ext uri="{FF2B5EF4-FFF2-40B4-BE49-F238E27FC236}">
                      <a16:creationId xmlns:a16="http://schemas.microsoft.com/office/drawing/2014/main" id="{B2AF6CF9-0CBC-33CC-4F84-579C1AF7FFE7}"/>
                    </a:ext>
                  </a:extLst>
                </p14:cNvPr>
                <p14:cNvContentPartPr/>
                <p14:nvPr/>
              </p14:nvContentPartPr>
              <p14:xfrm>
                <a:off x="5872727" y="1926470"/>
                <a:ext cx="26280" cy="125640"/>
              </p14:xfrm>
            </p:contentPart>
          </mc:Choice>
          <mc:Fallback xmlns="">
            <p:pic>
              <p:nvPicPr>
                <p:cNvPr id="2657" name="Ink 2656">
                  <a:extLst>
                    <a:ext uri="{FF2B5EF4-FFF2-40B4-BE49-F238E27FC236}">
                      <a16:creationId xmlns:a16="http://schemas.microsoft.com/office/drawing/2014/main" id="{B2AF6CF9-0CBC-33CC-4F84-579C1AF7FF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36727" y="1890830"/>
                  <a:ext cx="97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658" name="Ink 2657">
                  <a:extLst>
                    <a:ext uri="{FF2B5EF4-FFF2-40B4-BE49-F238E27FC236}">
                      <a16:creationId xmlns:a16="http://schemas.microsoft.com/office/drawing/2014/main" id="{974104FB-5FEF-C8CA-AAC1-BE025BCC30D5}"/>
                    </a:ext>
                  </a:extLst>
                </p14:cNvPr>
                <p14:cNvContentPartPr/>
                <p14:nvPr/>
              </p14:nvContentPartPr>
              <p14:xfrm>
                <a:off x="5825927" y="2064710"/>
                <a:ext cx="27720" cy="66960"/>
              </p14:xfrm>
            </p:contentPart>
          </mc:Choice>
          <mc:Fallback xmlns="">
            <p:pic>
              <p:nvPicPr>
                <p:cNvPr id="2658" name="Ink 2657">
                  <a:extLst>
                    <a:ext uri="{FF2B5EF4-FFF2-40B4-BE49-F238E27FC236}">
                      <a16:creationId xmlns:a16="http://schemas.microsoft.com/office/drawing/2014/main" id="{974104FB-5FEF-C8CA-AAC1-BE025BCC30D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90287" y="2028710"/>
                  <a:ext cx="99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666" name="Ink 2665">
                  <a:extLst>
                    <a:ext uri="{FF2B5EF4-FFF2-40B4-BE49-F238E27FC236}">
                      <a16:creationId xmlns:a16="http://schemas.microsoft.com/office/drawing/2014/main" id="{483ED95F-D892-85E1-0797-ADB98760CD11}"/>
                    </a:ext>
                  </a:extLst>
                </p14:cNvPr>
                <p14:cNvContentPartPr/>
                <p14:nvPr/>
              </p14:nvContentPartPr>
              <p14:xfrm>
                <a:off x="6179447" y="1566470"/>
                <a:ext cx="306720" cy="101880"/>
              </p14:xfrm>
            </p:contentPart>
          </mc:Choice>
          <mc:Fallback xmlns="">
            <p:pic>
              <p:nvPicPr>
                <p:cNvPr id="2666" name="Ink 2665">
                  <a:extLst>
                    <a:ext uri="{FF2B5EF4-FFF2-40B4-BE49-F238E27FC236}">
                      <a16:creationId xmlns:a16="http://schemas.microsoft.com/office/drawing/2014/main" id="{483ED95F-D892-85E1-0797-ADB98760CD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43807" y="1530470"/>
                  <a:ext cx="378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667" name="Ink 2666">
                  <a:extLst>
                    <a:ext uri="{FF2B5EF4-FFF2-40B4-BE49-F238E27FC236}">
                      <a16:creationId xmlns:a16="http://schemas.microsoft.com/office/drawing/2014/main" id="{AEE5CD85-7C7B-C470-60C7-2672D1E22EF8}"/>
                    </a:ext>
                  </a:extLst>
                </p14:cNvPr>
                <p14:cNvContentPartPr/>
                <p14:nvPr/>
              </p14:nvContentPartPr>
              <p14:xfrm>
                <a:off x="6120767" y="1640990"/>
                <a:ext cx="96480" cy="57600"/>
              </p14:xfrm>
            </p:contentPart>
          </mc:Choice>
          <mc:Fallback xmlns="">
            <p:pic>
              <p:nvPicPr>
                <p:cNvPr id="2667" name="Ink 2666">
                  <a:extLst>
                    <a:ext uri="{FF2B5EF4-FFF2-40B4-BE49-F238E27FC236}">
                      <a16:creationId xmlns:a16="http://schemas.microsoft.com/office/drawing/2014/main" id="{AEE5CD85-7C7B-C470-60C7-2672D1E22E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85127" y="1605350"/>
                  <a:ext cx="168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668" name="Ink 2667">
                  <a:extLst>
                    <a:ext uri="{FF2B5EF4-FFF2-40B4-BE49-F238E27FC236}">
                      <a16:creationId xmlns:a16="http://schemas.microsoft.com/office/drawing/2014/main" id="{8DD7DAA0-2A56-F092-456E-9016BDFD96A7}"/>
                    </a:ext>
                  </a:extLst>
                </p14:cNvPr>
                <p14:cNvContentPartPr/>
                <p14:nvPr/>
              </p14:nvContentPartPr>
              <p14:xfrm>
                <a:off x="6188087" y="1487630"/>
                <a:ext cx="117720" cy="24480"/>
              </p14:xfrm>
            </p:contentPart>
          </mc:Choice>
          <mc:Fallback xmlns="">
            <p:pic>
              <p:nvPicPr>
                <p:cNvPr id="2668" name="Ink 2667">
                  <a:extLst>
                    <a:ext uri="{FF2B5EF4-FFF2-40B4-BE49-F238E27FC236}">
                      <a16:creationId xmlns:a16="http://schemas.microsoft.com/office/drawing/2014/main" id="{8DD7DAA0-2A56-F092-456E-9016BDFD96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52447" y="1451990"/>
                  <a:ext cx="189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669" name="Ink 2668">
                  <a:extLst>
                    <a:ext uri="{FF2B5EF4-FFF2-40B4-BE49-F238E27FC236}">
                      <a16:creationId xmlns:a16="http://schemas.microsoft.com/office/drawing/2014/main" id="{1BC6820B-5B77-4C56-6027-03FDC0E233FB}"/>
                    </a:ext>
                  </a:extLst>
                </p14:cNvPr>
                <p14:cNvContentPartPr/>
                <p14:nvPr/>
              </p14:nvContentPartPr>
              <p14:xfrm>
                <a:off x="6331007" y="1482230"/>
                <a:ext cx="48240" cy="9720"/>
              </p14:xfrm>
            </p:contentPart>
          </mc:Choice>
          <mc:Fallback xmlns="">
            <p:pic>
              <p:nvPicPr>
                <p:cNvPr id="2669" name="Ink 2668">
                  <a:extLst>
                    <a:ext uri="{FF2B5EF4-FFF2-40B4-BE49-F238E27FC236}">
                      <a16:creationId xmlns:a16="http://schemas.microsoft.com/office/drawing/2014/main" id="{1BC6820B-5B77-4C56-6027-03FDC0E233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95007" y="1446590"/>
                  <a:ext cx="119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670" name="Ink 2669">
                  <a:extLst>
                    <a:ext uri="{FF2B5EF4-FFF2-40B4-BE49-F238E27FC236}">
                      <a16:creationId xmlns:a16="http://schemas.microsoft.com/office/drawing/2014/main" id="{2168FF47-E080-5A55-A41A-85E896BE0345}"/>
                    </a:ext>
                  </a:extLst>
                </p14:cNvPr>
                <p14:cNvContentPartPr/>
                <p14:nvPr/>
              </p14:nvContentPartPr>
              <p14:xfrm>
                <a:off x="6140207" y="1007390"/>
                <a:ext cx="56520" cy="261360"/>
              </p14:xfrm>
            </p:contentPart>
          </mc:Choice>
          <mc:Fallback xmlns="">
            <p:pic>
              <p:nvPicPr>
                <p:cNvPr id="2670" name="Ink 2669">
                  <a:extLst>
                    <a:ext uri="{FF2B5EF4-FFF2-40B4-BE49-F238E27FC236}">
                      <a16:creationId xmlns:a16="http://schemas.microsoft.com/office/drawing/2014/main" id="{2168FF47-E080-5A55-A41A-85E896BE03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4207" y="971390"/>
                  <a:ext cx="128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671" name="Ink 2670">
                  <a:extLst>
                    <a:ext uri="{FF2B5EF4-FFF2-40B4-BE49-F238E27FC236}">
                      <a16:creationId xmlns:a16="http://schemas.microsoft.com/office/drawing/2014/main" id="{7E72DF7B-1C13-748B-E707-5CB83A461F14}"/>
                    </a:ext>
                  </a:extLst>
                </p14:cNvPr>
                <p14:cNvContentPartPr/>
                <p14:nvPr/>
              </p14:nvContentPartPr>
              <p14:xfrm>
                <a:off x="5943287" y="1136270"/>
                <a:ext cx="151200" cy="247680"/>
              </p14:xfrm>
            </p:contentPart>
          </mc:Choice>
          <mc:Fallback xmlns="">
            <p:pic>
              <p:nvPicPr>
                <p:cNvPr id="2671" name="Ink 2670">
                  <a:extLst>
                    <a:ext uri="{FF2B5EF4-FFF2-40B4-BE49-F238E27FC236}">
                      <a16:creationId xmlns:a16="http://schemas.microsoft.com/office/drawing/2014/main" id="{7E72DF7B-1C13-748B-E707-5CB83A461F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07647" y="1100270"/>
                  <a:ext cx="222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672" name="Ink 2671">
                  <a:extLst>
                    <a:ext uri="{FF2B5EF4-FFF2-40B4-BE49-F238E27FC236}">
                      <a16:creationId xmlns:a16="http://schemas.microsoft.com/office/drawing/2014/main" id="{F326F3F9-75DE-0BEF-0D4D-55D3B7818540}"/>
                    </a:ext>
                  </a:extLst>
                </p14:cNvPr>
                <p14:cNvContentPartPr/>
                <p14:nvPr/>
              </p14:nvContentPartPr>
              <p14:xfrm>
                <a:off x="5929247" y="1310150"/>
                <a:ext cx="9720" cy="9000"/>
              </p14:xfrm>
            </p:contentPart>
          </mc:Choice>
          <mc:Fallback xmlns="">
            <p:pic>
              <p:nvPicPr>
                <p:cNvPr id="2672" name="Ink 2671">
                  <a:extLst>
                    <a:ext uri="{FF2B5EF4-FFF2-40B4-BE49-F238E27FC236}">
                      <a16:creationId xmlns:a16="http://schemas.microsoft.com/office/drawing/2014/main" id="{F326F3F9-75DE-0BEF-0D4D-55D3B78185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93607" y="1274510"/>
                  <a:ext cx="81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673" name="Ink 2672">
                  <a:extLst>
                    <a:ext uri="{FF2B5EF4-FFF2-40B4-BE49-F238E27FC236}">
                      <a16:creationId xmlns:a16="http://schemas.microsoft.com/office/drawing/2014/main" id="{6FB3BD60-0768-E9B0-7548-861EE2F06906}"/>
                    </a:ext>
                  </a:extLst>
                </p14:cNvPr>
                <p14:cNvContentPartPr/>
                <p14:nvPr/>
              </p14:nvContentPartPr>
              <p14:xfrm>
                <a:off x="5914847" y="1250030"/>
                <a:ext cx="16920" cy="41760"/>
              </p14:xfrm>
            </p:contentPart>
          </mc:Choice>
          <mc:Fallback xmlns="">
            <p:pic>
              <p:nvPicPr>
                <p:cNvPr id="2673" name="Ink 2672">
                  <a:extLst>
                    <a:ext uri="{FF2B5EF4-FFF2-40B4-BE49-F238E27FC236}">
                      <a16:creationId xmlns:a16="http://schemas.microsoft.com/office/drawing/2014/main" id="{6FB3BD60-0768-E9B0-7548-861EE2F069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78847" y="1214390"/>
                  <a:ext cx="88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74" name="Ink 2673">
                  <a:extLst>
                    <a:ext uri="{FF2B5EF4-FFF2-40B4-BE49-F238E27FC236}">
                      <a16:creationId xmlns:a16="http://schemas.microsoft.com/office/drawing/2014/main" id="{F06307EA-EF0A-C3F1-18CA-A0F71F0118B2}"/>
                    </a:ext>
                  </a:extLst>
                </p14:cNvPr>
                <p14:cNvContentPartPr/>
                <p14:nvPr/>
              </p14:nvContentPartPr>
              <p14:xfrm>
                <a:off x="5849327" y="1178750"/>
                <a:ext cx="52920" cy="148320"/>
              </p14:xfrm>
            </p:contentPart>
          </mc:Choice>
          <mc:Fallback xmlns="">
            <p:pic>
              <p:nvPicPr>
                <p:cNvPr id="2674" name="Ink 2673">
                  <a:extLst>
                    <a:ext uri="{FF2B5EF4-FFF2-40B4-BE49-F238E27FC236}">
                      <a16:creationId xmlns:a16="http://schemas.microsoft.com/office/drawing/2014/main" id="{F06307EA-EF0A-C3F1-18CA-A0F71F0118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13687" y="1143110"/>
                  <a:ext cx="124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75" name="Ink 2674">
                  <a:extLst>
                    <a:ext uri="{FF2B5EF4-FFF2-40B4-BE49-F238E27FC236}">
                      <a16:creationId xmlns:a16="http://schemas.microsoft.com/office/drawing/2014/main" id="{4984F9EB-751D-99DE-A90E-EC0610FCD4D4}"/>
                    </a:ext>
                  </a:extLst>
                </p14:cNvPr>
                <p14:cNvContentPartPr/>
                <p14:nvPr/>
              </p14:nvContentPartPr>
              <p14:xfrm>
                <a:off x="5810087" y="1316270"/>
                <a:ext cx="15120" cy="75600"/>
              </p14:xfrm>
            </p:contentPart>
          </mc:Choice>
          <mc:Fallback xmlns="">
            <p:pic>
              <p:nvPicPr>
                <p:cNvPr id="2675" name="Ink 2674">
                  <a:extLst>
                    <a:ext uri="{FF2B5EF4-FFF2-40B4-BE49-F238E27FC236}">
                      <a16:creationId xmlns:a16="http://schemas.microsoft.com/office/drawing/2014/main" id="{4984F9EB-751D-99DE-A90E-EC0610FCD4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74087" y="1280270"/>
                  <a:ext cx="867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9" name="Group 2678">
            <a:extLst>
              <a:ext uri="{FF2B5EF4-FFF2-40B4-BE49-F238E27FC236}">
                <a16:creationId xmlns:a16="http://schemas.microsoft.com/office/drawing/2014/main" id="{5D358F38-97BD-D3F4-74A6-E205158EE661}"/>
              </a:ext>
            </a:extLst>
          </p:cNvPr>
          <p:cNvGrpSpPr/>
          <p:nvPr/>
        </p:nvGrpSpPr>
        <p:grpSpPr>
          <a:xfrm>
            <a:off x="3358440" y="1435073"/>
            <a:ext cx="182880" cy="298080"/>
            <a:chOff x="4421927" y="1633790"/>
            <a:chExt cx="18288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77" name="Ink 2676">
                  <a:extLst>
                    <a:ext uri="{FF2B5EF4-FFF2-40B4-BE49-F238E27FC236}">
                      <a16:creationId xmlns:a16="http://schemas.microsoft.com/office/drawing/2014/main" id="{9CB23FA7-C1B2-8E4B-96A2-39744A1C16F9}"/>
                    </a:ext>
                  </a:extLst>
                </p14:cNvPr>
                <p14:cNvContentPartPr/>
                <p14:nvPr/>
              </p14:nvContentPartPr>
              <p14:xfrm>
                <a:off x="4421927" y="1739270"/>
                <a:ext cx="104040" cy="192600"/>
              </p14:xfrm>
            </p:contentPart>
          </mc:Choice>
          <mc:Fallback xmlns="">
            <p:pic>
              <p:nvPicPr>
                <p:cNvPr id="2677" name="Ink 2676">
                  <a:extLst>
                    <a:ext uri="{FF2B5EF4-FFF2-40B4-BE49-F238E27FC236}">
                      <a16:creationId xmlns:a16="http://schemas.microsoft.com/office/drawing/2014/main" id="{9CB23FA7-C1B2-8E4B-96A2-39744A1C16F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86287" y="1703270"/>
                  <a:ext cx="175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78" name="Ink 2677">
                  <a:extLst>
                    <a:ext uri="{FF2B5EF4-FFF2-40B4-BE49-F238E27FC236}">
                      <a16:creationId xmlns:a16="http://schemas.microsoft.com/office/drawing/2014/main" id="{CF643FA7-07FA-AD32-1BB4-C0C417FC4D99}"/>
                    </a:ext>
                  </a:extLst>
                </p14:cNvPr>
                <p14:cNvContentPartPr/>
                <p14:nvPr/>
              </p14:nvContentPartPr>
              <p14:xfrm>
                <a:off x="4436687" y="1633790"/>
                <a:ext cx="168120" cy="94320"/>
              </p14:xfrm>
            </p:contentPart>
          </mc:Choice>
          <mc:Fallback xmlns="">
            <p:pic>
              <p:nvPicPr>
                <p:cNvPr id="2678" name="Ink 2677">
                  <a:extLst>
                    <a:ext uri="{FF2B5EF4-FFF2-40B4-BE49-F238E27FC236}">
                      <a16:creationId xmlns:a16="http://schemas.microsoft.com/office/drawing/2014/main" id="{CF643FA7-07FA-AD32-1BB4-C0C417FC4D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01047" y="1597790"/>
                  <a:ext cx="2397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5" name="Group 2684">
            <a:extLst>
              <a:ext uri="{FF2B5EF4-FFF2-40B4-BE49-F238E27FC236}">
                <a16:creationId xmlns:a16="http://schemas.microsoft.com/office/drawing/2014/main" id="{449F3991-D669-F59F-68B0-82E2CF16B413}"/>
              </a:ext>
            </a:extLst>
          </p:cNvPr>
          <p:cNvGrpSpPr/>
          <p:nvPr/>
        </p:nvGrpSpPr>
        <p:grpSpPr>
          <a:xfrm>
            <a:off x="4190760" y="1849793"/>
            <a:ext cx="213480" cy="226080"/>
            <a:chOff x="5254247" y="2048510"/>
            <a:chExt cx="2134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80" name="Ink 2679">
                  <a:extLst>
                    <a:ext uri="{FF2B5EF4-FFF2-40B4-BE49-F238E27FC236}">
                      <a16:creationId xmlns:a16="http://schemas.microsoft.com/office/drawing/2014/main" id="{4E892EA4-20BF-78EF-92BB-44FA8019BE47}"/>
                    </a:ext>
                  </a:extLst>
                </p14:cNvPr>
                <p14:cNvContentPartPr/>
                <p14:nvPr/>
              </p14:nvContentPartPr>
              <p14:xfrm>
                <a:off x="5254247" y="2128790"/>
                <a:ext cx="135000" cy="145800"/>
              </p14:xfrm>
            </p:contentPart>
          </mc:Choice>
          <mc:Fallback xmlns="">
            <p:pic>
              <p:nvPicPr>
                <p:cNvPr id="2680" name="Ink 2679">
                  <a:extLst>
                    <a:ext uri="{FF2B5EF4-FFF2-40B4-BE49-F238E27FC236}">
                      <a16:creationId xmlns:a16="http://schemas.microsoft.com/office/drawing/2014/main" id="{4E892EA4-20BF-78EF-92BB-44FA8019BE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18607" y="2092790"/>
                  <a:ext cx="206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81" name="Ink 2680">
                  <a:extLst>
                    <a:ext uri="{FF2B5EF4-FFF2-40B4-BE49-F238E27FC236}">
                      <a16:creationId xmlns:a16="http://schemas.microsoft.com/office/drawing/2014/main" id="{E28C5AE3-3283-B60F-5957-004009C908A9}"/>
                    </a:ext>
                  </a:extLst>
                </p14:cNvPr>
                <p14:cNvContentPartPr/>
                <p14:nvPr/>
              </p14:nvContentPartPr>
              <p14:xfrm>
                <a:off x="5297087" y="2048510"/>
                <a:ext cx="170640" cy="150480"/>
              </p14:xfrm>
            </p:contentPart>
          </mc:Choice>
          <mc:Fallback xmlns="">
            <p:pic>
              <p:nvPicPr>
                <p:cNvPr id="2681" name="Ink 2680">
                  <a:extLst>
                    <a:ext uri="{FF2B5EF4-FFF2-40B4-BE49-F238E27FC236}">
                      <a16:creationId xmlns:a16="http://schemas.microsoft.com/office/drawing/2014/main" id="{E28C5AE3-3283-B60F-5957-004009C908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61087" y="2012870"/>
                  <a:ext cx="2422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4" name="Group 2683">
            <a:extLst>
              <a:ext uri="{FF2B5EF4-FFF2-40B4-BE49-F238E27FC236}">
                <a16:creationId xmlns:a16="http://schemas.microsoft.com/office/drawing/2014/main" id="{6749D545-3277-220D-52AB-BECFA59F67EE}"/>
              </a:ext>
            </a:extLst>
          </p:cNvPr>
          <p:cNvGrpSpPr/>
          <p:nvPr/>
        </p:nvGrpSpPr>
        <p:grpSpPr>
          <a:xfrm>
            <a:off x="4718520" y="2411033"/>
            <a:ext cx="342720" cy="277560"/>
            <a:chOff x="5782007" y="2609750"/>
            <a:chExt cx="34272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82" name="Ink 2681">
                  <a:extLst>
                    <a:ext uri="{FF2B5EF4-FFF2-40B4-BE49-F238E27FC236}">
                      <a16:creationId xmlns:a16="http://schemas.microsoft.com/office/drawing/2014/main" id="{4CAC32BF-3DEB-A805-379B-754EBB6D4E54}"/>
                    </a:ext>
                  </a:extLst>
                </p14:cNvPr>
                <p14:cNvContentPartPr/>
                <p14:nvPr/>
              </p14:nvContentPartPr>
              <p14:xfrm>
                <a:off x="5782007" y="2702270"/>
                <a:ext cx="263880" cy="185040"/>
              </p14:xfrm>
            </p:contentPart>
          </mc:Choice>
          <mc:Fallback xmlns="">
            <p:pic>
              <p:nvPicPr>
                <p:cNvPr id="2682" name="Ink 2681">
                  <a:extLst>
                    <a:ext uri="{FF2B5EF4-FFF2-40B4-BE49-F238E27FC236}">
                      <a16:creationId xmlns:a16="http://schemas.microsoft.com/office/drawing/2014/main" id="{4CAC32BF-3DEB-A805-379B-754EBB6D4E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46007" y="2666630"/>
                  <a:ext cx="335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83" name="Ink 2682">
                  <a:extLst>
                    <a:ext uri="{FF2B5EF4-FFF2-40B4-BE49-F238E27FC236}">
                      <a16:creationId xmlns:a16="http://schemas.microsoft.com/office/drawing/2014/main" id="{76EE4749-6D8C-9419-69CC-A2C92BD1EA97}"/>
                    </a:ext>
                  </a:extLst>
                </p14:cNvPr>
                <p14:cNvContentPartPr/>
                <p14:nvPr/>
              </p14:nvContentPartPr>
              <p14:xfrm>
                <a:off x="5977127" y="2609750"/>
                <a:ext cx="147600" cy="191160"/>
              </p14:xfrm>
            </p:contentPart>
          </mc:Choice>
          <mc:Fallback xmlns="">
            <p:pic>
              <p:nvPicPr>
                <p:cNvPr id="2683" name="Ink 2682">
                  <a:extLst>
                    <a:ext uri="{FF2B5EF4-FFF2-40B4-BE49-F238E27FC236}">
                      <a16:creationId xmlns:a16="http://schemas.microsoft.com/office/drawing/2014/main" id="{76EE4749-6D8C-9419-69CC-A2C92BD1EA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41487" y="2573750"/>
                  <a:ext cx="21924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705" name="Ink 2704">
                <a:extLst>
                  <a:ext uri="{FF2B5EF4-FFF2-40B4-BE49-F238E27FC236}">
                    <a16:creationId xmlns:a16="http://schemas.microsoft.com/office/drawing/2014/main" id="{6AB7D69E-5FC2-B810-9D07-C4FF5B1F6524}"/>
                  </a:ext>
                </a:extLst>
              </p14:cNvPr>
              <p14:cNvContentPartPr/>
              <p14:nvPr/>
            </p14:nvContentPartPr>
            <p14:xfrm>
              <a:off x="9922288" y="4535286"/>
              <a:ext cx="115920" cy="124200"/>
            </p14:xfrm>
          </p:contentPart>
        </mc:Choice>
        <mc:Fallback xmlns="">
          <p:pic>
            <p:nvPicPr>
              <p:cNvPr id="2705" name="Ink 2704">
                <a:extLst>
                  <a:ext uri="{FF2B5EF4-FFF2-40B4-BE49-F238E27FC236}">
                    <a16:creationId xmlns:a16="http://schemas.microsoft.com/office/drawing/2014/main" id="{6AB7D69E-5FC2-B810-9D07-C4FF5B1F652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886648" y="4499646"/>
                <a:ext cx="1875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3" name="Group 2792">
            <a:extLst>
              <a:ext uri="{FF2B5EF4-FFF2-40B4-BE49-F238E27FC236}">
                <a16:creationId xmlns:a16="http://schemas.microsoft.com/office/drawing/2014/main" id="{83A6871E-547E-0987-9AB6-C71D80E365BC}"/>
              </a:ext>
            </a:extLst>
          </p:cNvPr>
          <p:cNvGrpSpPr/>
          <p:nvPr/>
        </p:nvGrpSpPr>
        <p:grpSpPr>
          <a:xfrm>
            <a:off x="8696848" y="2626926"/>
            <a:ext cx="3414960" cy="2217600"/>
            <a:chOff x="6430727" y="3627830"/>
            <a:chExt cx="3414960" cy="22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734" name="Ink 2733">
                  <a:extLst>
                    <a:ext uri="{FF2B5EF4-FFF2-40B4-BE49-F238E27FC236}">
                      <a16:creationId xmlns:a16="http://schemas.microsoft.com/office/drawing/2014/main" id="{8AA65BD8-5641-7776-6EBF-A9A4BADF5847}"/>
                    </a:ext>
                  </a:extLst>
                </p14:cNvPr>
                <p14:cNvContentPartPr/>
                <p14:nvPr/>
              </p14:nvContentPartPr>
              <p14:xfrm>
                <a:off x="6542327" y="4472390"/>
                <a:ext cx="66960" cy="381240"/>
              </p14:xfrm>
            </p:contentPart>
          </mc:Choice>
          <mc:Fallback xmlns="">
            <p:pic>
              <p:nvPicPr>
                <p:cNvPr id="2734" name="Ink 2733">
                  <a:extLst>
                    <a:ext uri="{FF2B5EF4-FFF2-40B4-BE49-F238E27FC236}">
                      <a16:creationId xmlns:a16="http://schemas.microsoft.com/office/drawing/2014/main" id="{8AA65BD8-5641-7776-6EBF-A9A4BADF58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06687" y="4436390"/>
                  <a:ext cx="1386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35" name="Ink 2734">
                  <a:extLst>
                    <a:ext uri="{FF2B5EF4-FFF2-40B4-BE49-F238E27FC236}">
                      <a16:creationId xmlns:a16="http://schemas.microsoft.com/office/drawing/2014/main" id="{16B4B2B5-8DB8-F519-C667-486FABE10705}"/>
                    </a:ext>
                  </a:extLst>
                </p14:cNvPr>
                <p14:cNvContentPartPr/>
                <p14:nvPr/>
              </p14:nvContentPartPr>
              <p14:xfrm>
                <a:off x="6482927" y="4634030"/>
                <a:ext cx="377640" cy="627120"/>
              </p14:xfrm>
            </p:contentPart>
          </mc:Choice>
          <mc:Fallback xmlns="">
            <p:pic>
              <p:nvPicPr>
                <p:cNvPr id="2735" name="Ink 2734">
                  <a:extLst>
                    <a:ext uri="{FF2B5EF4-FFF2-40B4-BE49-F238E27FC236}">
                      <a16:creationId xmlns:a16="http://schemas.microsoft.com/office/drawing/2014/main" id="{16B4B2B5-8DB8-F519-C667-486FABE1070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46927" y="4598390"/>
                  <a:ext cx="44928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36" name="Ink 2735">
                  <a:extLst>
                    <a:ext uri="{FF2B5EF4-FFF2-40B4-BE49-F238E27FC236}">
                      <a16:creationId xmlns:a16="http://schemas.microsoft.com/office/drawing/2014/main" id="{700487F7-6884-61C2-A48B-FD814F9ED46F}"/>
                    </a:ext>
                  </a:extLst>
                </p14:cNvPr>
                <p14:cNvContentPartPr/>
                <p14:nvPr/>
              </p14:nvContentPartPr>
              <p14:xfrm>
                <a:off x="6880727" y="5395430"/>
                <a:ext cx="329400" cy="243720"/>
              </p14:xfrm>
            </p:contentPart>
          </mc:Choice>
          <mc:Fallback xmlns="">
            <p:pic>
              <p:nvPicPr>
                <p:cNvPr id="2736" name="Ink 2735">
                  <a:extLst>
                    <a:ext uri="{FF2B5EF4-FFF2-40B4-BE49-F238E27FC236}">
                      <a16:creationId xmlns:a16="http://schemas.microsoft.com/office/drawing/2014/main" id="{700487F7-6884-61C2-A48B-FD814F9ED46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44727" y="5359790"/>
                  <a:ext cx="401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37" name="Ink 2736">
                  <a:extLst>
                    <a:ext uri="{FF2B5EF4-FFF2-40B4-BE49-F238E27FC236}">
                      <a16:creationId xmlns:a16="http://schemas.microsoft.com/office/drawing/2014/main" id="{FAA22228-40D8-166C-F27E-5CDDB5BC784D}"/>
                    </a:ext>
                  </a:extLst>
                </p14:cNvPr>
                <p14:cNvContentPartPr/>
                <p14:nvPr/>
              </p14:nvContentPartPr>
              <p14:xfrm>
                <a:off x="7114727" y="5533670"/>
                <a:ext cx="452160" cy="248400"/>
              </p14:xfrm>
            </p:contentPart>
          </mc:Choice>
          <mc:Fallback xmlns="">
            <p:pic>
              <p:nvPicPr>
                <p:cNvPr id="2737" name="Ink 2736">
                  <a:extLst>
                    <a:ext uri="{FF2B5EF4-FFF2-40B4-BE49-F238E27FC236}">
                      <a16:creationId xmlns:a16="http://schemas.microsoft.com/office/drawing/2014/main" id="{FAA22228-40D8-166C-F27E-5CDDB5BC78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79087" y="5497670"/>
                  <a:ext cx="523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738" name="Ink 2737">
                  <a:extLst>
                    <a:ext uri="{FF2B5EF4-FFF2-40B4-BE49-F238E27FC236}">
                      <a16:creationId xmlns:a16="http://schemas.microsoft.com/office/drawing/2014/main" id="{7955CE29-134E-9AE9-D5D5-B1FB78492795}"/>
                    </a:ext>
                  </a:extLst>
                </p14:cNvPr>
                <p14:cNvContentPartPr/>
                <p14:nvPr/>
              </p14:nvContentPartPr>
              <p14:xfrm>
                <a:off x="7714127" y="5706470"/>
                <a:ext cx="1258560" cy="138960"/>
              </p14:xfrm>
            </p:contentPart>
          </mc:Choice>
          <mc:Fallback xmlns="">
            <p:pic>
              <p:nvPicPr>
                <p:cNvPr id="2738" name="Ink 2737">
                  <a:extLst>
                    <a:ext uri="{FF2B5EF4-FFF2-40B4-BE49-F238E27FC236}">
                      <a16:creationId xmlns:a16="http://schemas.microsoft.com/office/drawing/2014/main" id="{7955CE29-134E-9AE9-D5D5-B1FB784927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78127" y="5670470"/>
                  <a:ext cx="1330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39" name="Ink 2738">
                  <a:extLst>
                    <a:ext uri="{FF2B5EF4-FFF2-40B4-BE49-F238E27FC236}">
                      <a16:creationId xmlns:a16="http://schemas.microsoft.com/office/drawing/2014/main" id="{F785D8FE-384E-06F9-7475-87B7C1F1257F}"/>
                    </a:ext>
                  </a:extLst>
                </p14:cNvPr>
                <p14:cNvContentPartPr/>
                <p14:nvPr/>
              </p14:nvContentPartPr>
              <p14:xfrm>
                <a:off x="8260247" y="5796470"/>
                <a:ext cx="110520" cy="7200"/>
              </p14:xfrm>
            </p:contentPart>
          </mc:Choice>
          <mc:Fallback xmlns="">
            <p:pic>
              <p:nvPicPr>
                <p:cNvPr id="2739" name="Ink 2738">
                  <a:extLst>
                    <a:ext uri="{FF2B5EF4-FFF2-40B4-BE49-F238E27FC236}">
                      <a16:creationId xmlns:a16="http://schemas.microsoft.com/office/drawing/2014/main" id="{F785D8FE-384E-06F9-7475-87B7C1F1257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24607" y="5760470"/>
                  <a:ext cx="182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740" name="Ink 2739">
                  <a:extLst>
                    <a:ext uri="{FF2B5EF4-FFF2-40B4-BE49-F238E27FC236}">
                      <a16:creationId xmlns:a16="http://schemas.microsoft.com/office/drawing/2014/main" id="{92FEE184-96D4-4B90-C8ED-A3BF3BD4CDA7}"/>
                    </a:ext>
                  </a:extLst>
                </p14:cNvPr>
                <p14:cNvContentPartPr/>
                <p14:nvPr/>
              </p14:nvContentPartPr>
              <p14:xfrm>
                <a:off x="8213087" y="5731670"/>
                <a:ext cx="819000" cy="65160"/>
              </p14:xfrm>
            </p:contentPart>
          </mc:Choice>
          <mc:Fallback xmlns="">
            <p:pic>
              <p:nvPicPr>
                <p:cNvPr id="2740" name="Ink 2739">
                  <a:extLst>
                    <a:ext uri="{FF2B5EF4-FFF2-40B4-BE49-F238E27FC236}">
                      <a16:creationId xmlns:a16="http://schemas.microsoft.com/office/drawing/2014/main" id="{92FEE184-96D4-4B90-C8ED-A3BF3BD4CDA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77087" y="5696030"/>
                  <a:ext cx="890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741" name="Ink 2740">
                  <a:extLst>
                    <a:ext uri="{FF2B5EF4-FFF2-40B4-BE49-F238E27FC236}">
                      <a16:creationId xmlns:a16="http://schemas.microsoft.com/office/drawing/2014/main" id="{C3F16045-6381-A07C-1D03-B55D64E23676}"/>
                    </a:ext>
                  </a:extLst>
                </p14:cNvPr>
                <p14:cNvContentPartPr/>
                <p14:nvPr/>
              </p14:nvContentPartPr>
              <p14:xfrm>
                <a:off x="9233687" y="5540150"/>
                <a:ext cx="92520" cy="65160"/>
              </p14:xfrm>
            </p:contentPart>
          </mc:Choice>
          <mc:Fallback xmlns="">
            <p:pic>
              <p:nvPicPr>
                <p:cNvPr id="2741" name="Ink 2740">
                  <a:extLst>
                    <a:ext uri="{FF2B5EF4-FFF2-40B4-BE49-F238E27FC236}">
                      <a16:creationId xmlns:a16="http://schemas.microsoft.com/office/drawing/2014/main" id="{C3F16045-6381-A07C-1D03-B55D64E236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97687" y="5504510"/>
                  <a:ext cx="16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742" name="Ink 2741">
                  <a:extLst>
                    <a:ext uri="{FF2B5EF4-FFF2-40B4-BE49-F238E27FC236}">
                      <a16:creationId xmlns:a16="http://schemas.microsoft.com/office/drawing/2014/main" id="{115B04EC-9CA0-BA2C-8439-912BC62151E8}"/>
                    </a:ext>
                  </a:extLst>
                </p14:cNvPr>
                <p14:cNvContentPartPr/>
                <p14:nvPr/>
              </p14:nvContentPartPr>
              <p14:xfrm>
                <a:off x="9189767" y="5217950"/>
                <a:ext cx="498600" cy="379440"/>
              </p14:xfrm>
            </p:contentPart>
          </mc:Choice>
          <mc:Fallback xmlns="">
            <p:pic>
              <p:nvPicPr>
                <p:cNvPr id="2742" name="Ink 2741">
                  <a:extLst>
                    <a:ext uri="{FF2B5EF4-FFF2-40B4-BE49-F238E27FC236}">
                      <a16:creationId xmlns:a16="http://schemas.microsoft.com/office/drawing/2014/main" id="{115B04EC-9CA0-BA2C-8439-912BC62151E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53767" y="5182310"/>
                  <a:ext cx="5702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743" name="Ink 2742">
                  <a:extLst>
                    <a:ext uri="{FF2B5EF4-FFF2-40B4-BE49-F238E27FC236}">
                      <a16:creationId xmlns:a16="http://schemas.microsoft.com/office/drawing/2014/main" id="{8599025B-F319-F8D2-FE20-F7452F7C8BE9}"/>
                    </a:ext>
                  </a:extLst>
                </p14:cNvPr>
                <p14:cNvContentPartPr/>
                <p14:nvPr/>
              </p14:nvContentPartPr>
              <p14:xfrm>
                <a:off x="8952167" y="5117870"/>
                <a:ext cx="745560" cy="630720"/>
              </p14:xfrm>
            </p:contentPart>
          </mc:Choice>
          <mc:Fallback xmlns="">
            <p:pic>
              <p:nvPicPr>
                <p:cNvPr id="2743" name="Ink 2742">
                  <a:extLst>
                    <a:ext uri="{FF2B5EF4-FFF2-40B4-BE49-F238E27FC236}">
                      <a16:creationId xmlns:a16="http://schemas.microsoft.com/office/drawing/2014/main" id="{8599025B-F319-F8D2-FE20-F7452F7C8BE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16167" y="5082230"/>
                  <a:ext cx="81720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744" name="Ink 2743">
                  <a:extLst>
                    <a:ext uri="{FF2B5EF4-FFF2-40B4-BE49-F238E27FC236}">
                      <a16:creationId xmlns:a16="http://schemas.microsoft.com/office/drawing/2014/main" id="{768BEF60-C5FC-9F20-CF99-0BB5EB490D43}"/>
                    </a:ext>
                  </a:extLst>
                </p14:cNvPr>
                <p14:cNvContentPartPr/>
                <p14:nvPr/>
              </p14:nvContentPartPr>
              <p14:xfrm>
                <a:off x="9115607" y="5285990"/>
                <a:ext cx="353160" cy="235080"/>
              </p14:xfrm>
            </p:contentPart>
          </mc:Choice>
          <mc:Fallback xmlns="">
            <p:pic>
              <p:nvPicPr>
                <p:cNvPr id="2744" name="Ink 2743">
                  <a:extLst>
                    <a:ext uri="{FF2B5EF4-FFF2-40B4-BE49-F238E27FC236}">
                      <a16:creationId xmlns:a16="http://schemas.microsoft.com/office/drawing/2014/main" id="{768BEF60-C5FC-9F20-CF99-0BB5EB490D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79607" y="5250350"/>
                  <a:ext cx="424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745" name="Ink 2744">
                  <a:extLst>
                    <a:ext uri="{FF2B5EF4-FFF2-40B4-BE49-F238E27FC236}">
                      <a16:creationId xmlns:a16="http://schemas.microsoft.com/office/drawing/2014/main" id="{096D5CC4-506E-72D9-5799-3FE1A5396D93}"/>
                    </a:ext>
                  </a:extLst>
                </p14:cNvPr>
                <p14:cNvContentPartPr/>
                <p14:nvPr/>
              </p14:nvContentPartPr>
              <p14:xfrm>
                <a:off x="9004007" y="5102030"/>
                <a:ext cx="345960" cy="315720"/>
              </p14:xfrm>
            </p:contentPart>
          </mc:Choice>
          <mc:Fallback xmlns="">
            <p:pic>
              <p:nvPicPr>
                <p:cNvPr id="2745" name="Ink 2744">
                  <a:extLst>
                    <a:ext uri="{FF2B5EF4-FFF2-40B4-BE49-F238E27FC236}">
                      <a16:creationId xmlns:a16="http://schemas.microsoft.com/office/drawing/2014/main" id="{096D5CC4-506E-72D9-5799-3FE1A5396D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68367" y="5066030"/>
                  <a:ext cx="4176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746" name="Ink 2745">
                  <a:extLst>
                    <a:ext uri="{FF2B5EF4-FFF2-40B4-BE49-F238E27FC236}">
                      <a16:creationId xmlns:a16="http://schemas.microsoft.com/office/drawing/2014/main" id="{93484E3B-1515-5D68-0875-D8757E58A11D}"/>
                    </a:ext>
                  </a:extLst>
                </p14:cNvPr>
                <p14:cNvContentPartPr/>
                <p14:nvPr/>
              </p14:nvContentPartPr>
              <p14:xfrm>
                <a:off x="8499287" y="4841750"/>
                <a:ext cx="231840" cy="390600"/>
              </p14:xfrm>
            </p:contentPart>
          </mc:Choice>
          <mc:Fallback xmlns="">
            <p:pic>
              <p:nvPicPr>
                <p:cNvPr id="2746" name="Ink 2745">
                  <a:extLst>
                    <a:ext uri="{FF2B5EF4-FFF2-40B4-BE49-F238E27FC236}">
                      <a16:creationId xmlns:a16="http://schemas.microsoft.com/office/drawing/2014/main" id="{93484E3B-1515-5D68-0875-D8757E58A1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63287" y="4806110"/>
                  <a:ext cx="303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748" name="Ink 2747">
                  <a:extLst>
                    <a:ext uri="{FF2B5EF4-FFF2-40B4-BE49-F238E27FC236}">
                      <a16:creationId xmlns:a16="http://schemas.microsoft.com/office/drawing/2014/main" id="{16519258-9C3A-1D80-D349-9F9A984A53DB}"/>
                    </a:ext>
                  </a:extLst>
                </p14:cNvPr>
                <p14:cNvContentPartPr/>
                <p14:nvPr/>
              </p14:nvContentPartPr>
              <p14:xfrm>
                <a:off x="6834647" y="4091150"/>
                <a:ext cx="104400" cy="533880"/>
              </p14:xfrm>
            </p:contentPart>
          </mc:Choice>
          <mc:Fallback xmlns="">
            <p:pic>
              <p:nvPicPr>
                <p:cNvPr id="2748" name="Ink 2747">
                  <a:extLst>
                    <a:ext uri="{FF2B5EF4-FFF2-40B4-BE49-F238E27FC236}">
                      <a16:creationId xmlns:a16="http://schemas.microsoft.com/office/drawing/2014/main" id="{16519258-9C3A-1D80-D349-9F9A984A53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99007" y="4055510"/>
                  <a:ext cx="1760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749" name="Ink 2748">
                  <a:extLst>
                    <a:ext uri="{FF2B5EF4-FFF2-40B4-BE49-F238E27FC236}">
                      <a16:creationId xmlns:a16="http://schemas.microsoft.com/office/drawing/2014/main" id="{7263A667-55F5-1C0C-4D8B-B21D9D6314F1}"/>
                    </a:ext>
                  </a:extLst>
                </p14:cNvPr>
                <p14:cNvContentPartPr/>
                <p14:nvPr/>
              </p14:nvContentPartPr>
              <p14:xfrm>
                <a:off x="6796487" y="4312910"/>
                <a:ext cx="60480" cy="526680"/>
              </p14:xfrm>
            </p:contentPart>
          </mc:Choice>
          <mc:Fallback xmlns="">
            <p:pic>
              <p:nvPicPr>
                <p:cNvPr id="2749" name="Ink 2748">
                  <a:extLst>
                    <a:ext uri="{FF2B5EF4-FFF2-40B4-BE49-F238E27FC236}">
                      <a16:creationId xmlns:a16="http://schemas.microsoft.com/office/drawing/2014/main" id="{7263A667-55F5-1C0C-4D8B-B21D9D6314F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60847" y="4276910"/>
                  <a:ext cx="1321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50" name="Ink 2749">
                  <a:extLst>
                    <a:ext uri="{FF2B5EF4-FFF2-40B4-BE49-F238E27FC236}">
                      <a16:creationId xmlns:a16="http://schemas.microsoft.com/office/drawing/2014/main" id="{66292AEA-EBCF-E3B1-BC92-8E3AE7A9E855}"/>
                    </a:ext>
                  </a:extLst>
                </p14:cNvPr>
                <p14:cNvContentPartPr/>
                <p14:nvPr/>
              </p14:nvContentPartPr>
              <p14:xfrm>
                <a:off x="7121567" y="4798550"/>
                <a:ext cx="12960" cy="197640"/>
              </p14:xfrm>
            </p:contentPart>
          </mc:Choice>
          <mc:Fallback xmlns="">
            <p:pic>
              <p:nvPicPr>
                <p:cNvPr id="2750" name="Ink 2749">
                  <a:extLst>
                    <a:ext uri="{FF2B5EF4-FFF2-40B4-BE49-F238E27FC236}">
                      <a16:creationId xmlns:a16="http://schemas.microsoft.com/office/drawing/2014/main" id="{66292AEA-EBCF-E3B1-BC92-8E3AE7A9E85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85567" y="4762550"/>
                  <a:ext cx="84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51" name="Ink 2750">
                  <a:extLst>
                    <a:ext uri="{FF2B5EF4-FFF2-40B4-BE49-F238E27FC236}">
                      <a16:creationId xmlns:a16="http://schemas.microsoft.com/office/drawing/2014/main" id="{8DCEDA8A-BE4C-22D6-DF32-7839C37A308B}"/>
                    </a:ext>
                  </a:extLst>
                </p14:cNvPr>
                <p14:cNvContentPartPr/>
                <p14:nvPr/>
              </p14:nvContentPartPr>
              <p14:xfrm>
                <a:off x="6933287" y="4579670"/>
                <a:ext cx="94320" cy="612000"/>
              </p14:xfrm>
            </p:contentPart>
          </mc:Choice>
          <mc:Fallback xmlns="">
            <p:pic>
              <p:nvPicPr>
                <p:cNvPr id="2751" name="Ink 2750">
                  <a:extLst>
                    <a:ext uri="{FF2B5EF4-FFF2-40B4-BE49-F238E27FC236}">
                      <a16:creationId xmlns:a16="http://schemas.microsoft.com/office/drawing/2014/main" id="{8DCEDA8A-BE4C-22D6-DF32-7839C37A308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97647" y="4543670"/>
                  <a:ext cx="16596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52" name="Ink 2751">
                  <a:extLst>
                    <a:ext uri="{FF2B5EF4-FFF2-40B4-BE49-F238E27FC236}">
                      <a16:creationId xmlns:a16="http://schemas.microsoft.com/office/drawing/2014/main" id="{FAA76553-E1C5-8F5A-174B-00C40DF4CB8D}"/>
                    </a:ext>
                  </a:extLst>
                </p14:cNvPr>
                <p14:cNvContentPartPr/>
                <p14:nvPr/>
              </p14:nvContentPartPr>
              <p14:xfrm>
                <a:off x="7133447" y="5006630"/>
                <a:ext cx="99000" cy="403200"/>
              </p14:xfrm>
            </p:contentPart>
          </mc:Choice>
          <mc:Fallback xmlns="">
            <p:pic>
              <p:nvPicPr>
                <p:cNvPr id="2752" name="Ink 2751">
                  <a:extLst>
                    <a:ext uri="{FF2B5EF4-FFF2-40B4-BE49-F238E27FC236}">
                      <a16:creationId xmlns:a16="http://schemas.microsoft.com/office/drawing/2014/main" id="{FAA76553-E1C5-8F5A-174B-00C40DF4CB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97807" y="4970630"/>
                  <a:ext cx="1706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54" name="Ink 2753">
                  <a:extLst>
                    <a:ext uri="{FF2B5EF4-FFF2-40B4-BE49-F238E27FC236}">
                      <a16:creationId xmlns:a16="http://schemas.microsoft.com/office/drawing/2014/main" id="{B9830549-056B-9918-4B9C-E1436DDA0641}"/>
                    </a:ext>
                  </a:extLst>
                </p14:cNvPr>
                <p14:cNvContentPartPr/>
                <p14:nvPr/>
              </p14:nvContentPartPr>
              <p14:xfrm>
                <a:off x="8187527" y="5365550"/>
                <a:ext cx="393120" cy="163800"/>
              </p14:xfrm>
            </p:contentPart>
          </mc:Choice>
          <mc:Fallback xmlns="">
            <p:pic>
              <p:nvPicPr>
                <p:cNvPr id="2754" name="Ink 2753">
                  <a:extLst>
                    <a:ext uri="{FF2B5EF4-FFF2-40B4-BE49-F238E27FC236}">
                      <a16:creationId xmlns:a16="http://schemas.microsoft.com/office/drawing/2014/main" id="{B9830549-056B-9918-4B9C-E1436DDA06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51887" y="5329550"/>
                  <a:ext cx="464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56" name="Ink 2755">
                  <a:extLst>
                    <a:ext uri="{FF2B5EF4-FFF2-40B4-BE49-F238E27FC236}">
                      <a16:creationId xmlns:a16="http://schemas.microsoft.com/office/drawing/2014/main" id="{476E0C9B-568D-FF87-4258-FF3371E56F08}"/>
                    </a:ext>
                  </a:extLst>
                </p14:cNvPr>
                <p14:cNvContentPartPr/>
                <p14:nvPr/>
              </p14:nvContentPartPr>
              <p14:xfrm>
                <a:off x="7682087" y="4533590"/>
                <a:ext cx="86400" cy="455400"/>
              </p14:xfrm>
            </p:contentPart>
          </mc:Choice>
          <mc:Fallback xmlns="">
            <p:pic>
              <p:nvPicPr>
                <p:cNvPr id="2756" name="Ink 2755">
                  <a:extLst>
                    <a:ext uri="{FF2B5EF4-FFF2-40B4-BE49-F238E27FC236}">
                      <a16:creationId xmlns:a16="http://schemas.microsoft.com/office/drawing/2014/main" id="{476E0C9B-568D-FF87-4258-FF3371E56F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46087" y="4497950"/>
                  <a:ext cx="1580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58" name="Ink 2757">
                  <a:extLst>
                    <a:ext uri="{FF2B5EF4-FFF2-40B4-BE49-F238E27FC236}">
                      <a16:creationId xmlns:a16="http://schemas.microsoft.com/office/drawing/2014/main" id="{2C5672D0-BF42-2A4E-6F34-6BCB06FEE93E}"/>
                    </a:ext>
                  </a:extLst>
                </p14:cNvPr>
                <p14:cNvContentPartPr/>
                <p14:nvPr/>
              </p14:nvContentPartPr>
              <p14:xfrm>
                <a:off x="8052887" y="4837070"/>
                <a:ext cx="330480" cy="421920"/>
              </p14:xfrm>
            </p:contentPart>
          </mc:Choice>
          <mc:Fallback xmlns="">
            <p:pic>
              <p:nvPicPr>
                <p:cNvPr id="2758" name="Ink 2757">
                  <a:extLst>
                    <a:ext uri="{FF2B5EF4-FFF2-40B4-BE49-F238E27FC236}">
                      <a16:creationId xmlns:a16="http://schemas.microsoft.com/office/drawing/2014/main" id="{2C5672D0-BF42-2A4E-6F34-6BCB06FEE9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16887" y="4801430"/>
                  <a:ext cx="4021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59" name="Ink 2758">
                  <a:extLst>
                    <a:ext uri="{FF2B5EF4-FFF2-40B4-BE49-F238E27FC236}">
                      <a16:creationId xmlns:a16="http://schemas.microsoft.com/office/drawing/2014/main" id="{6C8CBB18-55B7-D2DC-7201-88971686B63D}"/>
                    </a:ext>
                  </a:extLst>
                </p14:cNvPr>
                <p14:cNvContentPartPr/>
                <p14:nvPr/>
              </p14:nvContentPartPr>
              <p14:xfrm>
                <a:off x="8188967" y="5040470"/>
                <a:ext cx="106560" cy="54360"/>
              </p14:xfrm>
            </p:contentPart>
          </mc:Choice>
          <mc:Fallback xmlns="">
            <p:pic>
              <p:nvPicPr>
                <p:cNvPr id="2759" name="Ink 2758">
                  <a:extLst>
                    <a:ext uri="{FF2B5EF4-FFF2-40B4-BE49-F238E27FC236}">
                      <a16:creationId xmlns:a16="http://schemas.microsoft.com/office/drawing/2014/main" id="{6C8CBB18-55B7-D2DC-7201-88971686B63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52967" y="5004830"/>
                  <a:ext cx="178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61" name="Ink 2760">
                  <a:extLst>
                    <a:ext uri="{FF2B5EF4-FFF2-40B4-BE49-F238E27FC236}">
                      <a16:creationId xmlns:a16="http://schemas.microsoft.com/office/drawing/2014/main" id="{C321F66B-8961-1632-CD87-CA9C1A8DC1B1}"/>
                    </a:ext>
                  </a:extLst>
                </p14:cNvPr>
                <p14:cNvContentPartPr/>
                <p14:nvPr/>
              </p14:nvContentPartPr>
              <p14:xfrm>
                <a:off x="8553287" y="5439350"/>
                <a:ext cx="484560" cy="211680"/>
              </p14:xfrm>
            </p:contentPart>
          </mc:Choice>
          <mc:Fallback xmlns="">
            <p:pic>
              <p:nvPicPr>
                <p:cNvPr id="2761" name="Ink 2760">
                  <a:extLst>
                    <a:ext uri="{FF2B5EF4-FFF2-40B4-BE49-F238E27FC236}">
                      <a16:creationId xmlns:a16="http://schemas.microsoft.com/office/drawing/2014/main" id="{C321F66B-8961-1632-CD87-CA9C1A8DC1B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17287" y="5403710"/>
                  <a:ext cx="556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62" name="Ink 2761">
                  <a:extLst>
                    <a:ext uri="{FF2B5EF4-FFF2-40B4-BE49-F238E27FC236}">
                      <a16:creationId xmlns:a16="http://schemas.microsoft.com/office/drawing/2014/main" id="{081F325C-B371-F6ED-FEC0-649D6624D74C}"/>
                    </a:ext>
                  </a:extLst>
                </p14:cNvPr>
                <p14:cNvContentPartPr/>
                <p14:nvPr/>
              </p14:nvContentPartPr>
              <p14:xfrm>
                <a:off x="8986007" y="5548790"/>
                <a:ext cx="97920" cy="23760"/>
              </p14:xfrm>
            </p:contentPart>
          </mc:Choice>
          <mc:Fallback xmlns="">
            <p:pic>
              <p:nvPicPr>
                <p:cNvPr id="2762" name="Ink 2761">
                  <a:extLst>
                    <a:ext uri="{FF2B5EF4-FFF2-40B4-BE49-F238E27FC236}">
                      <a16:creationId xmlns:a16="http://schemas.microsoft.com/office/drawing/2014/main" id="{081F325C-B371-F6ED-FEC0-649D6624D74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50367" y="5513150"/>
                  <a:ext cx="169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63" name="Ink 2762">
                  <a:extLst>
                    <a:ext uri="{FF2B5EF4-FFF2-40B4-BE49-F238E27FC236}">
                      <a16:creationId xmlns:a16="http://schemas.microsoft.com/office/drawing/2014/main" id="{FC1E0F39-CF3E-0025-41CE-3F754D58215D}"/>
                    </a:ext>
                  </a:extLst>
                </p14:cNvPr>
                <p14:cNvContentPartPr/>
                <p14:nvPr/>
              </p14:nvContentPartPr>
              <p14:xfrm>
                <a:off x="9745247" y="5196710"/>
                <a:ext cx="100440" cy="73080"/>
              </p14:xfrm>
            </p:contentPart>
          </mc:Choice>
          <mc:Fallback xmlns="">
            <p:pic>
              <p:nvPicPr>
                <p:cNvPr id="2763" name="Ink 2762">
                  <a:extLst>
                    <a:ext uri="{FF2B5EF4-FFF2-40B4-BE49-F238E27FC236}">
                      <a16:creationId xmlns:a16="http://schemas.microsoft.com/office/drawing/2014/main" id="{FC1E0F39-CF3E-0025-41CE-3F754D5821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09607" y="5160710"/>
                  <a:ext cx="172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66" name="Ink 2765">
                  <a:extLst>
                    <a:ext uri="{FF2B5EF4-FFF2-40B4-BE49-F238E27FC236}">
                      <a16:creationId xmlns:a16="http://schemas.microsoft.com/office/drawing/2014/main" id="{98AC63D4-B8DD-2863-0261-CC46C5428464}"/>
                    </a:ext>
                  </a:extLst>
                </p14:cNvPr>
                <p14:cNvContentPartPr/>
                <p14:nvPr/>
              </p14:nvContentPartPr>
              <p14:xfrm>
                <a:off x="6535127" y="3627830"/>
                <a:ext cx="127080" cy="413280"/>
              </p14:xfrm>
            </p:contentPart>
          </mc:Choice>
          <mc:Fallback xmlns="">
            <p:pic>
              <p:nvPicPr>
                <p:cNvPr id="2766" name="Ink 2765">
                  <a:extLst>
                    <a:ext uri="{FF2B5EF4-FFF2-40B4-BE49-F238E27FC236}">
                      <a16:creationId xmlns:a16="http://schemas.microsoft.com/office/drawing/2014/main" id="{98AC63D4-B8DD-2863-0261-CC46C54284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99487" y="3591830"/>
                  <a:ext cx="1987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767" name="Ink 2766">
                  <a:extLst>
                    <a:ext uri="{FF2B5EF4-FFF2-40B4-BE49-F238E27FC236}">
                      <a16:creationId xmlns:a16="http://schemas.microsoft.com/office/drawing/2014/main" id="{618B42CB-7F41-FDA2-D0D6-6A46BD96C67C}"/>
                    </a:ext>
                  </a:extLst>
                </p14:cNvPr>
                <p14:cNvContentPartPr/>
                <p14:nvPr/>
              </p14:nvContentPartPr>
              <p14:xfrm>
                <a:off x="6549887" y="4109870"/>
                <a:ext cx="20520" cy="123120"/>
              </p14:xfrm>
            </p:contentPart>
          </mc:Choice>
          <mc:Fallback xmlns="">
            <p:pic>
              <p:nvPicPr>
                <p:cNvPr id="2767" name="Ink 2766">
                  <a:extLst>
                    <a:ext uri="{FF2B5EF4-FFF2-40B4-BE49-F238E27FC236}">
                      <a16:creationId xmlns:a16="http://schemas.microsoft.com/office/drawing/2014/main" id="{618B42CB-7F41-FDA2-D0D6-6A46BD96C67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13887" y="4074230"/>
                  <a:ext cx="92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68" name="Ink 2767">
                  <a:extLst>
                    <a:ext uri="{FF2B5EF4-FFF2-40B4-BE49-F238E27FC236}">
                      <a16:creationId xmlns:a16="http://schemas.microsoft.com/office/drawing/2014/main" id="{3FC7AEAA-DE80-2F8F-7ADC-0AF7170BA229}"/>
                    </a:ext>
                  </a:extLst>
                </p14:cNvPr>
                <p14:cNvContentPartPr/>
                <p14:nvPr/>
              </p14:nvContentPartPr>
              <p14:xfrm>
                <a:off x="6615047" y="4306070"/>
                <a:ext cx="11880" cy="158400"/>
              </p14:xfrm>
            </p:contentPart>
          </mc:Choice>
          <mc:Fallback xmlns="">
            <p:pic>
              <p:nvPicPr>
                <p:cNvPr id="2768" name="Ink 2767">
                  <a:extLst>
                    <a:ext uri="{FF2B5EF4-FFF2-40B4-BE49-F238E27FC236}">
                      <a16:creationId xmlns:a16="http://schemas.microsoft.com/office/drawing/2014/main" id="{3FC7AEAA-DE80-2F8F-7ADC-0AF7170BA2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79407" y="4270430"/>
                  <a:ext cx="83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769" name="Ink 2768">
                  <a:extLst>
                    <a:ext uri="{FF2B5EF4-FFF2-40B4-BE49-F238E27FC236}">
                      <a16:creationId xmlns:a16="http://schemas.microsoft.com/office/drawing/2014/main" id="{9F6C9614-104C-42B1-230C-B3208A33781D}"/>
                    </a:ext>
                  </a:extLst>
                </p14:cNvPr>
                <p14:cNvContentPartPr/>
                <p14:nvPr/>
              </p14:nvContentPartPr>
              <p14:xfrm>
                <a:off x="6676607" y="4320110"/>
                <a:ext cx="12240" cy="91080"/>
              </p14:xfrm>
            </p:contentPart>
          </mc:Choice>
          <mc:Fallback xmlns="">
            <p:pic>
              <p:nvPicPr>
                <p:cNvPr id="2769" name="Ink 2768">
                  <a:extLst>
                    <a:ext uri="{FF2B5EF4-FFF2-40B4-BE49-F238E27FC236}">
                      <a16:creationId xmlns:a16="http://schemas.microsoft.com/office/drawing/2014/main" id="{9F6C9614-104C-42B1-230C-B3208A3378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0607" y="4284470"/>
                  <a:ext cx="83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770" name="Ink 2769">
                  <a:extLst>
                    <a:ext uri="{FF2B5EF4-FFF2-40B4-BE49-F238E27FC236}">
                      <a16:creationId xmlns:a16="http://schemas.microsoft.com/office/drawing/2014/main" id="{114E8B22-3CDB-4092-367C-E0BF7D922F5E}"/>
                    </a:ext>
                  </a:extLst>
                </p14:cNvPr>
                <p14:cNvContentPartPr/>
                <p14:nvPr/>
              </p14:nvContentPartPr>
              <p14:xfrm>
                <a:off x="7398407" y="4162070"/>
                <a:ext cx="12240" cy="112320"/>
              </p14:xfrm>
            </p:contentPart>
          </mc:Choice>
          <mc:Fallback xmlns="">
            <p:pic>
              <p:nvPicPr>
                <p:cNvPr id="2770" name="Ink 2769">
                  <a:extLst>
                    <a:ext uri="{FF2B5EF4-FFF2-40B4-BE49-F238E27FC236}">
                      <a16:creationId xmlns:a16="http://schemas.microsoft.com/office/drawing/2014/main" id="{114E8B22-3CDB-4092-367C-E0BF7D922F5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62407" y="4126070"/>
                  <a:ext cx="83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771" name="Ink 2770">
                  <a:extLst>
                    <a:ext uri="{FF2B5EF4-FFF2-40B4-BE49-F238E27FC236}">
                      <a16:creationId xmlns:a16="http://schemas.microsoft.com/office/drawing/2014/main" id="{0802605D-1EB4-76FA-043B-EFB7B837EDD4}"/>
                    </a:ext>
                  </a:extLst>
                </p14:cNvPr>
                <p14:cNvContentPartPr/>
                <p14:nvPr/>
              </p14:nvContentPartPr>
              <p14:xfrm>
                <a:off x="7321007" y="4330190"/>
                <a:ext cx="57600" cy="291240"/>
              </p14:xfrm>
            </p:contentPart>
          </mc:Choice>
          <mc:Fallback xmlns="">
            <p:pic>
              <p:nvPicPr>
                <p:cNvPr id="2771" name="Ink 2770">
                  <a:extLst>
                    <a:ext uri="{FF2B5EF4-FFF2-40B4-BE49-F238E27FC236}">
                      <a16:creationId xmlns:a16="http://schemas.microsoft.com/office/drawing/2014/main" id="{0802605D-1EB4-76FA-043B-EFB7B837ED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85367" y="4294190"/>
                  <a:ext cx="1292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774" name="Ink 2773">
                  <a:extLst>
                    <a:ext uri="{FF2B5EF4-FFF2-40B4-BE49-F238E27FC236}">
                      <a16:creationId xmlns:a16="http://schemas.microsoft.com/office/drawing/2014/main" id="{227C887D-C209-A1F5-EF81-3B3B64A0BEA5}"/>
                    </a:ext>
                  </a:extLst>
                </p14:cNvPr>
                <p14:cNvContentPartPr/>
                <p14:nvPr/>
              </p14:nvContentPartPr>
              <p14:xfrm>
                <a:off x="6891527" y="5168630"/>
                <a:ext cx="162360" cy="321840"/>
              </p14:xfrm>
            </p:contentPart>
          </mc:Choice>
          <mc:Fallback xmlns="">
            <p:pic>
              <p:nvPicPr>
                <p:cNvPr id="2774" name="Ink 2773">
                  <a:extLst>
                    <a:ext uri="{FF2B5EF4-FFF2-40B4-BE49-F238E27FC236}">
                      <a16:creationId xmlns:a16="http://schemas.microsoft.com/office/drawing/2014/main" id="{227C887D-C209-A1F5-EF81-3B3B64A0BEA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55527" y="5132990"/>
                  <a:ext cx="2340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775" name="Ink 2774">
                  <a:extLst>
                    <a:ext uri="{FF2B5EF4-FFF2-40B4-BE49-F238E27FC236}">
                      <a16:creationId xmlns:a16="http://schemas.microsoft.com/office/drawing/2014/main" id="{AE19DFA9-4F87-86A3-13E3-F29C2D897001}"/>
                    </a:ext>
                  </a:extLst>
                </p14:cNvPr>
                <p14:cNvContentPartPr/>
                <p14:nvPr/>
              </p14:nvContentPartPr>
              <p14:xfrm>
                <a:off x="6864527" y="5252150"/>
                <a:ext cx="113760" cy="185760"/>
              </p14:xfrm>
            </p:contentPart>
          </mc:Choice>
          <mc:Fallback xmlns="">
            <p:pic>
              <p:nvPicPr>
                <p:cNvPr id="2775" name="Ink 2774">
                  <a:extLst>
                    <a:ext uri="{FF2B5EF4-FFF2-40B4-BE49-F238E27FC236}">
                      <a16:creationId xmlns:a16="http://schemas.microsoft.com/office/drawing/2014/main" id="{AE19DFA9-4F87-86A3-13E3-F29C2D8970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28887" y="5216150"/>
                  <a:ext cx="185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776" name="Ink 2775">
                  <a:extLst>
                    <a:ext uri="{FF2B5EF4-FFF2-40B4-BE49-F238E27FC236}">
                      <a16:creationId xmlns:a16="http://schemas.microsoft.com/office/drawing/2014/main" id="{EAB5C57A-65B3-EC58-3BD9-59576EC7604E}"/>
                    </a:ext>
                  </a:extLst>
                </p14:cNvPr>
                <p14:cNvContentPartPr/>
                <p14:nvPr/>
              </p14:nvContentPartPr>
              <p14:xfrm>
                <a:off x="7016807" y="5288870"/>
                <a:ext cx="181800" cy="262440"/>
              </p14:xfrm>
            </p:contentPart>
          </mc:Choice>
          <mc:Fallback xmlns="">
            <p:pic>
              <p:nvPicPr>
                <p:cNvPr id="2776" name="Ink 2775">
                  <a:extLst>
                    <a:ext uri="{FF2B5EF4-FFF2-40B4-BE49-F238E27FC236}">
                      <a16:creationId xmlns:a16="http://schemas.microsoft.com/office/drawing/2014/main" id="{EAB5C57A-65B3-EC58-3BD9-59576EC7604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80807" y="5252870"/>
                  <a:ext cx="253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777" name="Ink 2776">
                  <a:extLst>
                    <a:ext uri="{FF2B5EF4-FFF2-40B4-BE49-F238E27FC236}">
                      <a16:creationId xmlns:a16="http://schemas.microsoft.com/office/drawing/2014/main" id="{706487A9-321D-94C6-C132-6FDF942BF806}"/>
                    </a:ext>
                  </a:extLst>
                </p14:cNvPr>
                <p14:cNvContentPartPr/>
                <p14:nvPr/>
              </p14:nvContentPartPr>
              <p14:xfrm>
                <a:off x="7292207" y="5504150"/>
                <a:ext cx="20520" cy="28440"/>
              </p14:xfrm>
            </p:contentPart>
          </mc:Choice>
          <mc:Fallback xmlns="">
            <p:pic>
              <p:nvPicPr>
                <p:cNvPr id="2777" name="Ink 2776">
                  <a:extLst>
                    <a:ext uri="{FF2B5EF4-FFF2-40B4-BE49-F238E27FC236}">
                      <a16:creationId xmlns:a16="http://schemas.microsoft.com/office/drawing/2014/main" id="{706487A9-321D-94C6-C132-6FDF942BF8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56567" y="5468510"/>
                  <a:ext cx="92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779" name="Ink 2778">
                  <a:extLst>
                    <a:ext uri="{FF2B5EF4-FFF2-40B4-BE49-F238E27FC236}">
                      <a16:creationId xmlns:a16="http://schemas.microsoft.com/office/drawing/2014/main" id="{516625D8-14CF-9FA1-201F-91DF33827F26}"/>
                    </a:ext>
                  </a:extLst>
                </p14:cNvPr>
                <p14:cNvContentPartPr/>
                <p14:nvPr/>
              </p14:nvContentPartPr>
              <p14:xfrm>
                <a:off x="7378967" y="5656430"/>
                <a:ext cx="207720" cy="106920"/>
              </p14:xfrm>
            </p:contentPart>
          </mc:Choice>
          <mc:Fallback xmlns="">
            <p:pic>
              <p:nvPicPr>
                <p:cNvPr id="2779" name="Ink 2778">
                  <a:extLst>
                    <a:ext uri="{FF2B5EF4-FFF2-40B4-BE49-F238E27FC236}">
                      <a16:creationId xmlns:a16="http://schemas.microsoft.com/office/drawing/2014/main" id="{516625D8-14CF-9FA1-201F-91DF33827F2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43327" y="5620430"/>
                  <a:ext cx="279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780" name="Ink 2779">
                  <a:extLst>
                    <a:ext uri="{FF2B5EF4-FFF2-40B4-BE49-F238E27FC236}">
                      <a16:creationId xmlns:a16="http://schemas.microsoft.com/office/drawing/2014/main" id="{2C5932F4-92AA-A77D-71FC-84A1DC910F80}"/>
                    </a:ext>
                  </a:extLst>
                </p14:cNvPr>
                <p14:cNvContentPartPr/>
                <p14:nvPr/>
              </p14:nvContentPartPr>
              <p14:xfrm>
                <a:off x="7954607" y="5784950"/>
                <a:ext cx="494640" cy="20520"/>
              </p14:xfrm>
            </p:contentPart>
          </mc:Choice>
          <mc:Fallback xmlns="">
            <p:pic>
              <p:nvPicPr>
                <p:cNvPr id="2780" name="Ink 2779">
                  <a:extLst>
                    <a:ext uri="{FF2B5EF4-FFF2-40B4-BE49-F238E27FC236}">
                      <a16:creationId xmlns:a16="http://schemas.microsoft.com/office/drawing/2014/main" id="{2C5932F4-92AA-A77D-71FC-84A1DC910F8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18967" y="5749310"/>
                  <a:ext cx="566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781" name="Ink 2780">
                  <a:extLst>
                    <a:ext uri="{FF2B5EF4-FFF2-40B4-BE49-F238E27FC236}">
                      <a16:creationId xmlns:a16="http://schemas.microsoft.com/office/drawing/2014/main" id="{FCEB5721-886E-2786-6070-AACF69EA03DB}"/>
                    </a:ext>
                  </a:extLst>
                </p14:cNvPr>
                <p14:cNvContentPartPr/>
                <p14:nvPr/>
              </p14:nvContentPartPr>
              <p14:xfrm>
                <a:off x="8056127" y="5685590"/>
                <a:ext cx="657360" cy="98280"/>
              </p14:xfrm>
            </p:contentPart>
          </mc:Choice>
          <mc:Fallback xmlns="">
            <p:pic>
              <p:nvPicPr>
                <p:cNvPr id="2781" name="Ink 2780">
                  <a:extLst>
                    <a:ext uri="{FF2B5EF4-FFF2-40B4-BE49-F238E27FC236}">
                      <a16:creationId xmlns:a16="http://schemas.microsoft.com/office/drawing/2014/main" id="{FCEB5721-886E-2786-6070-AACF69EA03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20487" y="5649950"/>
                  <a:ext cx="729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783" name="Ink 2782">
                  <a:extLst>
                    <a:ext uri="{FF2B5EF4-FFF2-40B4-BE49-F238E27FC236}">
                      <a16:creationId xmlns:a16="http://schemas.microsoft.com/office/drawing/2014/main" id="{F6F1687A-15F0-C468-75F4-D77839016187}"/>
                    </a:ext>
                  </a:extLst>
                </p14:cNvPr>
                <p14:cNvContentPartPr/>
                <p14:nvPr/>
              </p14:nvContentPartPr>
              <p14:xfrm>
                <a:off x="8788727" y="5127950"/>
                <a:ext cx="190440" cy="230400"/>
              </p14:xfrm>
            </p:contentPart>
          </mc:Choice>
          <mc:Fallback xmlns="">
            <p:pic>
              <p:nvPicPr>
                <p:cNvPr id="2783" name="Ink 2782">
                  <a:extLst>
                    <a:ext uri="{FF2B5EF4-FFF2-40B4-BE49-F238E27FC236}">
                      <a16:creationId xmlns:a16="http://schemas.microsoft.com/office/drawing/2014/main" id="{F6F1687A-15F0-C468-75F4-D7783901618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52727" y="5092310"/>
                  <a:ext cx="262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784" name="Ink 2783">
                  <a:extLst>
                    <a:ext uri="{FF2B5EF4-FFF2-40B4-BE49-F238E27FC236}">
                      <a16:creationId xmlns:a16="http://schemas.microsoft.com/office/drawing/2014/main" id="{BF4F46AA-58C8-022D-E784-5B7A036DCE7D}"/>
                    </a:ext>
                  </a:extLst>
                </p14:cNvPr>
                <p14:cNvContentPartPr/>
                <p14:nvPr/>
              </p14:nvContentPartPr>
              <p14:xfrm>
                <a:off x="8359607" y="5140550"/>
                <a:ext cx="876960" cy="530640"/>
              </p14:xfrm>
            </p:contentPart>
          </mc:Choice>
          <mc:Fallback xmlns="">
            <p:pic>
              <p:nvPicPr>
                <p:cNvPr id="2784" name="Ink 2783">
                  <a:extLst>
                    <a:ext uri="{FF2B5EF4-FFF2-40B4-BE49-F238E27FC236}">
                      <a16:creationId xmlns:a16="http://schemas.microsoft.com/office/drawing/2014/main" id="{BF4F46AA-58C8-022D-E784-5B7A036DCE7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23967" y="5104910"/>
                  <a:ext cx="94860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785" name="Ink 2784">
                  <a:extLst>
                    <a:ext uri="{FF2B5EF4-FFF2-40B4-BE49-F238E27FC236}">
                      <a16:creationId xmlns:a16="http://schemas.microsoft.com/office/drawing/2014/main" id="{A209756C-036F-BBFB-A45F-51019ECD0CAF}"/>
                    </a:ext>
                  </a:extLst>
                </p14:cNvPr>
                <p14:cNvContentPartPr/>
                <p14:nvPr/>
              </p14:nvContentPartPr>
              <p14:xfrm>
                <a:off x="8587847" y="5230550"/>
                <a:ext cx="387360" cy="329760"/>
              </p14:xfrm>
            </p:contentPart>
          </mc:Choice>
          <mc:Fallback xmlns="">
            <p:pic>
              <p:nvPicPr>
                <p:cNvPr id="2785" name="Ink 2784">
                  <a:extLst>
                    <a:ext uri="{FF2B5EF4-FFF2-40B4-BE49-F238E27FC236}">
                      <a16:creationId xmlns:a16="http://schemas.microsoft.com/office/drawing/2014/main" id="{A209756C-036F-BBFB-A45F-51019ECD0C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52207" y="5194910"/>
                  <a:ext cx="459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786" name="Ink 2785">
                  <a:extLst>
                    <a:ext uri="{FF2B5EF4-FFF2-40B4-BE49-F238E27FC236}">
                      <a16:creationId xmlns:a16="http://schemas.microsoft.com/office/drawing/2014/main" id="{B77BDB69-4FF9-01A4-EE81-EAB3CFB44C98}"/>
                    </a:ext>
                  </a:extLst>
                </p14:cNvPr>
                <p14:cNvContentPartPr/>
                <p14:nvPr/>
              </p14:nvContentPartPr>
              <p14:xfrm>
                <a:off x="8388407" y="4981430"/>
                <a:ext cx="840960" cy="718560"/>
              </p14:xfrm>
            </p:contentPart>
          </mc:Choice>
          <mc:Fallback xmlns="">
            <p:pic>
              <p:nvPicPr>
                <p:cNvPr id="2786" name="Ink 2785">
                  <a:extLst>
                    <a:ext uri="{FF2B5EF4-FFF2-40B4-BE49-F238E27FC236}">
                      <a16:creationId xmlns:a16="http://schemas.microsoft.com/office/drawing/2014/main" id="{B77BDB69-4FF9-01A4-EE81-EAB3CFB44C9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52767" y="4945430"/>
                  <a:ext cx="91260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788" name="Ink 2787">
                  <a:extLst>
                    <a:ext uri="{FF2B5EF4-FFF2-40B4-BE49-F238E27FC236}">
                      <a16:creationId xmlns:a16="http://schemas.microsoft.com/office/drawing/2014/main" id="{AB394FFF-A931-DBD2-E0A1-9704303F920F}"/>
                    </a:ext>
                  </a:extLst>
                </p14:cNvPr>
                <p14:cNvContentPartPr/>
                <p14:nvPr/>
              </p14:nvContentPartPr>
              <p14:xfrm>
                <a:off x="6430727" y="4181510"/>
                <a:ext cx="97920" cy="464040"/>
              </p14:xfrm>
            </p:contentPart>
          </mc:Choice>
          <mc:Fallback xmlns="">
            <p:pic>
              <p:nvPicPr>
                <p:cNvPr id="2788" name="Ink 2787">
                  <a:extLst>
                    <a:ext uri="{FF2B5EF4-FFF2-40B4-BE49-F238E27FC236}">
                      <a16:creationId xmlns:a16="http://schemas.microsoft.com/office/drawing/2014/main" id="{AB394FFF-A931-DBD2-E0A1-9704303F920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95087" y="4145510"/>
                  <a:ext cx="1695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789" name="Ink 2788">
                  <a:extLst>
                    <a:ext uri="{FF2B5EF4-FFF2-40B4-BE49-F238E27FC236}">
                      <a16:creationId xmlns:a16="http://schemas.microsoft.com/office/drawing/2014/main" id="{BD9508E7-1310-C9D9-FE3B-CEAD9A380774}"/>
                    </a:ext>
                  </a:extLst>
                </p14:cNvPr>
                <p14:cNvContentPartPr/>
                <p14:nvPr/>
              </p14:nvContentPartPr>
              <p14:xfrm>
                <a:off x="6506327" y="4372310"/>
                <a:ext cx="168480" cy="504000"/>
              </p14:xfrm>
            </p:contentPart>
          </mc:Choice>
          <mc:Fallback xmlns="">
            <p:pic>
              <p:nvPicPr>
                <p:cNvPr id="2789" name="Ink 2788">
                  <a:extLst>
                    <a:ext uri="{FF2B5EF4-FFF2-40B4-BE49-F238E27FC236}">
                      <a16:creationId xmlns:a16="http://schemas.microsoft.com/office/drawing/2014/main" id="{BD9508E7-1310-C9D9-FE3B-CEAD9A38077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70687" y="4336310"/>
                  <a:ext cx="2401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790" name="Ink 2789">
                  <a:extLst>
                    <a:ext uri="{FF2B5EF4-FFF2-40B4-BE49-F238E27FC236}">
                      <a16:creationId xmlns:a16="http://schemas.microsoft.com/office/drawing/2014/main" id="{099F56CE-4828-9D77-FBD1-E81B292D89C2}"/>
                    </a:ext>
                  </a:extLst>
                </p14:cNvPr>
                <p14:cNvContentPartPr/>
                <p14:nvPr/>
              </p14:nvContentPartPr>
              <p14:xfrm>
                <a:off x="6755807" y="4598390"/>
                <a:ext cx="92520" cy="339840"/>
              </p14:xfrm>
            </p:contentPart>
          </mc:Choice>
          <mc:Fallback xmlns="">
            <p:pic>
              <p:nvPicPr>
                <p:cNvPr id="2790" name="Ink 2789">
                  <a:extLst>
                    <a:ext uri="{FF2B5EF4-FFF2-40B4-BE49-F238E27FC236}">
                      <a16:creationId xmlns:a16="http://schemas.microsoft.com/office/drawing/2014/main" id="{099F56CE-4828-9D77-FBD1-E81B292D89C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20167" y="4562390"/>
                  <a:ext cx="164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792" name="Ink 2791">
                  <a:extLst>
                    <a:ext uri="{FF2B5EF4-FFF2-40B4-BE49-F238E27FC236}">
                      <a16:creationId xmlns:a16="http://schemas.microsoft.com/office/drawing/2014/main" id="{149F2489-2DA6-6469-D936-C7A1807733BC}"/>
                    </a:ext>
                  </a:extLst>
                </p14:cNvPr>
                <p14:cNvContentPartPr/>
                <p14:nvPr/>
              </p14:nvContentPartPr>
              <p14:xfrm>
                <a:off x="7448447" y="4947230"/>
                <a:ext cx="41040" cy="198360"/>
              </p14:xfrm>
            </p:contentPart>
          </mc:Choice>
          <mc:Fallback xmlns="">
            <p:pic>
              <p:nvPicPr>
                <p:cNvPr id="2792" name="Ink 2791">
                  <a:extLst>
                    <a:ext uri="{FF2B5EF4-FFF2-40B4-BE49-F238E27FC236}">
                      <a16:creationId xmlns:a16="http://schemas.microsoft.com/office/drawing/2014/main" id="{149F2489-2DA6-6469-D936-C7A1807733B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12807" y="4911230"/>
                  <a:ext cx="112680" cy="270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95" name="Picture 2794" descr="A collage of red light&#10;&#10;AI-generated content may be incorrect.">
            <a:extLst>
              <a:ext uri="{FF2B5EF4-FFF2-40B4-BE49-F238E27FC236}">
                <a16:creationId xmlns:a16="http://schemas.microsoft.com/office/drawing/2014/main" id="{FDD0291D-FC49-B11F-E900-763FC6453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5" t="50962" r="2468" b="2439"/>
          <a:stretch/>
        </p:blipFill>
        <p:spPr>
          <a:xfrm>
            <a:off x="5034828" y="3747051"/>
            <a:ext cx="2322675" cy="2347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796" name="Ink 2795">
                <a:extLst>
                  <a:ext uri="{FF2B5EF4-FFF2-40B4-BE49-F238E27FC236}">
                    <a16:creationId xmlns:a16="http://schemas.microsoft.com/office/drawing/2014/main" id="{805F1958-3F08-12E9-0BFC-BBAC012EF7D3}"/>
                  </a:ext>
                </a:extLst>
              </p14:cNvPr>
              <p14:cNvContentPartPr/>
              <p14:nvPr/>
            </p14:nvContentPartPr>
            <p14:xfrm>
              <a:off x="6018167" y="1029710"/>
              <a:ext cx="775440" cy="210240"/>
            </p14:xfrm>
          </p:contentPart>
        </mc:Choice>
        <mc:Fallback xmlns="">
          <p:pic>
            <p:nvPicPr>
              <p:cNvPr id="2796" name="Ink 2795">
                <a:extLst>
                  <a:ext uri="{FF2B5EF4-FFF2-40B4-BE49-F238E27FC236}">
                    <a16:creationId xmlns:a16="http://schemas.microsoft.com/office/drawing/2014/main" id="{805F1958-3F08-12E9-0BFC-BBAC012EF7D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982167" y="993710"/>
                <a:ext cx="8470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800" name="Ink 2799">
                <a:extLst>
                  <a:ext uri="{FF2B5EF4-FFF2-40B4-BE49-F238E27FC236}">
                    <a16:creationId xmlns:a16="http://schemas.microsoft.com/office/drawing/2014/main" id="{E055CC33-9954-BA18-C9AC-A68AFF6359B4}"/>
                  </a:ext>
                </a:extLst>
              </p14:cNvPr>
              <p14:cNvContentPartPr/>
              <p14:nvPr/>
            </p14:nvContentPartPr>
            <p14:xfrm>
              <a:off x="6705047" y="877790"/>
              <a:ext cx="169560" cy="300600"/>
            </p14:xfrm>
          </p:contentPart>
        </mc:Choice>
        <mc:Fallback xmlns="">
          <p:pic>
            <p:nvPicPr>
              <p:cNvPr id="2800" name="Ink 2799">
                <a:extLst>
                  <a:ext uri="{FF2B5EF4-FFF2-40B4-BE49-F238E27FC236}">
                    <a16:creationId xmlns:a16="http://schemas.microsoft.com/office/drawing/2014/main" id="{E055CC33-9954-BA18-C9AC-A68AFF6359B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669047" y="842150"/>
                <a:ext cx="2412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801" name="Ink 2800">
                <a:extLst>
                  <a:ext uri="{FF2B5EF4-FFF2-40B4-BE49-F238E27FC236}">
                    <a16:creationId xmlns:a16="http://schemas.microsoft.com/office/drawing/2014/main" id="{B7CE0139-0274-6A4B-78F7-91923B390CBD}"/>
                  </a:ext>
                </a:extLst>
              </p14:cNvPr>
              <p14:cNvContentPartPr/>
              <p14:nvPr/>
            </p14:nvContentPartPr>
            <p14:xfrm>
              <a:off x="10483967" y="1737830"/>
              <a:ext cx="370080" cy="1189800"/>
            </p14:xfrm>
          </p:contentPart>
        </mc:Choice>
        <mc:Fallback xmlns="">
          <p:pic>
            <p:nvPicPr>
              <p:cNvPr id="2801" name="Ink 2800">
                <a:extLst>
                  <a:ext uri="{FF2B5EF4-FFF2-40B4-BE49-F238E27FC236}">
                    <a16:creationId xmlns:a16="http://schemas.microsoft.com/office/drawing/2014/main" id="{B7CE0139-0274-6A4B-78F7-91923B390CB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447967" y="1701830"/>
                <a:ext cx="441720" cy="12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804" name="Ink 2803">
                <a:extLst>
                  <a:ext uri="{FF2B5EF4-FFF2-40B4-BE49-F238E27FC236}">
                    <a16:creationId xmlns:a16="http://schemas.microsoft.com/office/drawing/2014/main" id="{0B1A954C-0057-49D4-3531-3F6C33761E79}"/>
                  </a:ext>
                </a:extLst>
              </p14:cNvPr>
              <p14:cNvContentPartPr/>
              <p14:nvPr/>
            </p14:nvContentPartPr>
            <p14:xfrm>
              <a:off x="10696367" y="2700830"/>
              <a:ext cx="289080" cy="215280"/>
            </p14:xfrm>
          </p:contentPart>
        </mc:Choice>
        <mc:Fallback xmlns="">
          <p:pic>
            <p:nvPicPr>
              <p:cNvPr id="2804" name="Ink 2803">
                <a:extLst>
                  <a:ext uri="{FF2B5EF4-FFF2-40B4-BE49-F238E27FC236}">
                    <a16:creationId xmlns:a16="http://schemas.microsoft.com/office/drawing/2014/main" id="{0B1A954C-0057-49D4-3531-3F6C33761E7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660367" y="2664830"/>
                <a:ext cx="3607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806" name="Ink 2805">
                <a:extLst>
                  <a:ext uri="{FF2B5EF4-FFF2-40B4-BE49-F238E27FC236}">
                    <a16:creationId xmlns:a16="http://schemas.microsoft.com/office/drawing/2014/main" id="{93AF2CC8-119D-9C35-4849-6ECA1373F36D}"/>
                  </a:ext>
                </a:extLst>
              </p14:cNvPr>
              <p14:cNvContentPartPr/>
              <p14:nvPr/>
            </p14:nvContentPartPr>
            <p14:xfrm>
              <a:off x="7192127" y="5687750"/>
              <a:ext cx="1399320" cy="679680"/>
            </p14:xfrm>
          </p:contentPart>
        </mc:Choice>
        <mc:Fallback xmlns="">
          <p:pic>
            <p:nvPicPr>
              <p:cNvPr id="2806" name="Ink 2805">
                <a:extLst>
                  <a:ext uri="{FF2B5EF4-FFF2-40B4-BE49-F238E27FC236}">
                    <a16:creationId xmlns:a16="http://schemas.microsoft.com/office/drawing/2014/main" id="{93AF2CC8-119D-9C35-4849-6ECA1373F36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156487" y="5652110"/>
                <a:ext cx="147096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810" name="Ink 2809">
                <a:extLst>
                  <a:ext uri="{FF2B5EF4-FFF2-40B4-BE49-F238E27FC236}">
                    <a16:creationId xmlns:a16="http://schemas.microsoft.com/office/drawing/2014/main" id="{59F46E56-A821-8457-BDC3-A2417AC0A9BF}"/>
                  </a:ext>
                </a:extLst>
              </p14:cNvPr>
              <p14:cNvContentPartPr/>
              <p14:nvPr/>
            </p14:nvContentPartPr>
            <p14:xfrm>
              <a:off x="7201847" y="6138110"/>
              <a:ext cx="248400" cy="333360"/>
            </p14:xfrm>
          </p:contentPart>
        </mc:Choice>
        <mc:Fallback xmlns="">
          <p:pic>
            <p:nvPicPr>
              <p:cNvPr id="2810" name="Ink 2809">
                <a:extLst>
                  <a:ext uri="{FF2B5EF4-FFF2-40B4-BE49-F238E27FC236}">
                    <a16:creationId xmlns:a16="http://schemas.microsoft.com/office/drawing/2014/main" id="{59F46E56-A821-8457-BDC3-A2417AC0A9B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165847" y="6102470"/>
                <a:ext cx="320040" cy="40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0" name="Group 2839">
            <a:extLst>
              <a:ext uri="{FF2B5EF4-FFF2-40B4-BE49-F238E27FC236}">
                <a16:creationId xmlns:a16="http://schemas.microsoft.com/office/drawing/2014/main" id="{68ADDCFA-4DFE-AD74-F34E-050A8FEC43BE}"/>
              </a:ext>
            </a:extLst>
          </p:cNvPr>
          <p:cNvGrpSpPr/>
          <p:nvPr/>
        </p:nvGrpSpPr>
        <p:grpSpPr>
          <a:xfrm>
            <a:off x="643007" y="4804310"/>
            <a:ext cx="1383840" cy="1095840"/>
            <a:chOff x="643007" y="4804310"/>
            <a:chExt cx="1383840" cy="10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811" name="Ink 2810">
                  <a:extLst>
                    <a:ext uri="{FF2B5EF4-FFF2-40B4-BE49-F238E27FC236}">
                      <a16:creationId xmlns:a16="http://schemas.microsoft.com/office/drawing/2014/main" id="{1D71839A-E27C-38D1-24FD-9413255AE4D8}"/>
                    </a:ext>
                  </a:extLst>
                </p14:cNvPr>
                <p14:cNvContentPartPr/>
                <p14:nvPr/>
              </p14:nvContentPartPr>
              <p14:xfrm>
                <a:off x="1634447" y="4804310"/>
                <a:ext cx="133920" cy="183240"/>
              </p14:xfrm>
            </p:contentPart>
          </mc:Choice>
          <mc:Fallback xmlns="">
            <p:pic>
              <p:nvPicPr>
                <p:cNvPr id="2811" name="Ink 2810">
                  <a:extLst>
                    <a:ext uri="{FF2B5EF4-FFF2-40B4-BE49-F238E27FC236}">
                      <a16:creationId xmlns:a16="http://schemas.microsoft.com/office/drawing/2014/main" id="{1D71839A-E27C-38D1-24FD-9413255AE4D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98447" y="4768670"/>
                  <a:ext cx="205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812" name="Ink 2811">
                  <a:extLst>
                    <a:ext uri="{FF2B5EF4-FFF2-40B4-BE49-F238E27FC236}">
                      <a16:creationId xmlns:a16="http://schemas.microsoft.com/office/drawing/2014/main" id="{D7DFBCD7-5785-FCE4-C568-B2C39AF68394}"/>
                    </a:ext>
                  </a:extLst>
                </p14:cNvPr>
                <p14:cNvContentPartPr/>
                <p14:nvPr/>
              </p14:nvContentPartPr>
              <p14:xfrm>
                <a:off x="1779167" y="5026430"/>
                <a:ext cx="62280" cy="427320"/>
              </p14:xfrm>
            </p:contentPart>
          </mc:Choice>
          <mc:Fallback xmlns="">
            <p:pic>
              <p:nvPicPr>
                <p:cNvPr id="2812" name="Ink 2811">
                  <a:extLst>
                    <a:ext uri="{FF2B5EF4-FFF2-40B4-BE49-F238E27FC236}">
                      <a16:creationId xmlns:a16="http://schemas.microsoft.com/office/drawing/2014/main" id="{D7DFBCD7-5785-FCE4-C568-B2C39AF683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43527" y="4990790"/>
                  <a:ext cx="1339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813" name="Ink 2812">
                  <a:extLst>
                    <a:ext uri="{FF2B5EF4-FFF2-40B4-BE49-F238E27FC236}">
                      <a16:creationId xmlns:a16="http://schemas.microsoft.com/office/drawing/2014/main" id="{AA4CA50C-2441-BBD9-68EF-F2F6E709E45C}"/>
                    </a:ext>
                  </a:extLst>
                </p14:cNvPr>
                <p14:cNvContentPartPr/>
                <p14:nvPr/>
              </p14:nvContentPartPr>
              <p14:xfrm>
                <a:off x="1662527" y="5358710"/>
                <a:ext cx="225360" cy="146520"/>
              </p14:xfrm>
            </p:contentPart>
          </mc:Choice>
          <mc:Fallback xmlns="">
            <p:pic>
              <p:nvPicPr>
                <p:cNvPr id="2813" name="Ink 2812">
                  <a:extLst>
                    <a:ext uri="{FF2B5EF4-FFF2-40B4-BE49-F238E27FC236}">
                      <a16:creationId xmlns:a16="http://schemas.microsoft.com/office/drawing/2014/main" id="{AA4CA50C-2441-BBD9-68EF-F2F6E709E45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26527" y="5323070"/>
                  <a:ext cx="297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814" name="Ink 2813">
                  <a:extLst>
                    <a:ext uri="{FF2B5EF4-FFF2-40B4-BE49-F238E27FC236}">
                      <a16:creationId xmlns:a16="http://schemas.microsoft.com/office/drawing/2014/main" id="{026C1DB4-5B58-83CD-01A5-17B9078DC63D}"/>
                    </a:ext>
                  </a:extLst>
                </p14:cNvPr>
                <p14:cNvContentPartPr/>
                <p14:nvPr/>
              </p14:nvContentPartPr>
              <p14:xfrm>
                <a:off x="1895447" y="5091950"/>
                <a:ext cx="74880" cy="434520"/>
              </p14:xfrm>
            </p:contentPart>
          </mc:Choice>
          <mc:Fallback xmlns="">
            <p:pic>
              <p:nvPicPr>
                <p:cNvPr id="2814" name="Ink 2813">
                  <a:extLst>
                    <a:ext uri="{FF2B5EF4-FFF2-40B4-BE49-F238E27FC236}">
                      <a16:creationId xmlns:a16="http://schemas.microsoft.com/office/drawing/2014/main" id="{026C1DB4-5B58-83CD-01A5-17B9078DC63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59447" y="5055950"/>
                  <a:ext cx="1465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815" name="Ink 2814">
                  <a:extLst>
                    <a:ext uri="{FF2B5EF4-FFF2-40B4-BE49-F238E27FC236}">
                      <a16:creationId xmlns:a16="http://schemas.microsoft.com/office/drawing/2014/main" id="{7C70CA6F-8455-0229-624A-5116F9A24B08}"/>
                    </a:ext>
                  </a:extLst>
                </p14:cNvPr>
                <p14:cNvContentPartPr/>
                <p14:nvPr/>
              </p14:nvContentPartPr>
              <p14:xfrm>
                <a:off x="1996607" y="4818710"/>
                <a:ext cx="30240" cy="365040"/>
              </p14:xfrm>
            </p:contentPart>
          </mc:Choice>
          <mc:Fallback xmlns="">
            <p:pic>
              <p:nvPicPr>
                <p:cNvPr id="2815" name="Ink 2814">
                  <a:extLst>
                    <a:ext uri="{FF2B5EF4-FFF2-40B4-BE49-F238E27FC236}">
                      <a16:creationId xmlns:a16="http://schemas.microsoft.com/office/drawing/2014/main" id="{7C70CA6F-8455-0229-624A-5116F9A24B0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60967" y="4783070"/>
                  <a:ext cx="1018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817" name="Ink 2816">
                  <a:extLst>
                    <a:ext uri="{FF2B5EF4-FFF2-40B4-BE49-F238E27FC236}">
                      <a16:creationId xmlns:a16="http://schemas.microsoft.com/office/drawing/2014/main" id="{DC02D92E-A46E-FFC5-DF37-162EAE800E02}"/>
                    </a:ext>
                  </a:extLst>
                </p14:cNvPr>
                <p14:cNvContentPartPr/>
                <p14:nvPr/>
              </p14:nvContentPartPr>
              <p14:xfrm>
                <a:off x="697727" y="5632310"/>
                <a:ext cx="383400" cy="27720"/>
              </p14:xfrm>
            </p:contentPart>
          </mc:Choice>
          <mc:Fallback xmlns="">
            <p:pic>
              <p:nvPicPr>
                <p:cNvPr id="2817" name="Ink 2816">
                  <a:extLst>
                    <a:ext uri="{FF2B5EF4-FFF2-40B4-BE49-F238E27FC236}">
                      <a16:creationId xmlns:a16="http://schemas.microsoft.com/office/drawing/2014/main" id="{DC02D92E-A46E-FFC5-DF37-162EAE800E0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2087" y="5596670"/>
                  <a:ext cx="455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18" name="Ink 2817">
                  <a:extLst>
                    <a:ext uri="{FF2B5EF4-FFF2-40B4-BE49-F238E27FC236}">
                      <a16:creationId xmlns:a16="http://schemas.microsoft.com/office/drawing/2014/main" id="{850F4F44-DE26-5FCF-C38D-8E153C4D1136}"/>
                    </a:ext>
                  </a:extLst>
                </p14:cNvPr>
                <p14:cNvContentPartPr/>
                <p14:nvPr/>
              </p14:nvContentPartPr>
              <p14:xfrm>
                <a:off x="689087" y="5565710"/>
                <a:ext cx="482760" cy="191880"/>
              </p14:xfrm>
            </p:contentPart>
          </mc:Choice>
          <mc:Fallback xmlns="">
            <p:pic>
              <p:nvPicPr>
                <p:cNvPr id="2818" name="Ink 2817">
                  <a:extLst>
                    <a:ext uri="{FF2B5EF4-FFF2-40B4-BE49-F238E27FC236}">
                      <a16:creationId xmlns:a16="http://schemas.microsoft.com/office/drawing/2014/main" id="{850F4F44-DE26-5FCF-C38D-8E153C4D113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3447" y="5529710"/>
                  <a:ext cx="554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19" name="Ink 2818">
                  <a:extLst>
                    <a:ext uri="{FF2B5EF4-FFF2-40B4-BE49-F238E27FC236}">
                      <a16:creationId xmlns:a16="http://schemas.microsoft.com/office/drawing/2014/main" id="{1743D47C-80CB-432B-EF7A-55B4581F1FDB}"/>
                    </a:ext>
                  </a:extLst>
                </p14:cNvPr>
                <p14:cNvContentPartPr/>
                <p14:nvPr/>
              </p14:nvContentPartPr>
              <p14:xfrm>
                <a:off x="783047" y="5772350"/>
                <a:ext cx="640800" cy="127800"/>
              </p14:xfrm>
            </p:contentPart>
          </mc:Choice>
          <mc:Fallback xmlns="">
            <p:pic>
              <p:nvPicPr>
                <p:cNvPr id="2819" name="Ink 2818">
                  <a:extLst>
                    <a:ext uri="{FF2B5EF4-FFF2-40B4-BE49-F238E27FC236}">
                      <a16:creationId xmlns:a16="http://schemas.microsoft.com/office/drawing/2014/main" id="{1743D47C-80CB-432B-EF7A-55B4581F1FD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7407" y="5736710"/>
                  <a:ext cx="712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20" name="Ink 2819">
                  <a:extLst>
                    <a:ext uri="{FF2B5EF4-FFF2-40B4-BE49-F238E27FC236}">
                      <a16:creationId xmlns:a16="http://schemas.microsoft.com/office/drawing/2014/main" id="{5051BA97-27F0-E66A-DFD7-AECC836D88A0}"/>
                    </a:ext>
                  </a:extLst>
                </p14:cNvPr>
                <p14:cNvContentPartPr/>
                <p14:nvPr/>
              </p14:nvContentPartPr>
              <p14:xfrm>
                <a:off x="1262207" y="5647070"/>
                <a:ext cx="478800" cy="134280"/>
              </p14:xfrm>
            </p:contentPart>
          </mc:Choice>
          <mc:Fallback xmlns="">
            <p:pic>
              <p:nvPicPr>
                <p:cNvPr id="2820" name="Ink 2819">
                  <a:extLst>
                    <a:ext uri="{FF2B5EF4-FFF2-40B4-BE49-F238E27FC236}">
                      <a16:creationId xmlns:a16="http://schemas.microsoft.com/office/drawing/2014/main" id="{5051BA97-27F0-E66A-DFD7-AECC836D88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26207" y="5611070"/>
                  <a:ext cx="550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21" name="Ink 2820">
                  <a:extLst>
                    <a:ext uri="{FF2B5EF4-FFF2-40B4-BE49-F238E27FC236}">
                      <a16:creationId xmlns:a16="http://schemas.microsoft.com/office/drawing/2014/main" id="{080A7274-D9E4-A038-3D84-633234C99279}"/>
                    </a:ext>
                  </a:extLst>
                </p14:cNvPr>
                <p14:cNvContentPartPr/>
                <p14:nvPr/>
              </p14:nvContentPartPr>
              <p14:xfrm>
                <a:off x="1667207" y="4899710"/>
                <a:ext cx="107640" cy="151920"/>
              </p14:xfrm>
            </p:contentPart>
          </mc:Choice>
          <mc:Fallback xmlns="">
            <p:pic>
              <p:nvPicPr>
                <p:cNvPr id="2821" name="Ink 2820">
                  <a:extLst>
                    <a:ext uri="{FF2B5EF4-FFF2-40B4-BE49-F238E27FC236}">
                      <a16:creationId xmlns:a16="http://schemas.microsoft.com/office/drawing/2014/main" id="{080A7274-D9E4-A038-3D84-633234C992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31207" y="4864070"/>
                  <a:ext cx="179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22" name="Ink 2821">
                  <a:extLst>
                    <a:ext uri="{FF2B5EF4-FFF2-40B4-BE49-F238E27FC236}">
                      <a16:creationId xmlns:a16="http://schemas.microsoft.com/office/drawing/2014/main" id="{A4AA8A5C-7C81-EBDA-0412-45902D4375AF}"/>
                    </a:ext>
                  </a:extLst>
                </p14:cNvPr>
                <p14:cNvContentPartPr/>
                <p14:nvPr/>
              </p14:nvContentPartPr>
              <p14:xfrm>
                <a:off x="1550927" y="4944710"/>
                <a:ext cx="143280" cy="219240"/>
              </p14:xfrm>
            </p:contentPart>
          </mc:Choice>
          <mc:Fallback xmlns="">
            <p:pic>
              <p:nvPicPr>
                <p:cNvPr id="2822" name="Ink 2821">
                  <a:extLst>
                    <a:ext uri="{FF2B5EF4-FFF2-40B4-BE49-F238E27FC236}">
                      <a16:creationId xmlns:a16="http://schemas.microsoft.com/office/drawing/2014/main" id="{A4AA8A5C-7C81-EBDA-0412-45902D4375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15287" y="4908710"/>
                  <a:ext cx="2149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27" name="Ink 2826">
                  <a:extLst>
                    <a:ext uri="{FF2B5EF4-FFF2-40B4-BE49-F238E27FC236}">
                      <a16:creationId xmlns:a16="http://schemas.microsoft.com/office/drawing/2014/main" id="{01CB38BA-BD5A-5AC2-4C45-A7E93A585A0E}"/>
                    </a:ext>
                  </a:extLst>
                </p14:cNvPr>
                <p14:cNvContentPartPr/>
                <p14:nvPr/>
              </p14:nvContentPartPr>
              <p14:xfrm>
                <a:off x="932447" y="4882430"/>
                <a:ext cx="60480" cy="188640"/>
              </p14:xfrm>
            </p:contentPart>
          </mc:Choice>
          <mc:Fallback xmlns="">
            <p:pic>
              <p:nvPicPr>
                <p:cNvPr id="2827" name="Ink 2826">
                  <a:extLst>
                    <a:ext uri="{FF2B5EF4-FFF2-40B4-BE49-F238E27FC236}">
                      <a16:creationId xmlns:a16="http://schemas.microsoft.com/office/drawing/2014/main" id="{01CB38BA-BD5A-5AC2-4C45-A7E93A585A0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6807" y="4846790"/>
                  <a:ext cx="132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28" name="Ink 2827">
                  <a:extLst>
                    <a:ext uri="{FF2B5EF4-FFF2-40B4-BE49-F238E27FC236}">
                      <a16:creationId xmlns:a16="http://schemas.microsoft.com/office/drawing/2014/main" id="{B6257937-9BE0-211C-6C64-475C5A78AAF3}"/>
                    </a:ext>
                  </a:extLst>
                </p14:cNvPr>
                <p14:cNvContentPartPr/>
                <p14:nvPr/>
              </p14:nvContentPartPr>
              <p14:xfrm>
                <a:off x="972047" y="5020670"/>
                <a:ext cx="84240" cy="232560"/>
              </p14:xfrm>
            </p:contentPart>
          </mc:Choice>
          <mc:Fallback xmlns="">
            <p:pic>
              <p:nvPicPr>
                <p:cNvPr id="2828" name="Ink 2827">
                  <a:extLst>
                    <a:ext uri="{FF2B5EF4-FFF2-40B4-BE49-F238E27FC236}">
                      <a16:creationId xmlns:a16="http://schemas.microsoft.com/office/drawing/2014/main" id="{B6257937-9BE0-211C-6C64-475C5A78AA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6047" y="4984670"/>
                  <a:ext cx="1558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29" name="Ink 2828">
                  <a:extLst>
                    <a:ext uri="{FF2B5EF4-FFF2-40B4-BE49-F238E27FC236}">
                      <a16:creationId xmlns:a16="http://schemas.microsoft.com/office/drawing/2014/main" id="{3EFA8975-65D4-3BEF-C83B-1A1E1B2A812E}"/>
                    </a:ext>
                  </a:extLst>
                </p14:cNvPr>
                <p14:cNvContentPartPr/>
                <p14:nvPr/>
              </p14:nvContentPartPr>
              <p14:xfrm>
                <a:off x="755327" y="5281310"/>
                <a:ext cx="217800" cy="127800"/>
              </p14:xfrm>
            </p:contentPart>
          </mc:Choice>
          <mc:Fallback xmlns="">
            <p:pic>
              <p:nvPicPr>
                <p:cNvPr id="2829" name="Ink 2828">
                  <a:extLst>
                    <a:ext uri="{FF2B5EF4-FFF2-40B4-BE49-F238E27FC236}">
                      <a16:creationId xmlns:a16="http://schemas.microsoft.com/office/drawing/2014/main" id="{3EFA8975-65D4-3BEF-C83B-1A1E1B2A812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9327" y="5245670"/>
                  <a:ext cx="289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30" name="Ink 2829">
                  <a:extLst>
                    <a:ext uri="{FF2B5EF4-FFF2-40B4-BE49-F238E27FC236}">
                      <a16:creationId xmlns:a16="http://schemas.microsoft.com/office/drawing/2014/main" id="{0E2357BB-6EDC-9D6E-7325-30BD666B725E}"/>
                    </a:ext>
                  </a:extLst>
                </p14:cNvPr>
                <p14:cNvContentPartPr/>
                <p14:nvPr/>
              </p14:nvContentPartPr>
              <p14:xfrm>
                <a:off x="707087" y="5436110"/>
                <a:ext cx="133920" cy="136440"/>
              </p14:xfrm>
            </p:contentPart>
          </mc:Choice>
          <mc:Fallback xmlns="">
            <p:pic>
              <p:nvPicPr>
                <p:cNvPr id="2830" name="Ink 2829">
                  <a:extLst>
                    <a:ext uri="{FF2B5EF4-FFF2-40B4-BE49-F238E27FC236}">
                      <a16:creationId xmlns:a16="http://schemas.microsoft.com/office/drawing/2014/main" id="{0E2357BB-6EDC-9D6E-7325-30BD666B725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1447" y="5400470"/>
                  <a:ext cx="205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831" name="Ink 2830">
                  <a:extLst>
                    <a:ext uri="{FF2B5EF4-FFF2-40B4-BE49-F238E27FC236}">
                      <a16:creationId xmlns:a16="http://schemas.microsoft.com/office/drawing/2014/main" id="{054F4262-16B5-4FF9-38DE-8047679D138A}"/>
                    </a:ext>
                  </a:extLst>
                </p14:cNvPr>
                <p14:cNvContentPartPr/>
                <p14:nvPr/>
              </p14:nvContentPartPr>
              <p14:xfrm>
                <a:off x="643007" y="5670470"/>
                <a:ext cx="189000" cy="127800"/>
              </p14:xfrm>
            </p:contentPart>
          </mc:Choice>
          <mc:Fallback xmlns="">
            <p:pic>
              <p:nvPicPr>
                <p:cNvPr id="2831" name="Ink 2830">
                  <a:extLst>
                    <a:ext uri="{FF2B5EF4-FFF2-40B4-BE49-F238E27FC236}">
                      <a16:creationId xmlns:a16="http://schemas.microsoft.com/office/drawing/2014/main" id="{054F4262-16B5-4FF9-38DE-8047679D138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7367" y="5634470"/>
                  <a:ext cx="260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832" name="Ink 2831">
                  <a:extLst>
                    <a:ext uri="{FF2B5EF4-FFF2-40B4-BE49-F238E27FC236}">
                      <a16:creationId xmlns:a16="http://schemas.microsoft.com/office/drawing/2014/main" id="{DC29A896-10FB-3EA4-B1C5-1F6FF6823952}"/>
                    </a:ext>
                  </a:extLst>
                </p14:cNvPr>
                <p14:cNvContentPartPr/>
                <p14:nvPr/>
              </p14:nvContentPartPr>
              <p14:xfrm>
                <a:off x="1372367" y="4838510"/>
                <a:ext cx="244440" cy="327240"/>
              </p14:xfrm>
            </p:contentPart>
          </mc:Choice>
          <mc:Fallback xmlns="">
            <p:pic>
              <p:nvPicPr>
                <p:cNvPr id="2832" name="Ink 2831">
                  <a:extLst>
                    <a:ext uri="{FF2B5EF4-FFF2-40B4-BE49-F238E27FC236}">
                      <a16:creationId xmlns:a16="http://schemas.microsoft.com/office/drawing/2014/main" id="{DC29A896-10FB-3EA4-B1C5-1F6FF682395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36367" y="4802510"/>
                  <a:ext cx="3160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833" name="Ink 2832">
                  <a:extLst>
                    <a:ext uri="{FF2B5EF4-FFF2-40B4-BE49-F238E27FC236}">
                      <a16:creationId xmlns:a16="http://schemas.microsoft.com/office/drawing/2014/main" id="{6EDDBABE-2201-F75F-2507-F69B3D78C8A3}"/>
                    </a:ext>
                  </a:extLst>
                </p14:cNvPr>
                <p14:cNvContentPartPr/>
                <p14:nvPr/>
              </p14:nvContentPartPr>
              <p14:xfrm>
                <a:off x="1365527" y="4841750"/>
                <a:ext cx="169200" cy="148320"/>
              </p14:xfrm>
            </p:contentPart>
          </mc:Choice>
          <mc:Fallback xmlns="">
            <p:pic>
              <p:nvPicPr>
                <p:cNvPr id="2833" name="Ink 2832">
                  <a:extLst>
                    <a:ext uri="{FF2B5EF4-FFF2-40B4-BE49-F238E27FC236}">
                      <a16:creationId xmlns:a16="http://schemas.microsoft.com/office/drawing/2014/main" id="{6EDDBABE-2201-F75F-2507-F69B3D78C8A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29887" y="4806110"/>
                  <a:ext cx="240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834" name="Ink 2833">
                  <a:extLst>
                    <a:ext uri="{FF2B5EF4-FFF2-40B4-BE49-F238E27FC236}">
                      <a16:creationId xmlns:a16="http://schemas.microsoft.com/office/drawing/2014/main" id="{1F236A32-BEE6-D1F6-74E7-983D53E3FF98}"/>
                    </a:ext>
                  </a:extLst>
                </p14:cNvPr>
                <p14:cNvContentPartPr/>
                <p14:nvPr/>
              </p14:nvContentPartPr>
              <p14:xfrm>
                <a:off x="1105967" y="5666510"/>
                <a:ext cx="507240" cy="108360"/>
              </p14:xfrm>
            </p:contentPart>
          </mc:Choice>
          <mc:Fallback xmlns="">
            <p:pic>
              <p:nvPicPr>
                <p:cNvPr id="2834" name="Ink 2833">
                  <a:extLst>
                    <a:ext uri="{FF2B5EF4-FFF2-40B4-BE49-F238E27FC236}">
                      <a16:creationId xmlns:a16="http://schemas.microsoft.com/office/drawing/2014/main" id="{1F236A32-BEE6-D1F6-74E7-983D53E3FF9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0327" y="5630510"/>
                  <a:ext cx="578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835" name="Ink 2834">
                  <a:extLst>
                    <a:ext uri="{FF2B5EF4-FFF2-40B4-BE49-F238E27FC236}">
                      <a16:creationId xmlns:a16="http://schemas.microsoft.com/office/drawing/2014/main" id="{861F4D42-4396-A40A-21A8-997BBD35FA18}"/>
                    </a:ext>
                  </a:extLst>
                </p14:cNvPr>
                <p14:cNvContentPartPr/>
                <p14:nvPr/>
              </p14:nvContentPartPr>
              <p14:xfrm>
                <a:off x="1202807" y="5565710"/>
                <a:ext cx="617400" cy="179280"/>
              </p14:xfrm>
            </p:contentPart>
          </mc:Choice>
          <mc:Fallback xmlns="">
            <p:pic>
              <p:nvPicPr>
                <p:cNvPr id="2835" name="Ink 2834">
                  <a:extLst>
                    <a:ext uri="{FF2B5EF4-FFF2-40B4-BE49-F238E27FC236}">
                      <a16:creationId xmlns:a16="http://schemas.microsoft.com/office/drawing/2014/main" id="{861F4D42-4396-A40A-21A8-997BBD35FA1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6807" y="5529710"/>
                  <a:ext cx="689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836" name="Ink 2835">
                  <a:extLst>
                    <a:ext uri="{FF2B5EF4-FFF2-40B4-BE49-F238E27FC236}">
                      <a16:creationId xmlns:a16="http://schemas.microsoft.com/office/drawing/2014/main" id="{F8E8DC74-96DD-40C5-C222-8307EB8CAE8C}"/>
                    </a:ext>
                  </a:extLst>
                </p14:cNvPr>
                <p14:cNvContentPartPr/>
                <p14:nvPr/>
              </p14:nvContentPartPr>
              <p14:xfrm>
                <a:off x="1746407" y="5410910"/>
                <a:ext cx="98280" cy="196560"/>
              </p14:xfrm>
            </p:contentPart>
          </mc:Choice>
          <mc:Fallback xmlns="">
            <p:pic>
              <p:nvPicPr>
                <p:cNvPr id="2836" name="Ink 2835">
                  <a:extLst>
                    <a:ext uri="{FF2B5EF4-FFF2-40B4-BE49-F238E27FC236}">
                      <a16:creationId xmlns:a16="http://schemas.microsoft.com/office/drawing/2014/main" id="{F8E8DC74-96DD-40C5-C222-8307EB8CAE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10767" y="5374910"/>
                  <a:ext cx="169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837" name="Ink 2836">
                  <a:extLst>
                    <a:ext uri="{FF2B5EF4-FFF2-40B4-BE49-F238E27FC236}">
                      <a16:creationId xmlns:a16="http://schemas.microsoft.com/office/drawing/2014/main" id="{E8D26C9C-8A97-E75F-DFC7-DB941424ABC3}"/>
                    </a:ext>
                  </a:extLst>
                </p14:cNvPr>
                <p14:cNvContentPartPr/>
                <p14:nvPr/>
              </p14:nvContentPartPr>
              <p14:xfrm>
                <a:off x="1627607" y="4869830"/>
                <a:ext cx="194400" cy="396000"/>
              </p14:xfrm>
            </p:contentPart>
          </mc:Choice>
          <mc:Fallback xmlns="">
            <p:pic>
              <p:nvPicPr>
                <p:cNvPr id="2837" name="Ink 2836">
                  <a:extLst>
                    <a:ext uri="{FF2B5EF4-FFF2-40B4-BE49-F238E27FC236}">
                      <a16:creationId xmlns:a16="http://schemas.microsoft.com/office/drawing/2014/main" id="{E8D26C9C-8A97-E75F-DFC7-DB941424ABC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91967" y="4833830"/>
                  <a:ext cx="2660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838" name="Ink 2837">
                  <a:extLst>
                    <a:ext uri="{FF2B5EF4-FFF2-40B4-BE49-F238E27FC236}">
                      <a16:creationId xmlns:a16="http://schemas.microsoft.com/office/drawing/2014/main" id="{53D6986F-31B5-A71E-C6F3-1530A88C89DE}"/>
                    </a:ext>
                  </a:extLst>
                </p14:cNvPr>
                <p14:cNvContentPartPr/>
                <p14:nvPr/>
              </p14:nvContentPartPr>
              <p14:xfrm>
                <a:off x="1894007" y="4913750"/>
                <a:ext cx="70920" cy="221040"/>
              </p14:xfrm>
            </p:contentPart>
          </mc:Choice>
          <mc:Fallback xmlns="">
            <p:pic>
              <p:nvPicPr>
                <p:cNvPr id="2838" name="Ink 2837">
                  <a:extLst>
                    <a:ext uri="{FF2B5EF4-FFF2-40B4-BE49-F238E27FC236}">
                      <a16:creationId xmlns:a16="http://schemas.microsoft.com/office/drawing/2014/main" id="{53D6986F-31B5-A71E-C6F3-1530A88C89D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858007" y="4878110"/>
                  <a:ext cx="142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839" name="Ink 2838">
                  <a:extLst>
                    <a:ext uri="{FF2B5EF4-FFF2-40B4-BE49-F238E27FC236}">
                      <a16:creationId xmlns:a16="http://schemas.microsoft.com/office/drawing/2014/main" id="{00613A93-20E4-F625-EF77-84D8D17B62C4}"/>
                    </a:ext>
                  </a:extLst>
                </p14:cNvPr>
                <p14:cNvContentPartPr/>
                <p14:nvPr/>
              </p14:nvContentPartPr>
              <p14:xfrm>
                <a:off x="1980047" y="4899710"/>
                <a:ext cx="8280" cy="38880"/>
              </p14:xfrm>
            </p:contentPart>
          </mc:Choice>
          <mc:Fallback xmlns="">
            <p:pic>
              <p:nvPicPr>
                <p:cNvPr id="2839" name="Ink 2838">
                  <a:extLst>
                    <a:ext uri="{FF2B5EF4-FFF2-40B4-BE49-F238E27FC236}">
                      <a16:creationId xmlns:a16="http://schemas.microsoft.com/office/drawing/2014/main" id="{00613A93-20E4-F625-EF77-84D8D17B62C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44047" y="4864070"/>
                  <a:ext cx="79920" cy="11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019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A18C1-9AAA-3961-426D-D5774BF0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83C0-8FAE-EA35-2AF5-D646E46D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05D10-5B23-D7F7-5F58-F08B26E5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9E1FD-94CF-A033-4B52-515EFD5E681F}"/>
              </a:ext>
            </a:extLst>
          </p:cNvPr>
          <p:cNvSpPr txBox="1"/>
          <p:nvPr/>
        </p:nvSpPr>
        <p:spPr>
          <a:xfrm>
            <a:off x="503500" y="2078549"/>
            <a:ext cx="25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Standard Apep Model</a:t>
            </a:r>
          </a:p>
        </p:txBody>
      </p:sp>
      <p:pic>
        <p:nvPicPr>
          <p:cNvPr id="6" name="Picture 5" descr="A collage of red light&#10;&#10;AI-generated content may be incorrect.">
            <a:extLst>
              <a:ext uri="{FF2B5EF4-FFF2-40B4-BE49-F238E27FC236}">
                <a16:creationId xmlns:a16="http://schemas.microsoft.com/office/drawing/2014/main" id="{815378ED-DC4C-0AA6-5517-81AF9527A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361" r="2468" b="2439"/>
          <a:stretch/>
        </p:blipFill>
        <p:spPr>
          <a:xfrm>
            <a:off x="3146066" y="650137"/>
            <a:ext cx="5899868" cy="585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2E67-B25C-0F4A-FD35-5032D459A46A}"/>
              </a:ext>
            </a:extLst>
          </p:cNvPr>
          <p:cNvSpPr txBox="1"/>
          <p:nvPr/>
        </p:nvSpPr>
        <p:spPr>
          <a:xfrm>
            <a:off x="1122376" y="4942344"/>
            <a:ext cx="13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VLT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DB97-F598-A0E1-B89B-F81B13F566A9}"/>
              </a:ext>
            </a:extLst>
          </p:cNvPr>
          <p:cNvSpPr txBox="1"/>
          <p:nvPr/>
        </p:nvSpPr>
        <p:spPr>
          <a:xfrm>
            <a:off x="9295075" y="2078549"/>
            <a:ext cx="263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Tertiary Shock Geometry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C5DD3-F2DC-C6BF-03CB-B61741424C1E}"/>
              </a:ext>
            </a:extLst>
          </p:cNvPr>
          <p:cNvSpPr txBox="1"/>
          <p:nvPr/>
        </p:nvSpPr>
        <p:spPr>
          <a:xfrm>
            <a:off x="9672761" y="4803844"/>
            <a:ext cx="188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Model incl. Tertiary Shock</a:t>
            </a:r>
          </a:p>
        </p:txBody>
      </p:sp>
    </p:spTree>
    <p:extLst>
      <p:ext uri="{BB962C8B-B14F-4D97-AF65-F5344CB8AC3E}">
        <p14:creationId xmlns:p14="http://schemas.microsoft.com/office/powerpoint/2010/main" val="2869546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EFF03-BA6C-9BAB-5450-211E25417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25AF-A8BD-9FF8-01C8-68BF8B54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4CB05-81AD-5EDF-F3B5-901C9EC8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17</a:t>
            </a:fld>
            <a:endParaRPr lang="en-AU"/>
          </a:p>
        </p:txBody>
      </p:sp>
      <p:pic>
        <p:nvPicPr>
          <p:cNvPr id="10" name="Picture 9" descr="A red light in a circle&#10;&#10;AI-generated content may be incorrect.">
            <a:extLst>
              <a:ext uri="{FF2B5EF4-FFF2-40B4-BE49-F238E27FC236}">
                <a16:creationId xmlns:a16="http://schemas.microsoft.com/office/drawing/2014/main" id="{310F504D-69B8-AD44-DD9D-DB4D84D44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63" y="1325563"/>
            <a:ext cx="4236027" cy="423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452F28-D93D-5BD2-5DF6-F3E460D4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5405"/>
            <a:ext cx="4887190" cy="48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A4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7B9A7-B812-82E7-D812-6EBEDBA6B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C958B8-DE44-32DB-E916-CE0A4CEDF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0"/>
            <a:ext cx="9663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5BD51-4727-68C8-A2CC-94384864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91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48046-F0F9-C66A-B6EB-DC3A94E1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1D4EEC-BDD2-A00E-763E-8B5EC8990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663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42706-B71B-0210-D204-1AB050FB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19</a:t>
            </a:fld>
            <a:endParaRPr lang="en-AU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77B8C1D-39F0-03B3-6A16-0F6D92B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75794"/>
            <a:ext cx="3456644" cy="34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A712F2-27E6-3BF1-64EF-9D46D7AE5D79}"/>
              </a:ext>
            </a:extLst>
          </p:cNvPr>
          <p:cNvSpPr/>
          <p:nvPr/>
        </p:nvSpPr>
        <p:spPr>
          <a:xfrm>
            <a:off x="4170602" y="3041374"/>
            <a:ext cx="1321905" cy="13020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E80AA9-6EB4-4DD9-26D3-754371A7F1EB}"/>
              </a:ext>
            </a:extLst>
          </p:cNvPr>
          <p:cNvCxnSpPr>
            <a:cxnSpLocks/>
          </p:cNvCxnSpPr>
          <p:nvPr/>
        </p:nvCxnSpPr>
        <p:spPr>
          <a:xfrm flipV="1">
            <a:off x="5492507" y="2075794"/>
            <a:ext cx="3118093" cy="965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43DDF-CCBD-89EB-DF43-D803FA3E55A7}"/>
              </a:ext>
            </a:extLst>
          </p:cNvPr>
          <p:cNvCxnSpPr>
            <a:cxnSpLocks/>
          </p:cNvCxnSpPr>
          <p:nvPr/>
        </p:nvCxnSpPr>
        <p:spPr>
          <a:xfrm>
            <a:off x="5492507" y="4343400"/>
            <a:ext cx="3118093" cy="11890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2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73665-C573-3210-6BC8-AFEE0CD0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148A988-77AE-DCC5-DAAE-6F4669DC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69C00-3B92-2BE2-F056-E7B742CB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Colliding Wind Binaries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ADB04B-17C3-320C-0EB0-0F3B7C1B2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Are the dominant influences on their environment,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made up a large part of the Universe’s early carbon content,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allow us to peer into binary stellar evolution and the evolution of massive stars,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and just look unreasonably cool.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0D030-8BB8-A2C7-D80C-34089FE6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CD95A-2898-82FC-6058-4ACC28A9EDBA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</p:spTree>
    <p:extLst>
      <p:ext uri="{BB962C8B-B14F-4D97-AF65-F5344CB8AC3E}">
        <p14:creationId xmlns:p14="http://schemas.microsoft.com/office/powerpoint/2010/main" val="3216917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ght in space&#10;&#10;AI-generated content may be incorrect.">
            <a:extLst>
              <a:ext uri="{FF2B5EF4-FFF2-40B4-BE49-F238E27FC236}">
                <a16:creationId xmlns:a16="http://schemas.microsoft.com/office/drawing/2014/main" id="{8A11D201-F9ED-E5D7-D551-ACCACB061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44" y="570344"/>
            <a:ext cx="5717312" cy="5717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3B18-A58E-13F8-13DC-2018977B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20</a:t>
            </a:fld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AD136-B38F-D405-FC0C-302EC5F10D40}"/>
              </a:ext>
            </a:extLst>
          </p:cNvPr>
          <p:cNvCxnSpPr>
            <a:cxnSpLocks/>
          </p:cNvCxnSpPr>
          <p:nvPr/>
        </p:nvCxnSpPr>
        <p:spPr>
          <a:xfrm flipH="1">
            <a:off x="3945835" y="6287656"/>
            <a:ext cx="2080591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9CFB01-CDEA-1003-4FA7-6ACE84B532F4}"/>
              </a:ext>
            </a:extLst>
          </p:cNvPr>
          <p:cNvSpPr txBox="1"/>
          <p:nvPr/>
        </p:nvSpPr>
        <p:spPr>
          <a:xfrm>
            <a:off x="3945835" y="6356350"/>
            <a:ext cx="42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5”</a:t>
            </a:r>
          </a:p>
        </p:txBody>
      </p:sp>
    </p:spTree>
    <p:extLst>
      <p:ext uri="{BB962C8B-B14F-4D97-AF65-F5344CB8AC3E}">
        <p14:creationId xmlns:p14="http://schemas.microsoft.com/office/powerpoint/2010/main" val="4694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AA517-F70C-D683-F3B8-6764BAB7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BF4D05-4DD4-4D09-8966-D6479708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910"/>
            <a:ext cx="7079280" cy="5024230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1CE5E-BC9E-EC22-18D9-CB7A3D50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21</a:t>
            </a:fld>
            <a:endParaRPr lang="en-AU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389BC7-6356-E6DE-D05D-62E8F6DD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78" y="1157908"/>
            <a:ext cx="5024230" cy="502423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0BA7556-6C93-15C1-07D0-A02B9255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</p:spTree>
    <p:extLst>
      <p:ext uri="{BB962C8B-B14F-4D97-AF65-F5344CB8AC3E}">
        <p14:creationId xmlns:p14="http://schemas.microsoft.com/office/powerpoint/2010/main" val="795462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ADCEA-79EA-D2E8-4081-EC015D6E9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141595-AB06-5C91-B3F6-3BD09C3C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0626"/>
            <a:ext cx="5811874" cy="4124740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CD0B2-95B9-5A30-433A-45857BF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22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8BA1E-3CF4-0976-AB2C-2CB8D86F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3F20D19-AEAB-CD8F-E42B-7DD6F918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379"/>
            <a:ext cx="5257800" cy="519450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WR+WR orbital period is ~193 years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About 6x longer than the next longest period dusty CWB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 confirmed hierarchical triple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orbit of the inner WR+WR binary has certainly been affected by the O star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tertiary shock hasn’t been detected in radio up to 40</a:t>
            </a:r>
            <a:r>
              <a:rPr lang="el-GR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μ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Jy 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0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C35A0-5244-9693-419A-DC928CCC2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ri-movie (1)">
            <a:hlinkClick r:id="" action="ppaction://media"/>
            <a:extLst>
              <a:ext uri="{FF2B5EF4-FFF2-40B4-BE49-F238E27FC236}">
                <a16:creationId xmlns:a16="http://schemas.microsoft.com/office/drawing/2014/main" id="{EB164B85-6C71-6DDA-BE88-FD15A30D7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238" y="571634"/>
            <a:ext cx="10159524" cy="57147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7F2AB-E8A2-D6A1-7832-395DFD9E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23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B7C818A-CDE9-1A61-33D4-6927077B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</p:spTree>
    <p:extLst>
      <p:ext uri="{BB962C8B-B14F-4D97-AF65-F5344CB8AC3E}">
        <p14:creationId xmlns:p14="http://schemas.microsoft.com/office/powerpoint/2010/main" val="19493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1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3EB16-1108-3865-4F76-843B23B5E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C4BFC-F50A-2CDB-6282-B43E8B7B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24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D3DC94A-C1ED-81A5-17C8-EDD836BB3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In summary…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51EBB8-4267-4F92-5B8F-58D4799CD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55380"/>
            <a:ext cx="10638454" cy="1723722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dust cavity in the Apep nebula confirms a hierarchical triple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 is highly eccentric, and with a very long orbital period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Still plenty of questions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left to answer.</a:t>
            </a:r>
          </a:p>
          <a:p>
            <a:pPr lvl="2"/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pPr marL="914400" lvl="2" indent="0">
              <a:buNone/>
            </a:pP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pPr marL="914400" lvl="2" indent="0">
              <a:buNone/>
            </a:pP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50AEDC-D77F-9BEE-FA50-F313E502E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arXiv:2412.12534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6A3BE1-1ABC-6406-1C3F-133F1120D05A}"/>
              </a:ext>
            </a:extLst>
          </p:cNvPr>
          <p:cNvGrpSpPr/>
          <p:nvPr/>
        </p:nvGrpSpPr>
        <p:grpSpPr>
          <a:xfrm>
            <a:off x="1529440" y="3991624"/>
            <a:ext cx="2173199" cy="2793509"/>
            <a:chOff x="1501448" y="3329422"/>
            <a:chExt cx="2173199" cy="279350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A3904D-5E41-306B-7DCB-41072386E853}"/>
                </a:ext>
              </a:extLst>
            </p:cNvPr>
            <p:cNvSpPr txBox="1"/>
            <p:nvPr/>
          </p:nvSpPr>
          <p:spPr>
            <a:xfrm>
              <a:off x="1647633" y="5507378"/>
              <a:ext cx="188082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  <a:latin typeface="Tenorite" panose="00000500000000000000" pitchFamily="2" charset="0"/>
                </a:rPr>
                <a:t>arXiv:2507.14610</a:t>
              </a:r>
              <a:br>
                <a:rPr lang="en-AU" dirty="0">
                  <a:solidFill>
                    <a:schemeClr val="bg1"/>
                  </a:solidFill>
                  <a:latin typeface="Tenorite" panose="00000500000000000000" pitchFamily="2" charset="0"/>
                </a:rPr>
              </a:br>
              <a:r>
                <a:rPr lang="en-AU" sz="1600" dirty="0">
                  <a:solidFill>
                    <a:schemeClr val="bg1"/>
                  </a:solidFill>
                  <a:latin typeface="Tenorite" panose="00000500000000000000" pitchFamily="2" charset="0"/>
                </a:rPr>
                <a:t>(Submitted to </a:t>
              </a:r>
              <a:r>
                <a:rPr lang="en-AU" sz="1600" dirty="0" err="1">
                  <a:solidFill>
                    <a:schemeClr val="bg1"/>
                  </a:solidFill>
                  <a:latin typeface="Tenorite" panose="00000500000000000000" pitchFamily="2" charset="0"/>
                </a:rPr>
                <a:t>ApJ</a:t>
              </a:r>
              <a:r>
                <a:rPr lang="en-AU" sz="1600" dirty="0">
                  <a:solidFill>
                    <a:schemeClr val="bg1"/>
                  </a:solidFill>
                  <a:latin typeface="Tenorite" panose="00000500000000000000" pitchFamily="2" charset="0"/>
                </a:rPr>
                <a:t>)</a:t>
              </a:r>
              <a:endParaRPr lang="en-AU" dirty="0">
                <a:solidFill>
                  <a:schemeClr val="bg1"/>
                </a:solidFill>
                <a:latin typeface="Tenorite" panose="00000500000000000000" pitchFamily="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7480DB-DCDB-9779-B04B-327DEEA4C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448" y="3329422"/>
              <a:ext cx="2173199" cy="217319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EEDB6B-6D6B-7C39-A73D-B0A5B4AC530C}"/>
              </a:ext>
            </a:extLst>
          </p:cNvPr>
          <p:cNvSpPr txBox="1"/>
          <p:nvPr/>
        </p:nvSpPr>
        <p:spPr>
          <a:xfrm>
            <a:off x="904609" y="3517397"/>
            <a:ext cx="34228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Check out our paper!</a:t>
            </a:r>
          </a:p>
          <a:p>
            <a:endParaRPr lang="en-AU" dirty="0"/>
          </a:p>
        </p:txBody>
      </p:sp>
      <p:pic>
        <p:nvPicPr>
          <p:cNvPr id="5" name="Picture 4" descr="A bright light in space&#10;&#10;AI-generated content may be incorrect.">
            <a:extLst>
              <a:ext uri="{FF2B5EF4-FFF2-40B4-BE49-F238E27FC236}">
                <a16:creationId xmlns:a16="http://schemas.microsoft.com/office/drawing/2014/main" id="{BE0AC779-B070-80D3-EAA9-51FD91D7E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0" y="2390022"/>
            <a:ext cx="5649702" cy="42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3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F4C6C-E3D3-10D5-A1BF-85150A3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84983-0BF9-A27E-9E97-52C5D1FE8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56383D-4217-60CB-5CC6-E04A486F14A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 – episodic dust producer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16BA-7F6E-974D-2292-825528EF857B}"/>
              </a:ext>
            </a:extLst>
          </p:cNvPr>
          <p:cNvSpPr txBox="1"/>
          <p:nvPr/>
        </p:nvSpPr>
        <p:spPr>
          <a:xfrm>
            <a:off x="4540972" y="5910185"/>
            <a:ext cx="31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140/Keck, Han et al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B5632-FA6D-18F9-0068-0FE4F63C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64" y="1204689"/>
            <a:ext cx="4448620" cy="4448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9126D-548E-8CE5-79D6-FD634AC5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64" y="1384732"/>
            <a:ext cx="4162872" cy="40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22A58-F6FD-E37F-BC59-C8B798AB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74830E-E5EE-8235-BB8C-537640D2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4593"/>
            <a:ext cx="4607598" cy="4457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3A61D-ADA7-EC5C-A51F-4D30B568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26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C3ECE-A503-4013-180B-AB4059D7783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 – episodic dust producer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456B4-ED8A-55D2-29AD-B63DB2AC1F3E}"/>
              </a:ext>
            </a:extLst>
          </p:cNvPr>
          <p:cNvSpPr txBox="1"/>
          <p:nvPr/>
        </p:nvSpPr>
        <p:spPr>
          <a:xfrm>
            <a:off x="5213711" y="653680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Han et al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DDC5C-6225-64D0-3988-F5137D40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88" y="1384730"/>
            <a:ext cx="4162872" cy="4088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F6286B-3A03-0A2D-BEA9-BFD051531677}"/>
              </a:ext>
            </a:extLst>
          </p:cNvPr>
          <p:cNvSpPr txBox="1"/>
          <p:nvPr/>
        </p:nvSpPr>
        <p:spPr>
          <a:xfrm>
            <a:off x="2746735" y="526312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Observer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12E76-9A22-72AD-021E-062B087E49A1}"/>
              </a:ext>
            </a:extLst>
          </p:cNvPr>
          <p:cNvSpPr txBox="1"/>
          <p:nvPr/>
        </p:nvSpPr>
        <p:spPr>
          <a:xfrm>
            <a:off x="7492457" y="528859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Top-down view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E0F272-7ADA-868B-10F0-F9E5C409635D}"/>
              </a:ext>
            </a:extLst>
          </p:cNvPr>
          <p:cNvSpPr/>
          <p:nvPr/>
        </p:nvSpPr>
        <p:spPr>
          <a:xfrm rot="18943662">
            <a:off x="8323813" y="2615848"/>
            <a:ext cx="1213393" cy="533400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B3FD92-ED9D-F500-5E50-605EEC966C55}"/>
              </a:ext>
            </a:extLst>
          </p:cNvPr>
          <p:cNvSpPr/>
          <p:nvPr/>
        </p:nvSpPr>
        <p:spPr>
          <a:xfrm rot="18943662">
            <a:off x="8065041" y="3280226"/>
            <a:ext cx="619411" cy="297544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FF4861-2A35-FAC4-FDE3-AD8B5B6883FE}"/>
              </a:ext>
            </a:extLst>
          </p:cNvPr>
          <p:cNvSpPr txBox="1"/>
          <p:nvPr/>
        </p:nvSpPr>
        <p:spPr>
          <a:xfrm>
            <a:off x="8859519" y="198237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F0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Orbit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990662-7D3C-AE17-4CED-DF0191AAC3D5}"/>
              </a:ext>
            </a:extLst>
          </p:cNvPr>
          <p:cNvSpPr txBox="1"/>
          <p:nvPr/>
        </p:nvSpPr>
        <p:spPr>
          <a:xfrm>
            <a:off x="7427632" y="3731597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 Orbit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B02A04-B53A-F4BB-A05F-68719CAB2193}"/>
              </a:ext>
            </a:extLst>
          </p:cNvPr>
          <p:cNvSpPr/>
          <p:nvPr/>
        </p:nvSpPr>
        <p:spPr>
          <a:xfrm rot="17348946" flipV="1">
            <a:off x="3209512" y="2629074"/>
            <a:ext cx="1417168" cy="152931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59A4AB-19D5-315B-F155-9AE01C6347BC}"/>
              </a:ext>
            </a:extLst>
          </p:cNvPr>
          <p:cNvSpPr/>
          <p:nvPr/>
        </p:nvSpPr>
        <p:spPr>
          <a:xfrm rot="17248670" flipV="1">
            <a:off x="3267306" y="3515780"/>
            <a:ext cx="723434" cy="85309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2222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CF515-B6C5-D444-07F6-F3CB0C395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97D8BA-DAD3-DF48-FE8C-0454CC9B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0066"/>
            <a:ext cx="4607598" cy="4457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509FE-C11E-9830-9B0E-8F701744C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27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AC2628-77DC-FD9F-5F98-281F996AA28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 – episodic dust producer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3A8B4-E625-2C95-EF69-0E37A49F5A19}"/>
              </a:ext>
            </a:extLst>
          </p:cNvPr>
          <p:cNvSpPr txBox="1"/>
          <p:nvPr/>
        </p:nvSpPr>
        <p:spPr>
          <a:xfrm>
            <a:off x="5213711" y="653680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Han et al 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018F9-6B7C-94DC-DA92-1D5266550806}"/>
              </a:ext>
            </a:extLst>
          </p:cNvPr>
          <p:cNvSpPr txBox="1"/>
          <p:nvPr/>
        </p:nvSpPr>
        <p:spPr>
          <a:xfrm>
            <a:off x="2234657" y="5314072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Top-down view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1389-60F4-42A2-C907-5A19897EE0F9}"/>
              </a:ext>
            </a:extLst>
          </p:cNvPr>
          <p:cNvSpPr/>
          <p:nvPr/>
        </p:nvSpPr>
        <p:spPr>
          <a:xfrm rot="18943662">
            <a:off x="3066013" y="2641321"/>
            <a:ext cx="1213393" cy="533400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E73CD6-B4F2-FAAC-2C85-183BD60468C4}"/>
              </a:ext>
            </a:extLst>
          </p:cNvPr>
          <p:cNvSpPr/>
          <p:nvPr/>
        </p:nvSpPr>
        <p:spPr>
          <a:xfrm rot="18943662">
            <a:off x="2807241" y="3305699"/>
            <a:ext cx="619411" cy="297544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E9A5AC-7E25-E69B-E391-097B0EA016A3}"/>
              </a:ext>
            </a:extLst>
          </p:cNvPr>
          <p:cNvSpPr txBox="1"/>
          <p:nvPr/>
        </p:nvSpPr>
        <p:spPr>
          <a:xfrm>
            <a:off x="3601719" y="2007852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F0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Orbit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F66E0-3D75-B10F-202D-EC2BDDFF83DF}"/>
              </a:ext>
            </a:extLst>
          </p:cNvPr>
          <p:cNvSpPr txBox="1"/>
          <p:nvPr/>
        </p:nvSpPr>
        <p:spPr>
          <a:xfrm>
            <a:off x="2169832" y="3757070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 Orbit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FE9C9A-9008-CF38-0B8F-0501A77A51C2}"/>
              </a:ext>
            </a:extLst>
          </p:cNvPr>
          <p:cNvSpPr/>
          <p:nvPr/>
        </p:nvSpPr>
        <p:spPr>
          <a:xfrm rot="18943662">
            <a:off x="7865490" y="1614309"/>
            <a:ext cx="3391304" cy="1854659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C44BD-32F6-08FE-312A-F1F9C94FD0C8}"/>
              </a:ext>
            </a:extLst>
          </p:cNvPr>
          <p:cNvSpPr/>
          <p:nvPr/>
        </p:nvSpPr>
        <p:spPr>
          <a:xfrm rot="18943662">
            <a:off x="7246064" y="3509008"/>
            <a:ext cx="1731189" cy="1034576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8FD3B2-5E42-60C5-9B71-46FA1446D921}"/>
              </a:ext>
            </a:extLst>
          </p:cNvPr>
          <p:cNvCxnSpPr/>
          <p:nvPr/>
        </p:nvCxnSpPr>
        <p:spPr>
          <a:xfrm>
            <a:off x="7841381" y="3327713"/>
            <a:ext cx="241702" cy="3280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B3482E-8522-0DCC-7B52-563DB644173B}"/>
              </a:ext>
            </a:extLst>
          </p:cNvPr>
          <p:cNvCxnSpPr/>
          <p:nvPr/>
        </p:nvCxnSpPr>
        <p:spPr>
          <a:xfrm>
            <a:off x="8489749" y="4061247"/>
            <a:ext cx="241702" cy="3280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215873-65FF-887C-86D7-4025DB3A6CA7}"/>
              </a:ext>
            </a:extLst>
          </p:cNvPr>
          <p:cNvCxnSpPr>
            <a:cxnSpLocks/>
          </p:cNvCxnSpPr>
          <p:nvPr/>
        </p:nvCxnSpPr>
        <p:spPr>
          <a:xfrm>
            <a:off x="8560478" y="3178668"/>
            <a:ext cx="0" cy="3438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E6842A-5EDF-AF9C-C8B7-160CFB1E832C}"/>
              </a:ext>
            </a:extLst>
          </p:cNvPr>
          <p:cNvCxnSpPr>
            <a:cxnSpLocks/>
          </p:cNvCxnSpPr>
          <p:nvPr/>
        </p:nvCxnSpPr>
        <p:spPr>
          <a:xfrm>
            <a:off x="8610600" y="3553780"/>
            <a:ext cx="37967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3F2A1A7-7703-6EC8-49EE-0B1F381794A2}"/>
                  </a:ext>
                </a:extLst>
              </p14:cNvPr>
              <p14:cNvContentPartPr/>
              <p14:nvPr/>
            </p14:nvContentPartPr>
            <p14:xfrm>
              <a:off x="8582100" y="3588540"/>
              <a:ext cx="172800" cy="524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3F2A1A7-7703-6EC8-49EE-0B1F38179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460" y="3570900"/>
                <a:ext cx="208440" cy="55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859497D-F223-EA09-704A-0552F6812311}"/>
              </a:ext>
            </a:extLst>
          </p:cNvPr>
          <p:cNvGrpSpPr/>
          <p:nvPr/>
        </p:nvGrpSpPr>
        <p:grpSpPr>
          <a:xfrm>
            <a:off x="7924380" y="3232140"/>
            <a:ext cx="1452600" cy="1319760"/>
            <a:chOff x="7924380" y="3232140"/>
            <a:chExt cx="1452600" cy="13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6CC07E-69BF-8FFB-1FD1-845777E5B17C}"/>
                    </a:ext>
                  </a:extLst>
                </p14:cNvPr>
                <p14:cNvContentPartPr/>
                <p14:nvPr/>
              </p14:nvContentPartPr>
              <p14:xfrm>
                <a:off x="9251700" y="3577020"/>
                <a:ext cx="720" cy="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06CC07E-69BF-8FFB-1FD1-845777E5B17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34060" y="3559380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DD2D33-D574-DD86-D00B-FD0529DC64DC}"/>
                    </a:ext>
                  </a:extLst>
                </p14:cNvPr>
                <p14:cNvContentPartPr/>
                <p14:nvPr/>
              </p14:nvContentPartPr>
              <p14:xfrm>
                <a:off x="8907180" y="3572340"/>
                <a:ext cx="469800" cy="97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DD2D33-D574-DD86-D00B-FD0529DC64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89540" y="3554700"/>
                  <a:ext cx="50544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A35D29D-1E84-F256-B4E5-C6B966302880}"/>
                    </a:ext>
                  </a:extLst>
                </p14:cNvPr>
                <p14:cNvContentPartPr/>
                <p14:nvPr/>
              </p14:nvContentPartPr>
              <p14:xfrm>
                <a:off x="8696940" y="3571980"/>
                <a:ext cx="220320" cy="715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A35D29D-1E84-F256-B4E5-C6B9663028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78940" y="3553980"/>
                  <a:ext cx="2559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FEB56CA-4D91-EF1F-DE9E-4E073E30CF50}"/>
                    </a:ext>
                  </a:extLst>
                </p14:cNvPr>
                <p14:cNvContentPartPr/>
                <p14:nvPr/>
              </p14:nvContentPartPr>
              <p14:xfrm>
                <a:off x="8017980" y="3548940"/>
                <a:ext cx="720" cy="6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FEB56CA-4D91-EF1F-DE9E-4E073E30CF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00340" y="3530940"/>
                  <a:ext cx="36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E0DE931-0F8C-585A-AE9D-B0D070FF1733}"/>
                    </a:ext>
                  </a:extLst>
                </p14:cNvPr>
                <p14:cNvContentPartPr/>
                <p14:nvPr/>
              </p14:nvContentPartPr>
              <p14:xfrm>
                <a:off x="8020860" y="3415740"/>
                <a:ext cx="522720" cy="132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E0DE931-0F8C-585A-AE9D-B0D070FF17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02860" y="3397740"/>
                  <a:ext cx="558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9FAEFC4-6B3A-4F4B-28FB-74AA24599757}"/>
                    </a:ext>
                  </a:extLst>
                </p14:cNvPr>
                <p14:cNvContentPartPr/>
                <p14:nvPr/>
              </p14:nvContentPartPr>
              <p14:xfrm>
                <a:off x="7924380" y="3232140"/>
                <a:ext cx="650520" cy="19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FAEFC4-6B3A-4F4B-28FB-74AA2459975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06740" y="3214140"/>
                  <a:ext cx="686160" cy="226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B9DDCC7-F59E-E6D8-54E7-32B62E26225F}"/>
              </a:ext>
            </a:extLst>
          </p:cNvPr>
          <p:cNvSpPr txBox="1"/>
          <p:nvPr/>
        </p:nvSpPr>
        <p:spPr>
          <a:xfrm>
            <a:off x="9242488" y="4285943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C000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Dust Production</a:t>
            </a:r>
          </a:p>
        </p:txBody>
      </p:sp>
    </p:spTree>
    <p:extLst>
      <p:ext uri="{BB962C8B-B14F-4D97-AF65-F5344CB8AC3E}">
        <p14:creationId xmlns:p14="http://schemas.microsoft.com/office/powerpoint/2010/main" val="350540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0313C-7D06-D9BA-A4C0-2E9AADF8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4915BF-A581-D476-C456-269110C9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tertiary shock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F82E-8D4F-E25E-4E07-86C81FB5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5294"/>
            <a:ext cx="4584900" cy="4351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127D9B-25CE-4AF5-AA88-81F00B28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41" y="903749"/>
            <a:ext cx="3140872" cy="5474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986B0-07D5-E1EC-8A77-0CEC0DB82496}"/>
              </a:ext>
            </a:extLst>
          </p:cNvPr>
          <p:cNvSpPr txBox="1"/>
          <p:nvPr/>
        </p:nvSpPr>
        <p:spPr>
          <a:xfrm>
            <a:off x="2433414" y="6356350"/>
            <a:ext cx="26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Callingham+2019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C4FA6-FF64-F542-EB1A-8862A0310FF9}"/>
              </a:ext>
            </a:extLst>
          </p:cNvPr>
          <p:cNvSpPr txBox="1"/>
          <p:nvPr/>
        </p:nvSpPr>
        <p:spPr>
          <a:xfrm>
            <a:off x="6601749" y="6378177"/>
            <a:ext cx="166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Marcote+2021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58196-F92B-B2B3-7BBF-10153D87EAA9}"/>
              </a:ext>
            </a:extLst>
          </p:cNvPr>
          <p:cNvSpPr txBox="1"/>
          <p:nvPr/>
        </p:nvSpPr>
        <p:spPr>
          <a:xfrm>
            <a:off x="8890099" y="2420709"/>
            <a:ext cx="28702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latin typeface="Tenorite" panose="00000500000000000000" pitchFamily="2" charset="0"/>
                <a:ea typeface="xkcd Script" panose="03000503000000000000" pitchFamily="66" charset="0"/>
              </a:rPr>
              <a:t>“</a:t>
            </a:r>
            <a:r>
              <a:rPr lang="en-GB" i="1" dirty="0">
                <a:latin typeface="Tenorite" panose="00000500000000000000" pitchFamily="2" charset="0"/>
                <a:ea typeface="xkcd Script" panose="03000503000000000000" pitchFamily="66" charset="0"/>
              </a:rPr>
              <a:t>Additionally, the lack of compact radio emission outside the WCR</a:t>
            </a:r>
          </a:p>
          <a:p>
            <a:r>
              <a:rPr lang="en-GB" i="1" dirty="0">
                <a:latin typeface="Tenorite" panose="00000500000000000000" pitchFamily="2" charset="0"/>
                <a:ea typeface="xkcd Script" panose="03000503000000000000" pitchFamily="66" charset="0"/>
              </a:rPr>
              <a:t>(above the rms noise level of 40 </a:t>
            </a:r>
            <a:r>
              <a:rPr lang="en-GB" i="1" dirty="0" err="1">
                <a:latin typeface="Tenorite" panose="00000500000000000000" pitchFamily="2" charset="0"/>
                <a:ea typeface="xkcd Script" panose="03000503000000000000" pitchFamily="66" charset="0"/>
              </a:rPr>
              <a:t>μJy</a:t>
            </a:r>
            <a:r>
              <a:rPr lang="en-GB" i="1" dirty="0">
                <a:latin typeface="Tenorite" panose="00000500000000000000" pitchFamily="2" charset="0"/>
                <a:ea typeface="xkcd Script" panose="03000503000000000000" pitchFamily="66" charset="0"/>
              </a:rPr>
              <a:t>) also implies that no significant</a:t>
            </a:r>
          </a:p>
          <a:p>
            <a:r>
              <a:rPr lang="en-GB" i="1" dirty="0">
                <a:latin typeface="Tenorite" panose="00000500000000000000" pitchFamily="2" charset="0"/>
                <a:ea typeface="xkcd Script" panose="03000503000000000000" pitchFamily="66" charset="0"/>
              </a:rPr>
              <a:t>interaction occurs between the central binary and the northern O-type supergiant.”</a:t>
            </a:r>
            <a:endParaRPr lang="en-AU" i="1" dirty="0">
              <a:latin typeface="Tenorite" panose="00000500000000000000" pitchFamily="2" charset="0"/>
              <a:ea typeface="xkcd Script" panose="03000503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23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83E6-3EBC-8F2B-FAB3-D26791D82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669DD-56F3-6B76-B1F1-E536344F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6A0CF0-74FB-135D-D3F0-0279BFFD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F9548-3135-9BE1-2DE8-CEA32E17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746"/>
            <a:ext cx="12192000" cy="40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5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6B6C-E1CA-243E-E5D7-6D0A773E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9D0CD9FB-8A16-4E65-622F-A3B9621EE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8EA58-3CAF-FE66-060A-FD74A09B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14:cNvPr>
              <p14:cNvContentPartPr/>
              <p14:nvPr/>
            </p14:nvContentPartPr>
            <p14:xfrm>
              <a:off x="1182270" y="2059740"/>
              <a:ext cx="1101240" cy="146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630" y="2023740"/>
                <a:ext cx="1172880" cy="15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14:cNvPr>
              <p14:cNvContentPartPr/>
              <p14:nvPr/>
            </p14:nvContentPartPr>
            <p14:xfrm>
              <a:off x="2046630" y="2026620"/>
              <a:ext cx="312480" cy="19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0630" y="1990980"/>
                <a:ext cx="3841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14:cNvPr>
              <p14:cNvContentPartPr/>
              <p14:nvPr/>
            </p14:nvContentPartPr>
            <p14:xfrm>
              <a:off x="3147870" y="1148872"/>
              <a:ext cx="1132200" cy="1087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5230" y="1085872"/>
                <a:ext cx="125784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14:cNvPr>
              <p14:cNvContentPartPr/>
              <p14:nvPr/>
            </p14:nvContentPartPr>
            <p14:xfrm>
              <a:off x="5033550" y="1595340"/>
              <a:ext cx="2168280" cy="275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7550" y="1559340"/>
                <a:ext cx="2239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14:cNvPr>
              <p14:cNvContentPartPr/>
              <p14:nvPr/>
            </p14:nvContentPartPr>
            <p14:xfrm>
              <a:off x="7042350" y="1663380"/>
              <a:ext cx="214920" cy="310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6350" y="1627380"/>
                <a:ext cx="2865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14:cNvPr>
              <p14:cNvContentPartPr/>
              <p14:nvPr/>
            </p14:nvContentPartPr>
            <p14:xfrm>
              <a:off x="7450620" y="3080295"/>
              <a:ext cx="848160" cy="834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7620" y="3017295"/>
                <a:ext cx="973800" cy="9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14:cNvPr>
              <p14:cNvContentPartPr/>
              <p14:nvPr/>
            </p14:nvContentPartPr>
            <p14:xfrm>
              <a:off x="7691430" y="1571220"/>
              <a:ext cx="802080" cy="805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28790" y="1508220"/>
                <a:ext cx="927720" cy="9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14:cNvPr>
              <p14:cNvContentPartPr/>
              <p14:nvPr/>
            </p14:nvContentPartPr>
            <p14:xfrm>
              <a:off x="6926070" y="4522500"/>
              <a:ext cx="765360" cy="764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63070" y="4459860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75" name="Group 10474">
            <a:extLst>
              <a:ext uri="{FF2B5EF4-FFF2-40B4-BE49-F238E27FC236}">
                <a16:creationId xmlns:a16="http://schemas.microsoft.com/office/drawing/2014/main" id="{55DB26CC-122E-0B22-18E2-317C2AE8C284}"/>
              </a:ext>
            </a:extLst>
          </p:cNvPr>
          <p:cNvGrpSpPr/>
          <p:nvPr/>
        </p:nvGrpSpPr>
        <p:grpSpPr>
          <a:xfrm>
            <a:off x="6460590" y="4067100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 xmlns="">
            <p:pic>
              <p:nvPicPr>
                <p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 xmlns="">
            <p:pic>
              <p:nvPicPr>
                <p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 xmlns="">
            <p:pic>
              <p:nvPicPr>
                <p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 xmlns="">
            <p:pic>
              <p:nvPicPr>
                <p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 xmlns="">
            <p:pic>
              <p:nvPicPr>
                <p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 xmlns="">
            <p:pic>
              <p:nvPicPr>
                <p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 xmlns="">
            <p:pic>
              <p:nvPicPr>
                <p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 xmlns="">
            <p:pic>
              <p:nvPicPr>
                <p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 xmlns="">
            <p:pic>
              <p:nvPicPr>
                <p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 xmlns="">
            <p:pic>
              <p:nvPicPr>
                <p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 xmlns="">
            <p:pic>
              <p:nvPicPr>
                <p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 xmlns="">
            <p:pic>
              <p:nvPicPr>
                <p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 xmlns="">
            <p:pic>
              <p:nvPicPr>
                <p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 xmlns="">
            <p:pic>
              <p:nvPicPr>
                <p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 xmlns="">
            <p:pic>
              <p:nvPicPr>
                <p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 xmlns="">
            <p:pic>
              <p:nvPicPr>
                <p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 xmlns="">
            <p:pic>
              <p:nvPicPr>
                <p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 xmlns="">
            <p:pic>
              <p:nvPicPr>
                <p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 xmlns="">
            <p:pic>
              <p:nvPicPr>
                <p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 xmlns="">
            <p:pic>
              <p:nvPicPr>
                <p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 xmlns="">
            <p:pic>
              <p:nvPicPr>
                <p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 xmlns="">
            <p:pic>
              <p:nvPicPr>
                <p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 xmlns="">
            <p:pic>
              <p:nvPicPr>
                <p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 xmlns="">
            <p:pic>
              <p:nvPicPr>
                <p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 xmlns="">
            <p:pic>
              <p:nvPicPr>
                <p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 xmlns="">
            <p:pic>
              <p:nvPicPr>
                <p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 xmlns="">
            <p:pic>
              <p:nvPicPr>
                <p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 xmlns="">
            <p:pic>
              <p:nvPicPr>
                <p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 xmlns="">
            <p:pic>
              <p:nvPicPr>
                <p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 xmlns="">
            <p:pic>
              <p:nvPicPr>
                <p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 xmlns="">
            <p:pic>
              <p:nvPicPr>
                <p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 xmlns="">
            <p:pic>
              <p:nvPicPr>
                <p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 xmlns="">
            <p:pic>
              <p:nvPicPr>
                <p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 xmlns="">
            <p:pic>
              <p:nvPicPr>
                <p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 xmlns="">
            <p:pic>
              <p:nvPicPr>
                <p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 xmlns="">
            <p:pic>
              <p:nvPicPr>
                <p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 xmlns="">
            <p:pic>
              <p:nvPicPr>
                <p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 xmlns="">
            <p:pic>
              <p:nvPicPr>
                <p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 xmlns="">
            <p:pic>
              <p:nvPicPr>
                <p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 xmlns="">
            <p:pic>
              <p:nvPicPr>
                <p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 xmlns="">
            <p:pic>
              <p:nvPicPr>
                <p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 xmlns="">
            <p:pic>
              <p:nvPicPr>
                <p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 xmlns="">
            <p:pic>
              <p:nvPicPr>
                <p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 xmlns="">
            <p:pic>
              <p:nvPicPr>
                <p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 xmlns="">
            <p:pic>
              <p:nvPicPr>
                <p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 xmlns="">
            <p:pic>
              <p:nvPicPr>
                <p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 xmlns="">
            <p:pic>
              <p:nvPicPr>
                <p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 xmlns="">
            <p:pic>
              <p:nvPicPr>
                <p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 xmlns="">
            <p:pic>
              <p:nvPicPr>
                <p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 xmlns="">
            <p:pic>
              <p:nvPicPr>
                <p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 xmlns="">
            <p:pic>
              <p:nvPicPr>
                <p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 xmlns="">
            <p:pic>
              <p:nvPicPr>
                <p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 xmlns="">
            <p:pic>
              <p:nvPicPr>
                <p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 xmlns="">
            <p:pic>
              <p:nvPicPr>
                <p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 xmlns="">
            <p:pic>
              <p:nvPicPr>
                <p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 xmlns="">
            <p:pic>
              <p:nvPicPr>
                <p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 xmlns="">
            <p:pic>
              <p:nvPicPr>
                <p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 xmlns="">
            <p:pic>
              <p:nvPicPr>
                <p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 xmlns="">
            <p:pic>
              <p:nvPicPr>
                <p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 xmlns="">
            <p:pic>
              <p:nvPicPr>
                <p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 xmlns="">
            <p:pic>
              <p:nvPicPr>
                <p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25" name="Group 10524">
            <a:extLst>
              <a:ext uri="{FF2B5EF4-FFF2-40B4-BE49-F238E27FC236}">
                <a16:creationId xmlns:a16="http://schemas.microsoft.com/office/drawing/2014/main" id="{B3F44B3B-DB94-6057-AD45-C6F7DA0EDA5F}"/>
              </a:ext>
            </a:extLst>
          </p:cNvPr>
          <p:cNvGrpSpPr/>
          <p:nvPr/>
        </p:nvGrpSpPr>
        <p:grpSpPr>
          <a:xfrm>
            <a:off x="7386510" y="1335420"/>
            <a:ext cx="1289520" cy="1246680"/>
            <a:chOff x="7386510" y="1335420"/>
            <a:chExt cx="1289520" cy="12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14:cNvPr>
                <p14:cNvContentPartPr/>
                <p14:nvPr/>
              </p14:nvContentPartPr>
              <p14:xfrm>
                <a:off x="8472990" y="1439460"/>
                <a:ext cx="152640" cy="30960"/>
              </p14:xfrm>
            </p:contentPart>
          </mc:Choice>
          <mc:Fallback xmlns="">
            <p:pic>
              <p:nvPicPr>
                <p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37350" y="1403820"/>
                  <a:ext cx="22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14:cNvPr>
                <p14:cNvContentPartPr/>
                <p14:nvPr/>
              </p14:nvContentPartPr>
              <p14:xfrm>
                <a:off x="8572350" y="1405620"/>
                <a:ext cx="66240" cy="126360"/>
              </p14:xfrm>
            </p:contentPart>
          </mc:Choice>
          <mc:Fallback xmlns="">
            <p:pic>
              <p:nvPicPr>
                <p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36350" y="1369980"/>
                  <a:ext cx="137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14:cNvPr>
                <p14:cNvContentPartPr/>
                <p14:nvPr/>
              </p14:nvContentPartPr>
              <p14:xfrm>
                <a:off x="8519070" y="1810260"/>
                <a:ext cx="21960" cy="6120"/>
              </p14:xfrm>
            </p:contentPart>
          </mc:Choice>
          <mc:Fallback xmlns="">
            <p:pic>
              <p:nvPicPr>
                <p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83430" y="1774620"/>
                  <a:ext cx="9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14:cNvPr>
                <p14:cNvContentPartPr/>
                <p14:nvPr/>
              </p14:nvContentPartPr>
              <p14:xfrm>
                <a:off x="8442390" y="1814940"/>
                <a:ext cx="9360" cy="6840"/>
              </p14:xfrm>
            </p:contentPart>
          </mc:Choice>
          <mc:Fallback xmlns="">
            <p:pic>
              <p:nvPicPr>
                <p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06750" y="1778940"/>
                  <a:ext cx="8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14:cNvPr>
                <p14:cNvContentPartPr/>
                <p14:nvPr/>
              </p14:nvContentPartPr>
              <p14:xfrm>
                <a:off x="8449950" y="1898100"/>
                <a:ext cx="73800" cy="10440"/>
              </p14:xfrm>
            </p:contentPart>
          </mc:Choice>
          <mc:Fallback xmlns="">
            <p:pic>
              <p:nvPicPr>
                <p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4310" y="1862100"/>
                  <a:ext cx="14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14:cNvPr>
                <p14:cNvContentPartPr/>
                <p14:nvPr/>
              </p14:nvContentPartPr>
              <p14:xfrm>
                <a:off x="8531310" y="1925460"/>
                <a:ext cx="72000" cy="27720"/>
              </p14:xfrm>
            </p:contentPart>
          </mc:Choice>
          <mc:Fallback xmlns="">
            <p:pic>
              <p:nvPicPr>
                <p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95310" y="1889820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14:cNvPr>
                <p14:cNvContentPartPr/>
                <p14:nvPr/>
              </p14:nvContentPartPr>
              <p14:xfrm>
                <a:off x="8581350" y="2026620"/>
                <a:ext cx="10440" cy="11880"/>
              </p14:xfrm>
            </p:contentPart>
          </mc:Choice>
          <mc:Fallback xmlns="">
            <p:pic>
              <p:nvPicPr>
                <p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45350" y="1990620"/>
                  <a:ext cx="82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14:cNvPr>
                <p14:cNvContentPartPr/>
                <p14:nvPr/>
              </p14:nvContentPartPr>
              <p14:xfrm>
                <a:off x="8293350" y="2061540"/>
                <a:ext cx="255600" cy="115560"/>
              </p14:xfrm>
            </p:contentPart>
          </mc:Choice>
          <mc:Fallback xmlns="">
            <p:pic>
              <p:nvPicPr>
                <p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57710" y="2025900"/>
                  <a:ext cx="32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14:cNvPr>
                <p14:cNvContentPartPr/>
                <p14:nvPr/>
              </p14:nvContentPartPr>
              <p14:xfrm>
                <a:off x="8245470" y="2052540"/>
                <a:ext cx="430560" cy="113400"/>
              </p14:xfrm>
            </p:contentPart>
          </mc:Choice>
          <mc:Fallback xmlns="">
            <p:pic>
              <p:nvPicPr>
                <p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09830" y="2016900"/>
                  <a:ext cx="502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14:cNvPr>
                <p14:cNvContentPartPr/>
                <p14:nvPr/>
              </p14:nvContentPartPr>
              <p14:xfrm>
                <a:off x="8546070" y="2132460"/>
                <a:ext cx="35640" cy="46440"/>
              </p14:xfrm>
            </p:contentPart>
          </mc:Choice>
          <mc:Fallback xmlns="">
            <p:pic>
              <p:nvPicPr>
                <p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10070" y="2096820"/>
                  <a:ext cx="107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14:cNvPr>
                <p14:cNvContentPartPr/>
                <p14:nvPr/>
              </p14:nvContentPartPr>
              <p14:xfrm>
                <a:off x="8408550" y="2249460"/>
                <a:ext cx="34200" cy="100080"/>
              </p14:xfrm>
            </p:contentPart>
          </mc:Choice>
          <mc:Fallback xmlns="">
            <p:pic>
              <p:nvPicPr>
                <p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72910" y="2213820"/>
                  <a:ext cx="105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14:cNvPr>
                <p14:cNvContentPartPr/>
                <p14:nvPr/>
              </p14:nvContentPartPr>
              <p14:xfrm>
                <a:off x="8379030" y="2357820"/>
                <a:ext cx="11880" cy="21960"/>
              </p14:xfrm>
            </p:contentPart>
          </mc:Choice>
          <mc:Fallback xmlns="">
            <p:pic>
              <p:nvPicPr>
                <p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43390" y="2321820"/>
                  <a:ext cx="83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14:cNvPr>
                <p14:cNvContentPartPr/>
                <p14:nvPr/>
              </p14:nvContentPartPr>
              <p14:xfrm>
                <a:off x="8007870" y="2433780"/>
                <a:ext cx="4680" cy="7920"/>
              </p14:xfrm>
            </p:contentPart>
          </mc:Choice>
          <mc:Fallback xmlns="">
            <p:pic>
              <p:nvPicPr>
                <p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71870" y="2397780"/>
                  <a:ext cx="7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14:cNvPr>
                <p14:cNvContentPartPr/>
                <p14:nvPr/>
              </p14:nvContentPartPr>
              <p14:xfrm>
                <a:off x="7997430" y="2339100"/>
                <a:ext cx="20880" cy="3600"/>
              </p14:xfrm>
            </p:contentPart>
          </mc:Choice>
          <mc:Fallback xmlns="">
            <p:pic>
              <p:nvPicPr>
                <p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61790" y="2303460"/>
                  <a:ext cx="92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14:cNvPr>
                <p14:cNvContentPartPr/>
                <p14:nvPr/>
              </p14:nvContentPartPr>
              <p14:xfrm>
                <a:off x="7849110" y="2376180"/>
                <a:ext cx="50400" cy="28440"/>
              </p14:xfrm>
            </p:contentPart>
          </mc:Choice>
          <mc:Fallback xmlns="">
            <p:pic>
              <p:nvPicPr>
                <p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13470" y="2340540"/>
                  <a:ext cx="122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14:cNvPr>
                <p14:cNvContentPartPr/>
                <p14:nvPr/>
              </p14:nvContentPartPr>
              <p14:xfrm>
                <a:off x="7386510" y="2217780"/>
                <a:ext cx="282240" cy="116640"/>
              </p14:xfrm>
            </p:contentPart>
          </mc:Choice>
          <mc:Fallback xmlns="">
            <p:pic>
              <p:nvPicPr>
                <p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50510" y="2181780"/>
                  <a:ext cx="353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14:cNvPr>
                <p14:cNvContentPartPr/>
                <p14:nvPr/>
              </p14:nvContentPartPr>
              <p14:xfrm>
                <a:off x="7533030" y="1952460"/>
                <a:ext cx="142200" cy="245160"/>
              </p14:xfrm>
            </p:contentPart>
          </mc:Choice>
          <mc:Fallback xmlns="">
            <p:pic>
              <p:nvPicPr>
                <p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97030" y="1916460"/>
                  <a:ext cx="213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14:cNvPr>
                <p14:cNvContentPartPr/>
                <p14:nvPr/>
              </p14:nvContentPartPr>
              <p14:xfrm>
                <a:off x="7549950" y="1764900"/>
                <a:ext cx="25200" cy="67320"/>
              </p14:xfrm>
            </p:contentPart>
          </mc:Choice>
          <mc:Fallback xmlns="">
            <p:pic>
              <p:nvPicPr>
                <p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13950" y="1729260"/>
                  <a:ext cx="96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14:cNvPr>
                <p14:cNvContentPartPr/>
                <p14:nvPr/>
              </p14:nvContentPartPr>
              <p14:xfrm>
                <a:off x="7663710" y="1380060"/>
                <a:ext cx="113400" cy="259920"/>
              </p14:xfrm>
            </p:contentPart>
          </mc:Choice>
          <mc:Fallback xmlns="">
            <p:pic>
              <p:nvPicPr>
                <p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8070" y="1344420"/>
                  <a:ext cx="185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14:cNvPr>
                <p14:cNvContentPartPr/>
                <p14:nvPr/>
              </p14:nvContentPartPr>
              <p14:xfrm>
                <a:off x="7642470" y="1594980"/>
                <a:ext cx="114120" cy="103320"/>
              </p14:xfrm>
            </p:contentPart>
          </mc:Choice>
          <mc:Fallback xmlns="">
            <p:pic>
              <p:nvPicPr>
                <p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06830" y="1558980"/>
                  <a:ext cx="185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14:cNvPr>
                <p14:cNvContentPartPr/>
                <p14:nvPr/>
              </p14:nvContentPartPr>
              <p14:xfrm>
                <a:off x="7585230" y="1818900"/>
                <a:ext cx="267120" cy="61200"/>
              </p14:xfrm>
            </p:contentPart>
          </mc:Choice>
          <mc:Fallback xmlns="">
            <p:pic>
              <p:nvPicPr>
                <p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49230" y="1782900"/>
                  <a:ext cx="33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14:cNvPr>
                <p14:cNvContentPartPr/>
                <p14:nvPr/>
              </p14:nvContentPartPr>
              <p14:xfrm>
                <a:off x="7847310" y="1864260"/>
                <a:ext cx="22680" cy="10440"/>
              </p14:xfrm>
            </p:contentPart>
          </mc:Choice>
          <mc:Fallback xmlns="">
            <p:pic>
              <p:nvPicPr>
                <p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11310" y="1828260"/>
                  <a:ext cx="94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14:cNvPr>
                <p14:cNvContentPartPr/>
                <p14:nvPr/>
              </p14:nvContentPartPr>
              <p14:xfrm>
                <a:off x="7986630" y="1335420"/>
                <a:ext cx="93240" cy="137880"/>
              </p14:xfrm>
            </p:contentPart>
          </mc:Choice>
          <mc:Fallback xmlns="">
            <p:pic>
              <p:nvPicPr>
                <p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50630" y="1299420"/>
                  <a:ext cx="164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14:cNvPr>
                <p14:cNvContentPartPr/>
                <p14:nvPr/>
              </p14:nvContentPartPr>
              <p14:xfrm>
                <a:off x="7976550" y="1615500"/>
                <a:ext cx="35640" cy="70560"/>
              </p14:xfrm>
            </p:contentPart>
          </mc:Choice>
          <mc:Fallback xmlns="">
            <p:pic>
              <p:nvPicPr>
                <p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40550" y="1579500"/>
                  <a:ext cx="107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14:cNvPr>
                <p14:cNvContentPartPr/>
                <p14:nvPr/>
              </p14:nvContentPartPr>
              <p14:xfrm>
                <a:off x="8195790" y="1701180"/>
                <a:ext cx="13680" cy="22680"/>
              </p14:xfrm>
            </p:contentPart>
          </mc:Choice>
          <mc:Fallback xmlns="">
            <p:pic>
              <p:nvPicPr>
                <p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59790" y="1665180"/>
                  <a:ext cx="85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14:cNvPr>
                <p14:cNvContentPartPr/>
                <p14:nvPr/>
              </p14:nvContentPartPr>
              <p14:xfrm>
                <a:off x="8268150" y="1400580"/>
                <a:ext cx="37800" cy="241200"/>
              </p14:xfrm>
            </p:contentPart>
          </mc:Choice>
          <mc:Fallback xmlns="">
            <p:pic>
              <p:nvPicPr>
                <p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32510" y="1364940"/>
                  <a:ext cx="109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14:cNvPr>
                <p14:cNvContentPartPr/>
                <p14:nvPr/>
              </p14:nvContentPartPr>
              <p14:xfrm>
                <a:off x="8199030" y="1445580"/>
                <a:ext cx="191160" cy="126720"/>
              </p14:xfrm>
            </p:contentPart>
          </mc:Choice>
          <mc:Fallback xmlns="">
            <p:pic>
              <p:nvPicPr>
                <p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3030" y="1409580"/>
                  <a:ext cx="262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14:cNvPr>
                <p14:cNvContentPartPr/>
                <p14:nvPr/>
              </p14:nvContentPartPr>
              <p14:xfrm>
                <a:off x="8290830" y="1610820"/>
                <a:ext cx="249120" cy="109080"/>
              </p14:xfrm>
            </p:contentPart>
          </mc:Choice>
          <mc:Fallback xmlns="">
            <p:pic>
              <p:nvPicPr>
                <p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55190" y="1575180"/>
                  <a:ext cx="32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14:cNvPr>
                <p14:cNvContentPartPr/>
                <p14:nvPr/>
              </p14:nvContentPartPr>
              <p14:xfrm>
                <a:off x="8274990" y="1753020"/>
                <a:ext cx="284760" cy="115920"/>
              </p14:xfrm>
            </p:contentPart>
          </mc:Choice>
          <mc:Fallback xmlns="">
            <p:pic>
              <p:nvPicPr>
                <p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38990" y="1717020"/>
                  <a:ext cx="35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14:cNvPr>
                <p14:cNvContentPartPr/>
                <p14:nvPr/>
              </p14:nvContentPartPr>
              <p14:xfrm>
                <a:off x="7414950" y="2219940"/>
                <a:ext cx="543240" cy="362160"/>
              </p14:xfrm>
            </p:contentPart>
          </mc:Choice>
          <mc:Fallback xmlns="">
            <p:pic>
              <p:nvPicPr>
                <p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79310" y="2184300"/>
                  <a:ext cx="614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14:cNvPr>
                <p14:cNvContentPartPr/>
                <p14:nvPr/>
              </p14:nvContentPartPr>
              <p14:xfrm>
                <a:off x="7455270" y="2349900"/>
                <a:ext cx="439560" cy="171000"/>
              </p14:xfrm>
            </p:contentPart>
          </mc:Choice>
          <mc:Fallback xmlns="">
            <p:pic>
              <p:nvPicPr>
                <p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19630" y="2314260"/>
                  <a:ext cx="51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14:cNvPr>
                <p14:cNvContentPartPr/>
                <p14:nvPr/>
              </p14:nvContentPartPr>
              <p14:xfrm>
                <a:off x="7968630" y="2389140"/>
                <a:ext cx="4680" cy="10440"/>
              </p14:xfrm>
            </p:contentPart>
          </mc:Choice>
          <mc:Fallback xmlns="">
            <p:pic>
              <p:nvPicPr>
                <p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32990" y="2353140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14:cNvPr>
                <p14:cNvContentPartPr/>
                <p14:nvPr/>
              </p14:nvContentPartPr>
              <p14:xfrm>
                <a:off x="8125950" y="2451780"/>
                <a:ext cx="10440" cy="65520"/>
              </p14:xfrm>
            </p:contentPart>
          </mc:Choice>
          <mc:Fallback xmlns="">
            <p:pic>
              <p:nvPicPr>
                <p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90310" y="2415780"/>
                  <a:ext cx="82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14:cNvPr>
                <p14:cNvContentPartPr/>
                <p14:nvPr/>
              </p14:nvContentPartPr>
              <p14:xfrm>
                <a:off x="8177070" y="2357820"/>
                <a:ext cx="53280" cy="219600"/>
              </p14:xfrm>
            </p:contentPart>
          </mc:Choice>
          <mc:Fallback xmlns="">
            <p:pic>
              <p:nvPicPr>
                <p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41430" y="2321820"/>
                  <a:ext cx="124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14:cNvPr>
                <p14:cNvContentPartPr/>
                <p14:nvPr/>
              </p14:nvContentPartPr>
              <p14:xfrm>
                <a:off x="8177790" y="2307060"/>
                <a:ext cx="79560" cy="243360"/>
              </p14:xfrm>
            </p:contentPart>
          </mc:Choice>
          <mc:Fallback xmlns="">
            <p:pic>
              <p:nvPicPr>
                <p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41790" y="2271420"/>
                  <a:ext cx="151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14:cNvPr>
                <p14:cNvContentPartPr/>
                <p14:nvPr/>
              </p14:nvContentPartPr>
              <p14:xfrm>
                <a:off x="8155470" y="2226060"/>
                <a:ext cx="170280" cy="252360"/>
              </p14:xfrm>
            </p:contentPart>
          </mc:Choice>
          <mc:Fallback xmlns="">
            <p:pic>
              <p:nvPicPr>
                <p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19470" y="2190060"/>
                  <a:ext cx="241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14:cNvPr>
                <p14:cNvContentPartPr/>
                <p14:nvPr/>
              </p14:nvContentPartPr>
              <p14:xfrm>
                <a:off x="7904550" y="1854180"/>
                <a:ext cx="216720" cy="172080"/>
              </p14:xfrm>
            </p:contentPart>
          </mc:Choice>
          <mc:Fallback xmlns="">
            <p:pic>
              <p:nvPicPr>
                <p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68910" y="1818540"/>
                  <a:ext cx="28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14:cNvPr>
                <p14:cNvContentPartPr/>
                <p14:nvPr/>
              </p14:nvContentPartPr>
              <p14:xfrm>
                <a:off x="7906710" y="2025900"/>
                <a:ext cx="185040" cy="27360"/>
              </p14:xfrm>
            </p:contentPart>
          </mc:Choice>
          <mc:Fallback xmlns="">
            <p:pic>
              <p:nvPicPr>
                <p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70710" y="1989900"/>
                  <a:ext cx="256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14:cNvPr>
                <p14:cNvContentPartPr/>
                <p14:nvPr/>
              </p14:nvContentPartPr>
              <p14:xfrm>
                <a:off x="8221350" y="1913940"/>
                <a:ext cx="101160" cy="159480"/>
              </p14:xfrm>
            </p:contentPart>
          </mc:Choice>
          <mc:Fallback xmlns="">
            <p:pic>
              <p:nvPicPr>
                <p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85350" y="1878300"/>
                  <a:ext cx="172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14:cNvPr>
                <p14:cNvContentPartPr/>
                <p14:nvPr/>
              </p14:nvContentPartPr>
              <p14:xfrm>
                <a:off x="8223150" y="2160180"/>
                <a:ext cx="128880" cy="100080"/>
              </p14:xfrm>
            </p:contentPart>
          </mc:Choice>
          <mc:Fallback xmlns="">
            <p:pic>
              <p:nvPicPr>
                <p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87510" y="2124180"/>
                  <a:ext cx="200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14:cNvPr>
                <p14:cNvContentPartPr/>
                <p14:nvPr/>
              </p14:nvContentPartPr>
              <p14:xfrm>
                <a:off x="8294790" y="2179260"/>
                <a:ext cx="147240" cy="119880"/>
              </p14:xfrm>
            </p:contentPart>
          </mc:Choice>
          <mc:Fallback xmlns="">
            <p:pic>
              <p:nvPicPr>
                <p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59150" y="2143620"/>
                  <a:ext cx="21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14:cNvPr>
                <p14:cNvContentPartPr/>
                <p14:nvPr/>
              </p14:nvContentPartPr>
              <p14:xfrm>
                <a:off x="8394510" y="1832220"/>
                <a:ext cx="60480" cy="221040"/>
              </p14:xfrm>
            </p:contentPart>
          </mc:Choice>
          <mc:Fallback xmlns="">
            <p:pic>
              <p:nvPicPr>
                <p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58510" y="1796220"/>
                  <a:ext cx="132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14:cNvPr>
                <p14:cNvContentPartPr/>
                <p14:nvPr/>
              </p14:nvContentPartPr>
              <p14:xfrm>
                <a:off x="7833270" y="1600020"/>
                <a:ext cx="282960" cy="213480"/>
              </p14:xfrm>
            </p:contentPart>
          </mc:Choice>
          <mc:Fallback xmlns="">
            <p:pic>
              <p:nvPicPr>
                <p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97270" y="1564020"/>
                  <a:ext cx="354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14:cNvPr>
                <p14:cNvContentPartPr/>
                <p14:nvPr/>
              </p14:nvContentPartPr>
              <p14:xfrm>
                <a:off x="7794750" y="1756620"/>
                <a:ext cx="96840" cy="151200"/>
              </p14:xfrm>
            </p:contentPart>
          </mc:Choice>
          <mc:Fallback xmlns="">
            <p:pic>
              <p:nvPicPr>
                <p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759110" y="1720980"/>
                  <a:ext cx="16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14:cNvPr>
                <p14:cNvContentPartPr/>
                <p14:nvPr/>
              </p14:nvContentPartPr>
              <p14:xfrm>
                <a:off x="7850550" y="1975500"/>
                <a:ext cx="33480" cy="100080"/>
              </p14:xfrm>
            </p:contentPart>
          </mc:Choice>
          <mc:Fallback xmlns="">
            <p:pic>
              <p:nvPicPr>
                <p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814550" y="1939500"/>
                  <a:ext cx="10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14:cNvPr>
                <p14:cNvContentPartPr/>
                <p14:nvPr/>
              </p14:nvContentPartPr>
              <p14:xfrm>
                <a:off x="7887990" y="2028420"/>
                <a:ext cx="79560" cy="144720"/>
              </p14:xfrm>
            </p:contentPart>
          </mc:Choice>
          <mc:Fallback xmlns="">
            <p:pic>
              <p:nvPicPr>
                <p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52350" y="1992420"/>
                  <a:ext cx="151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14:cNvPr>
                <p14:cNvContentPartPr/>
                <p14:nvPr/>
              </p14:nvContentPartPr>
              <p14:xfrm>
                <a:off x="8011470" y="2176020"/>
                <a:ext cx="150480" cy="109080"/>
              </p14:xfrm>
            </p:contentPart>
          </mc:Choice>
          <mc:Fallback xmlns="">
            <p:pic>
              <p:nvPicPr>
                <p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5830" y="2140380"/>
                  <a:ext cx="222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63" name="Group 10562">
            <a:extLst>
              <a:ext uri="{FF2B5EF4-FFF2-40B4-BE49-F238E27FC236}">
                <a16:creationId xmlns:a16="http://schemas.microsoft.com/office/drawing/2014/main" id="{A18F7937-755F-11F3-8DC6-4BAC397426F1}"/>
              </a:ext>
            </a:extLst>
          </p:cNvPr>
          <p:cNvGrpSpPr/>
          <p:nvPr/>
        </p:nvGrpSpPr>
        <p:grpSpPr>
          <a:xfrm>
            <a:off x="7314150" y="2910060"/>
            <a:ext cx="1176120" cy="1164600"/>
            <a:chOff x="7314150" y="2910060"/>
            <a:chExt cx="1176120" cy="11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14:cNvPr>
                <p14:cNvContentPartPr/>
                <p14:nvPr/>
              </p14:nvContentPartPr>
              <p14:xfrm>
                <a:off x="7505310" y="3343500"/>
                <a:ext cx="70200" cy="154440"/>
              </p14:xfrm>
            </p:contentPart>
          </mc:Choice>
          <mc:Fallback xmlns="">
            <p:pic>
              <p:nvPicPr>
                <p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69310" y="3307500"/>
                  <a:ext cx="141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14:cNvPr>
                <p14:cNvContentPartPr/>
                <p14:nvPr/>
              </p14:nvContentPartPr>
              <p14:xfrm>
                <a:off x="7570470" y="3546180"/>
                <a:ext cx="25920" cy="27720"/>
              </p14:xfrm>
            </p:contentPart>
          </mc:Choice>
          <mc:Fallback xmlns="">
            <p:pic>
              <p:nvPicPr>
                <p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534470" y="3510180"/>
                  <a:ext cx="9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14:cNvPr>
                <p14:cNvContentPartPr/>
                <p14:nvPr/>
              </p14:nvContentPartPr>
              <p14:xfrm>
                <a:off x="7616910" y="3618180"/>
                <a:ext cx="57960" cy="18720"/>
              </p14:xfrm>
            </p:contentPart>
          </mc:Choice>
          <mc:Fallback xmlns="">
            <p:pic>
              <p:nvPicPr>
                <p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81270" y="3582540"/>
                  <a:ext cx="129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14:cNvPr>
                <p14:cNvContentPartPr/>
                <p14:nvPr/>
              </p14:nvContentPartPr>
              <p14:xfrm>
                <a:off x="7704030" y="3598020"/>
                <a:ext cx="371880" cy="254160"/>
              </p14:xfrm>
            </p:contentPart>
          </mc:Choice>
          <mc:Fallback xmlns="">
            <p:pic>
              <p:nvPicPr>
                <p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68030" y="3562020"/>
                  <a:ext cx="443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14:cNvPr>
                <p14:cNvContentPartPr/>
                <p14:nvPr/>
              </p14:nvContentPartPr>
              <p14:xfrm>
                <a:off x="7835790" y="3377340"/>
                <a:ext cx="115560" cy="129960"/>
              </p14:xfrm>
            </p:contentPart>
          </mc:Choice>
          <mc:Fallback xmlns="">
            <p:pic>
              <p:nvPicPr>
                <p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99790" y="3341340"/>
                  <a:ext cx="187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14:cNvPr>
                <p14:cNvContentPartPr/>
                <p14:nvPr/>
              </p14:nvContentPartPr>
              <p14:xfrm>
                <a:off x="7867830" y="3530700"/>
                <a:ext cx="258480" cy="123840"/>
              </p14:xfrm>
            </p:contentPart>
          </mc:Choice>
          <mc:Fallback xmlns="">
            <p:pic>
              <p:nvPicPr>
                <p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831830" y="3495060"/>
                  <a:ext cx="330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14:cNvPr>
                <p14:cNvContentPartPr/>
                <p14:nvPr/>
              </p14:nvContentPartPr>
              <p14:xfrm>
                <a:off x="8053590" y="3500100"/>
                <a:ext cx="217440" cy="217800"/>
              </p14:xfrm>
            </p:contentPart>
          </mc:Choice>
          <mc:Fallback xmlns="">
            <p:pic>
              <p:nvPicPr>
                <p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17950" y="3464100"/>
                  <a:ext cx="289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14:cNvPr>
                <p14:cNvContentPartPr/>
                <p14:nvPr/>
              </p14:nvContentPartPr>
              <p14:xfrm>
                <a:off x="8139270" y="3728340"/>
                <a:ext cx="171720" cy="38160"/>
              </p14:xfrm>
            </p:contentPart>
          </mc:Choice>
          <mc:Fallback xmlns="">
            <p:pic>
              <p:nvPicPr>
                <p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03630" y="3692340"/>
                  <a:ext cx="243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14:cNvPr>
                <p14:cNvContentPartPr/>
                <p14:nvPr/>
              </p14:nvContentPartPr>
              <p14:xfrm>
                <a:off x="8368230" y="3351060"/>
                <a:ext cx="46440" cy="67320"/>
              </p14:xfrm>
            </p:contentPart>
          </mc:Choice>
          <mc:Fallback xmlns="">
            <p:pic>
              <p:nvPicPr>
                <p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32590" y="3315420"/>
                  <a:ext cx="118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14:cNvPr>
                <p14:cNvContentPartPr/>
                <p14:nvPr/>
              </p14:nvContentPartPr>
              <p14:xfrm>
                <a:off x="8249430" y="3107700"/>
                <a:ext cx="40680" cy="146880"/>
              </p14:xfrm>
            </p:contentPart>
          </mc:Choice>
          <mc:Fallback xmlns="">
            <p:pic>
              <p:nvPicPr>
                <p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13430" y="3071700"/>
                  <a:ext cx="112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14:cNvPr>
                <p14:cNvContentPartPr/>
                <p14:nvPr/>
              </p14:nvContentPartPr>
              <p14:xfrm>
                <a:off x="8051070" y="3159180"/>
                <a:ext cx="133920" cy="130680"/>
              </p14:xfrm>
            </p:contentPart>
          </mc:Choice>
          <mc:Fallback xmlns="">
            <p:pic>
              <p:nvPicPr>
                <p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15430" y="3123540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14:cNvPr>
                <p14:cNvContentPartPr/>
                <p14:nvPr/>
              </p14:nvContentPartPr>
              <p14:xfrm>
                <a:off x="7987350" y="2910060"/>
                <a:ext cx="94320" cy="180000"/>
              </p14:xfrm>
            </p:contentPart>
          </mc:Choice>
          <mc:Fallback xmlns="">
            <p:pic>
              <p:nvPicPr>
                <p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51350" y="2874060"/>
                  <a:ext cx="165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14:cNvPr>
                <p14:cNvContentPartPr/>
                <p14:nvPr/>
              </p14:nvContentPartPr>
              <p14:xfrm>
                <a:off x="7657230" y="2938140"/>
                <a:ext cx="45720" cy="162720"/>
              </p14:xfrm>
            </p:contentPart>
          </mc:Choice>
          <mc:Fallback xmlns="">
            <p:pic>
              <p:nvPicPr>
                <p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21590" y="2902140"/>
                  <a:ext cx="117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14:cNvPr>
                <p14:cNvContentPartPr/>
                <p14:nvPr/>
              </p14:nvContentPartPr>
              <p14:xfrm>
                <a:off x="7424670" y="3072420"/>
                <a:ext cx="130320" cy="165240"/>
              </p14:xfrm>
            </p:contentPart>
          </mc:Choice>
          <mc:Fallback xmlns="">
            <p:pic>
              <p:nvPicPr>
                <p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88670" y="3036420"/>
                  <a:ext cx="20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14:cNvPr>
                <p14:cNvContentPartPr/>
                <p14:nvPr/>
              </p14:nvContentPartPr>
              <p14:xfrm>
                <a:off x="7314150" y="3386340"/>
                <a:ext cx="40680" cy="207000"/>
              </p14:xfrm>
            </p:contentPart>
          </mc:Choice>
          <mc:Fallback xmlns="">
            <p:pic>
              <p:nvPicPr>
                <p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78150" y="3350340"/>
                  <a:ext cx="112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14:cNvPr>
                <p14:cNvContentPartPr/>
                <p14:nvPr/>
              </p14:nvContentPartPr>
              <p14:xfrm>
                <a:off x="7425750" y="3563460"/>
                <a:ext cx="106560" cy="304560"/>
              </p14:xfrm>
            </p:contentPart>
          </mc:Choice>
          <mc:Fallback xmlns="">
            <p:pic>
              <p:nvPicPr>
                <p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90110" y="3527460"/>
                  <a:ext cx="178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14:cNvPr>
                <p14:cNvContentPartPr/>
                <p14:nvPr/>
              </p14:nvContentPartPr>
              <p14:xfrm>
                <a:off x="7573710" y="3896460"/>
                <a:ext cx="332640" cy="119880"/>
              </p14:xfrm>
            </p:contentPart>
          </mc:Choice>
          <mc:Fallback xmlns="">
            <p:pic>
              <p:nvPicPr>
                <p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537710" y="3860460"/>
                  <a:ext cx="404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14:cNvPr>
                <p14:cNvContentPartPr/>
                <p14:nvPr/>
              </p14:nvContentPartPr>
              <p14:xfrm>
                <a:off x="7833630" y="3900420"/>
                <a:ext cx="124920" cy="35280"/>
              </p14:xfrm>
            </p:contentPart>
          </mc:Choice>
          <mc:Fallback xmlns="">
            <p:pic>
              <p:nvPicPr>
                <p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797990" y="3864780"/>
                  <a:ext cx="196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14:cNvPr>
                <p14:cNvContentPartPr/>
                <p14:nvPr/>
              </p14:nvContentPartPr>
              <p14:xfrm>
                <a:off x="7923990" y="3928500"/>
                <a:ext cx="16920" cy="24480"/>
              </p14:xfrm>
            </p:contentPart>
          </mc:Choice>
          <mc:Fallback xmlns="">
            <p:pic>
              <p:nvPicPr>
                <p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887990" y="3892500"/>
                  <a:ext cx="88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14:cNvPr>
                <p14:cNvContentPartPr/>
                <p14:nvPr/>
              </p14:nvContentPartPr>
              <p14:xfrm>
                <a:off x="7794030" y="3892140"/>
                <a:ext cx="240840" cy="182520"/>
              </p14:xfrm>
            </p:contentPart>
          </mc:Choice>
          <mc:Fallback xmlns="">
            <p:pic>
              <p:nvPicPr>
                <p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58390" y="3856140"/>
                  <a:ext cx="312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14:cNvPr>
                <p14:cNvContentPartPr/>
                <p14:nvPr/>
              </p14:nvContentPartPr>
              <p14:xfrm>
                <a:off x="8012910" y="3816540"/>
                <a:ext cx="70920" cy="49320"/>
              </p14:xfrm>
            </p:contentPart>
          </mc:Choice>
          <mc:Fallback xmlns="">
            <p:pic>
              <p:nvPicPr>
                <p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976910" y="3780540"/>
                  <a:ext cx="142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14:cNvPr>
                <p14:cNvContentPartPr/>
                <p14:nvPr/>
              </p14:nvContentPartPr>
              <p14:xfrm>
                <a:off x="8183550" y="3910500"/>
                <a:ext cx="30240" cy="43200"/>
              </p14:xfrm>
            </p:contentPart>
          </mc:Choice>
          <mc:Fallback xmlns="">
            <p:pic>
              <p:nvPicPr>
                <p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147550" y="3874860"/>
                  <a:ext cx="101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14:cNvPr>
                <p14:cNvContentPartPr/>
                <p14:nvPr/>
              </p14:nvContentPartPr>
              <p14:xfrm>
                <a:off x="8159070" y="3703860"/>
                <a:ext cx="36720" cy="151920"/>
              </p14:xfrm>
            </p:contentPart>
          </mc:Choice>
          <mc:Fallback xmlns="">
            <p:pic>
              <p:nvPicPr>
                <p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23430" y="3668220"/>
                  <a:ext cx="108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14:cNvPr>
                <p14:cNvContentPartPr/>
                <p14:nvPr/>
              </p14:nvContentPartPr>
              <p14:xfrm>
                <a:off x="7672710" y="3277620"/>
                <a:ext cx="72000" cy="223560"/>
              </p14:xfrm>
            </p:contentPart>
          </mc:Choice>
          <mc:Fallback xmlns="">
            <p:pic>
              <p:nvPicPr>
                <p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36710" y="3241620"/>
                  <a:ext cx="143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14:cNvPr>
                <p14:cNvContentPartPr/>
                <p14:nvPr/>
              </p14:nvContentPartPr>
              <p14:xfrm>
                <a:off x="7773150" y="3488580"/>
                <a:ext cx="36000" cy="100080"/>
              </p14:xfrm>
            </p:contentPart>
          </mc:Choice>
          <mc:Fallback xmlns="">
            <p:pic>
              <p:nvPicPr>
                <p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37150" y="3452580"/>
                  <a:ext cx="10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14:cNvPr>
                <p14:cNvContentPartPr/>
                <p14:nvPr/>
              </p14:nvContentPartPr>
              <p14:xfrm>
                <a:off x="7493790" y="3093660"/>
                <a:ext cx="70560" cy="115560"/>
              </p14:xfrm>
            </p:contentPart>
          </mc:Choice>
          <mc:Fallback xmlns="">
            <p:pic>
              <p:nvPicPr>
                <p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457790" y="3057660"/>
                  <a:ext cx="142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14:cNvPr>
                <p14:cNvContentPartPr/>
                <p14:nvPr/>
              </p14:nvContentPartPr>
              <p14:xfrm>
                <a:off x="7441230" y="3027780"/>
                <a:ext cx="139680" cy="261720"/>
              </p14:xfrm>
            </p:contentPart>
          </mc:Choice>
          <mc:Fallback xmlns="">
            <p:pic>
              <p:nvPicPr>
                <p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05590" y="2991780"/>
                  <a:ext cx="211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14:cNvPr>
                <p14:cNvContentPartPr/>
                <p14:nvPr/>
              </p14:nvContentPartPr>
              <p14:xfrm>
                <a:off x="7673790" y="3253860"/>
                <a:ext cx="4320" cy="5400"/>
              </p14:xfrm>
            </p:contentPart>
          </mc:Choice>
          <mc:Fallback xmlns="">
            <p:pic>
              <p:nvPicPr>
                <p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38150" y="3218220"/>
                  <a:ext cx="75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14:cNvPr>
                <p14:cNvContentPartPr/>
                <p14:nvPr/>
              </p14:nvContentPartPr>
              <p14:xfrm>
                <a:off x="7648230" y="3266820"/>
                <a:ext cx="165960" cy="41400"/>
              </p14:xfrm>
            </p:contentPart>
          </mc:Choice>
          <mc:Fallback xmlns="">
            <p:pic>
              <p:nvPicPr>
                <p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612590" y="3230820"/>
                  <a:ext cx="237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14:cNvPr>
                <p14:cNvContentPartPr/>
                <p14:nvPr/>
              </p14:nvContentPartPr>
              <p14:xfrm>
                <a:off x="7815630" y="3098700"/>
                <a:ext cx="154080" cy="94680"/>
              </p14:xfrm>
            </p:contentPart>
          </mc:Choice>
          <mc:Fallback xmlns="">
            <p:pic>
              <p:nvPicPr>
                <p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779990" y="3062700"/>
                  <a:ext cx="225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14:cNvPr>
                <p14:cNvContentPartPr/>
                <p14:nvPr/>
              </p14:nvContentPartPr>
              <p14:xfrm>
                <a:off x="7790430" y="2920860"/>
                <a:ext cx="21960" cy="119880"/>
              </p14:xfrm>
            </p:contentPart>
          </mc:Choice>
          <mc:Fallback xmlns="">
            <p:pic>
              <p:nvPicPr>
                <p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54430" y="2885220"/>
                  <a:ext cx="9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14:cNvPr>
                <p14:cNvContentPartPr/>
                <p14:nvPr/>
              </p14:nvContentPartPr>
              <p14:xfrm>
                <a:off x="7712310" y="2998980"/>
                <a:ext cx="218520" cy="87480"/>
              </p14:xfrm>
            </p:contentPart>
          </mc:Choice>
          <mc:Fallback xmlns="">
            <p:pic>
              <p:nvPicPr>
                <p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76670" y="2962980"/>
                  <a:ext cx="290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14:cNvPr>
                <p14:cNvContentPartPr/>
                <p14:nvPr/>
              </p14:nvContentPartPr>
              <p14:xfrm>
                <a:off x="7905630" y="3013020"/>
                <a:ext cx="327600" cy="90360"/>
              </p14:xfrm>
            </p:contentPart>
          </mc:Choice>
          <mc:Fallback xmlns="">
            <p:pic>
              <p:nvPicPr>
                <p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69630" y="2977020"/>
                  <a:ext cx="399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14:cNvPr>
                <p14:cNvContentPartPr/>
                <p14:nvPr/>
              </p14:nvContentPartPr>
              <p14:xfrm>
                <a:off x="8073030" y="3212460"/>
                <a:ext cx="185760" cy="25920"/>
              </p14:xfrm>
            </p:contentPart>
          </mc:Choice>
          <mc:Fallback xmlns="">
            <p:pic>
              <p:nvPicPr>
                <p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37030" y="3176460"/>
                  <a:ext cx="257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14:cNvPr>
                <p14:cNvContentPartPr/>
                <p14:nvPr/>
              </p14:nvContentPartPr>
              <p14:xfrm>
                <a:off x="8227470" y="3298140"/>
                <a:ext cx="106560" cy="72720"/>
              </p14:xfrm>
            </p:contentPart>
          </mc:Choice>
          <mc:Fallback xmlns="">
            <p:pic>
              <p:nvPicPr>
                <p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91830" y="3262140"/>
                  <a:ext cx="178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14:cNvPr>
                <p14:cNvContentPartPr/>
                <p14:nvPr/>
              </p14:nvContentPartPr>
              <p14:xfrm>
                <a:off x="8324310" y="3351780"/>
                <a:ext cx="165960" cy="224280"/>
              </p14:xfrm>
            </p:contentPart>
          </mc:Choice>
          <mc:Fallback xmlns="">
            <p:pic>
              <p:nvPicPr>
                <p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88310" y="3315780"/>
                  <a:ext cx="23760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50" name="Group 10649">
            <a:extLst>
              <a:ext uri="{FF2B5EF4-FFF2-40B4-BE49-F238E27FC236}">
                <a16:creationId xmlns:a16="http://schemas.microsoft.com/office/drawing/2014/main" id="{02FCB8C4-90EA-4C6D-56FD-5A06B4012C22}"/>
              </a:ext>
            </a:extLst>
          </p:cNvPr>
          <p:cNvGrpSpPr/>
          <p:nvPr/>
        </p:nvGrpSpPr>
        <p:grpSpPr>
          <a:xfrm>
            <a:off x="2501670" y="676260"/>
            <a:ext cx="2342520" cy="2107440"/>
            <a:chOff x="2501670" y="676260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14:cNvPr>
                <p14:cNvContentPartPr/>
                <p14:nvPr/>
              </p14:nvContentPartPr>
              <p14:xfrm>
                <a:off x="2931510" y="2078100"/>
                <a:ext cx="79560" cy="69480"/>
              </p14:xfrm>
            </p:contentPart>
          </mc:Choice>
          <mc:Fallback xmlns="">
            <p:pic>
              <p:nvPicPr>
                <p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95510" y="2042460"/>
                  <a:ext cx="15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14:cNvPr>
                <p14:cNvContentPartPr/>
                <p14:nvPr/>
              </p14:nvContentPartPr>
              <p14:xfrm>
                <a:off x="2953110" y="2307780"/>
                <a:ext cx="37440" cy="17640"/>
              </p14:xfrm>
            </p:contentPart>
          </mc:Choice>
          <mc:Fallback xmlns="">
            <p:pic>
              <p:nvPicPr>
                <p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917470" y="2272140"/>
                  <a:ext cx="109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14:cNvPr>
                <p14:cNvContentPartPr/>
                <p14:nvPr/>
              </p14:nvContentPartPr>
              <p14:xfrm>
                <a:off x="2946630" y="2341620"/>
                <a:ext cx="170280" cy="121320"/>
              </p14:xfrm>
            </p:contentPart>
          </mc:Choice>
          <mc:Fallback xmlns="">
            <p:pic>
              <p:nvPicPr>
                <p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910990" y="2305980"/>
                  <a:ext cx="24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14:cNvPr>
                <p14:cNvContentPartPr/>
                <p14:nvPr/>
              </p14:nvContentPartPr>
              <p14:xfrm>
                <a:off x="3671310" y="2413980"/>
                <a:ext cx="7560" cy="198720"/>
              </p14:xfrm>
            </p:contentPart>
          </mc:Choice>
          <mc:Fallback xmlns="">
            <p:pic>
              <p:nvPicPr>
                <p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635310" y="2377980"/>
                  <a:ext cx="79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14:cNvPr>
                <p14:cNvContentPartPr/>
                <p14:nvPr/>
              </p14:nvContentPartPr>
              <p14:xfrm>
                <a:off x="3738990" y="2486700"/>
                <a:ext cx="7560" cy="57960"/>
              </p14:xfrm>
            </p:contentPart>
          </mc:Choice>
          <mc:Fallback xmlns="">
            <p:pic>
              <p:nvPicPr>
                <p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02990" y="2451060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14:cNvPr>
                <p14:cNvContentPartPr/>
                <p14:nvPr/>
              </p14:nvContentPartPr>
              <p14:xfrm>
                <a:off x="4014390" y="2450340"/>
                <a:ext cx="19080" cy="89280"/>
              </p14:xfrm>
            </p:contentPart>
          </mc:Choice>
          <mc:Fallback xmlns="">
            <p:pic>
              <p:nvPicPr>
                <p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978750" y="2414700"/>
                  <a:ext cx="90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14:cNvPr>
                <p14:cNvContentPartPr/>
                <p14:nvPr/>
              </p14:nvContentPartPr>
              <p14:xfrm>
                <a:off x="4176030" y="2412540"/>
                <a:ext cx="41760" cy="192240"/>
              </p14:xfrm>
            </p:contentPart>
          </mc:Choice>
          <mc:Fallback xmlns="">
            <p:pic>
              <p:nvPicPr>
                <p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40390" y="2376900"/>
                  <a:ext cx="113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14:cNvPr>
                <p14:cNvContentPartPr/>
                <p14:nvPr/>
              </p14:nvContentPartPr>
              <p14:xfrm>
                <a:off x="4140390" y="2530980"/>
                <a:ext cx="26640" cy="252720"/>
              </p14:xfrm>
            </p:contentPart>
          </mc:Choice>
          <mc:Fallback xmlns="">
            <p:pic>
              <p:nvPicPr>
                <p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04750" y="2494980"/>
                  <a:ext cx="98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14:cNvPr>
                <p14:cNvContentPartPr/>
                <p14:nvPr/>
              </p14:nvContentPartPr>
              <p14:xfrm>
                <a:off x="3314910" y="1407780"/>
                <a:ext cx="185400" cy="154440"/>
              </p14:xfrm>
            </p:contentPart>
          </mc:Choice>
          <mc:Fallback xmlns="">
            <p:pic>
              <p:nvPicPr>
                <p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79270" y="1371780"/>
                  <a:ext cx="257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14:cNvPr>
                <p14:cNvContentPartPr/>
                <p14:nvPr/>
              </p14:nvContentPartPr>
              <p14:xfrm>
                <a:off x="3497430" y="1486260"/>
                <a:ext cx="245880" cy="100080"/>
              </p14:xfrm>
            </p:contentPart>
          </mc:Choice>
          <mc:Fallback xmlns="">
            <p:pic>
              <p:nvPicPr>
                <p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61430" y="1450620"/>
                  <a:ext cx="317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14:cNvPr>
                <p14:cNvContentPartPr/>
                <p14:nvPr/>
              </p14:nvContentPartPr>
              <p14:xfrm>
                <a:off x="3382230" y="1651860"/>
                <a:ext cx="196560" cy="37440"/>
              </p14:xfrm>
            </p:contentPart>
          </mc:Choice>
          <mc:Fallback xmlns="">
            <p:pic>
              <p:nvPicPr>
                <p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46230" y="1616220"/>
                  <a:ext cx="26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14:cNvPr>
                <p14:cNvContentPartPr/>
                <p14:nvPr/>
              </p14:nvContentPartPr>
              <p14:xfrm>
                <a:off x="3237150" y="1917900"/>
                <a:ext cx="330840" cy="48240"/>
              </p14:xfrm>
            </p:contentPart>
          </mc:Choice>
          <mc:Fallback xmlns="">
            <p:pic>
              <p:nvPicPr>
                <p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01150" y="1882260"/>
                  <a:ext cx="40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14:cNvPr>
                <p14:cNvContentPartPr/>
                <p14:nvPr/>
              </p14:nvContentPartPr>
              <p14:xfrm>
                <a:off x="3332190" y="1890900"/>
                <a:ext cx="394200" cy="155160"/>
              </p14:xfrm>
            </p:contentPart>
          </mc:Choice>
          <mc:Fallback xmlns="">
            <p:pic>
              <p:nvPicPr>
                <p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6550" y="1855260"/>
                  <a:ext cx="465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14:cNvPr>
                <p14:cNvContentPartPr/>
                <p14:nvPr/>
              </p14:nvContentPartPr>
              <p14:xfrm>
                <a:off x="3577710" y="1879020"/>
                <a:ext cx="207360" cy="74160"/>
              </p14:xfrm>
            </p:contentPart>
          </mc:Choice>
          <mc:Fallback xmlns="">
            <p:pic>
              <p:nvPicPr>
                <p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42070" y="1843380"/>
                  <a:ext cx="27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14:cNvPr>
                <p14:cNvContentPartPr/>
                <p14:nvPr/>
              </p14:nvContentPartPr>
              <p14:xfrm>
                <a:off x="3725310" y="1913220"/>
                <a:ext cx="251640" cy="69480"/>
              </p14:xfrm>
            </p:contentPart>
          </mc:Choice>
          <mc:Fallback xmlns="">
            <p:pic>
              <p:nvPicPr>
                <p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89670" y="1877580"/>
                  <a:ext cx="32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14:cNvPr>
                <p14:cNvContentPartPr/>
                <p14:nvPr/>
              </p14:nvContentPartPr>
              <p14:xfrm>
                <a:off x="3969030" y="1943460"/>
                <a:ext cx="65520" cy="24480"/>
              </p14:xfrm>
            </p:contentPart>
          </mc:Choice>
          <mc:Fallback xmlns="">
            <p:pic>
              <p:nvPicPr>
                <p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933390" y="1907460"/>
                  <a:ext cx="13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14:cNvPr>
                <p14:cNvContentPartPr/>
                <p14:nvPr/>
              </p14:nvContentPartPr>
              <p14:xfrm>
                <a:off x="3810990" y="2038140"/>
                <a:ext cx="175680" cy="27720"/>
              </p14:xfrm>
            </p:contentPart>
          </mc:Choice>
          <mc:Fallback xmlns="">
            <p:pic>
              <p:nvPicPr>
                <p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75350" y="2002140"/>
                  <a:ext cx="24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14:cNvPr>
                <p14:cNvContentPartPr/>
                <p14:nvPr/>
              </p14:nvContentPartPr>
              <p14:xfrm>
                <a:off x="4096110" y="1896660"/>
                <a:ext cx="156960" cy="127080"/>
              </p14:xfrm>
            </p:contentPart>
          </mc:Choice>
          <mc:Fallback xmlns="">
            <p:pic>
              <p:nvPicPr>
                <p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060470" y="1861020"/>
                  <a:ext cx="22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14:cNvPr>
                <p14:cNvContentPartPr/>
                <p14:nvPr/>
              </p14:nvContentPartPr>
              <p14:xfrm>
                <a:off x="4056510" y="1851300"/>
                <a:ext cx="170280" cy="13680"/>
              </p14:xfrm>
            </p:contentPart>
          </mc:Choice>
          <mc:Fallback xmlns="">
            <p:pic>
              <p:nvPicPr>
                <p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20870" y="1815660"/>
                  <a:ext cx="241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14:cNvPr>
                <p14:cNvContentPartPr/>
                <p14:nvPr/>
              </p14:nvContentPartPr>
              <p14:xfrm>
                <a:off x="3857070" y="1639620"/>
                <a:ext cx="163440" cy="33480"/>
              </p14:xfrm>
            </p:contentPart>
          </mc:Choice>
          <mc:Fallback xmlns="">
            <p:pic>
              <p:nvPicPr>
                <p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21430" y="1603980"/>
                  <a:ext cx="235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14:cNvPr>
                <p14:cNvContentPartPr/>
                <p14:nvPr/>
              </p14:nvContentPartPr>
              <p14:xfrm>
                <a:off x="3786150" y="1596420"/>
                <a:ext cx="153720" cy="136440"/>
              </p14:xfrm>
            </p:contentPart>
          </mc:Choice>
          <mc:Fallback xmlns="">
            <p:pic>
              <p:nvPicPr>
                <p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50510" y="1560420"/>
                  <a:ext cx="225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14:cNvPr>
                <p14:cNvContentPartPr/>
                <p14:nvPr/>
              </p14:nvContentPartPr>
              <p14:xfrm>
                <a:off x="3713430" y="1369980"/>
                <a:ext cx="213840" cy="81000"/>
              </p14:xfrm>
            </p:contentPart>
          </mc:Choice>
          <mc:Fallback xmlns="">
            <p:pic>
              <p:nvPicPr>
                <p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77430" y="1333980"/>
                  <a:ext cx="28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14:cNvPr>
                <p14:cNvContentPartPr/>
                <p14:nvPr/>
              </p14:nvContentPartPr>
              <p14:xfrm>
                <a:off x="3887310" y="1235700"/>
                <a:ext cx="339120" cy="306000"/>
              </p14:xfrm>
            </p:contentPart>
          </mc:Choice>
          <mc:Fallback xmlns="">
            <p:pic>
              <p:nvPicPr>
                <p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51670" y="1199700"/>
                  <a:ext cx="410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14:cNvPr>
                <p14:cNvContentPartPr/>
                <p14:nvPr/>
              </p14:nvContentPartPr>
              <p14:xfrm>
                <a:off x="4027350" y="1525860"/>
                <a:ext cx="156240" cy="36720"/>
              </p14:xfrm>
            </p:contentPart>
          </mc:Choice>
          <mc:Fallback xmlns="">
            <p:pic>
              <p:nvPicPr>
                <p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91350" y="1490220"/>
                  <a:ext cx="227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14:cNvPr>
                <p14:cNvContentPartPr/>
                <p14:nvPr/>
              </p14:nvContentPartPr>
              <p14:xfrm>
                <a:off x="3711270" y="1533060"/>
                <a:ext cx="147240" cy="51480"/>
              </p14:xfrm>
            </p:contentPart>
          </mc:Choice>
          <mc:Fallback xmlns="">
            <p:pic>
              <p:nvPicPr>
                <p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675630" y="1497060"/>
                  <a:ext cx="218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14:cNvPr>
                <p14:cNvContentPartPr/>
                <p14:nvPr/>
              </p14:nvContentPartPr>
              <p14:xfrm>
                <a:off x="3186390" y="1485540"/>
                <a:ext cx="7920" cy="25920"/>
              </p14:xfrm>
            </p:contentPart>
          </mc:Choice>
          <mc:Fallback xmlns="">
            <p:pic>
              <p:nvPicPr>
                <p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50750" y="1449900"/>
                  <a:ext cx="7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14:cNvPr>
                <p14:cNvContentPartPr/>
                <p14:nvPr/>
              </p14:nvContentPartPr>
              <p14:xfrm>
                <a:off x="3159030" y="1479780"/>
                <a:ext cx="5400" cy="360"/>
              </p14:xfrm>
            </p:contentPart>
          </mc:Choice>
          <mc:Fallback xmlns="">
            <p:pic>
              <p:nvPicPr>
                <p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23030" y="1444140"/>
                  <a:ext cx="7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14:cNvPr>
                <p14:cNvContentPartPr/>
                <p14:nvPr/>
              </p14:nvContentPartPr>
              <p14:xfrm>
                <a:off x="3198630" y="1304100"/>
                <a:ext cx="129600" cy="227160"/>
              </p14:xfrm>
            </p:contentPart>
          </mc:Choice>
          <mc:Fallback xmlns="">
            <p:pic>
              <p:nvPicPr>
                <p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62990" y="1268100"/>
                  <a:ext cx="20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14:cNvPr>
                <p14:cNvContentPartPr/>
                <p14:nvPr/>
              </p14:nvContentPartPr>
              <p14:xfrm>
                <a:off x="3132750" y="1562220"/>
                <a:ext cx="26640" cy="115920"/>
              </p14:xfrm>
            </p:contentPart>
          </mc:Choice>
          <mc:Fallback xmlns="">
            <p:pic>
              <p:nvPicPr>
                <p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97110" y="1526580"/>
                  <a:ext cx="98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14:cNvPr>
                <p14:cNvContentPartPr/>
                <p14:nvPr/>
              </p14:nvContentPartPr>
              <p14:xfrm>
                <a:off x="3130230" y="1791180"/>
                <a:ext cx="215640" cy="63000"/>
              </p14:xfrm>
            </p:contentPart>
          </mc:Choice>
          <mc:Fallback xmlns="">
            <p:pic>
              <p:nvPicPr>
                <p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094590" y="1755540"/>
                  <a:ext cx="287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14:cNvPr>
                <p14:cNvContentPartPr/>
                <p14:nvPr/>
              </p14:nvContentPartPr>
              <p14:xfrm>
                <a:off x="3242190" y="2017620"/>
                <a:ext cx="64800" cy="30240"/>
              </p14:xfrm>
            </p:contentPart>
          </mc:Choice>
          <mc:Fallback xmlns="">
            <p:pic>
              <p:nvPicPr>
                <p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06190" y="1981620"/>
                  <a:ext cx="13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14:cNvPr>
                <p14:cNvContentPartPr/>
                <p14:nvPr/>
              </p14:nvContentPartPr>
              <p14:xfrm>
                <a:off x="3318870" y="2034540"/>
                <a:ext cx="282960" cy="126360"/>
              </p14:xfrm>
            </p:contentPart>
          </mc:Choice>
          <mc:Fallback xmlns="">
            <p:pic>
              <p:nvPicPr>
                <p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282870" y="1998900"/>
                  <a:ext cx="354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14:cNvPr>
                <p14:cNvContentPartPr/>
                <p14:nvPr/>
              </p14:nvContentPartPr>
              <p14:xfrm>
                <a:off x="3508590" y="2074500"/>
                <a:ext cx="580320" cy="112680"/>
              </p14:xfrm>
            </p:contentPart>
          </mc:Choice>
          <mc:Fallback xmlns="">
            <p:pic>
              <p:nvPicPr>
                <p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72950" y="2038860"/>
                  <a:ext cx="65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14:cNvPr>
                <p14:cNvContentPartPr/>
                <p14:nvPr/>
              </p14:nvContentPartPr>
              <p14:xfrm>
                <a:off x="3956790" y="2027700"/>
                <a:ext cx="230040" cy="161640"/>
              </p14:xfrm>
            </p:contentPart>
          </mc:Choice>
          <mc:Fallback xmlns="">
            <p:pic>
              <p:nvPicPr>
                <p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21150" y="1992060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14:cNvPr>
                <p14:cNvContentPartPr/>
                <p14:nvPr/>
              </p14:nvContentPartPr>
              <p14:xfrm>
                <a:off x="4200510" y="2041740"/>
                <a:ext cx="16200" cy="16920"/>
              </p14:xfrm>
            </p:contentPart>
          </mc:Choice>
          <mc:Fallback xmlns="">
            <p:pic>
              <p:nvPicPr>
                <p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64510" y="2006100"/>
                  <a:ext cx="87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14:cNvPr>
                <p14:cNvContentPartPr/>
                <p14:nvPr/>
              </p14:nvContentPartPr>
              <p14:xfrm>
                <a:off x="4056510" y="1915380"/>
                <a:ext cx="86040" cy="11160"/>
              </p14:xfrm>
            </p:contentPart>
          </mc:Choice>
          <mc:Fallback xmlns="">
            <p:pic>
              <p:nvPicPr>
                <p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20870" y="1879380"/>
                  <a:ext cx="157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14:cNvPr>
                <p14:cNvContentPartPr/>
                <p14:nvPr/>
              </p14:nvContentPartPr>
              <p14:xfrm>
                <a:off x="3693630" y="1278540"/>
                <a:ext cx="154440" cy="34200"/>
              </p14:xfrm>
            </p:contentPart>
          </mc:Choice>
          <mc:Fallback xmlns="">
            <p:pic>
              <p:nvPicPr>
                <p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57630" y="1242540"/>
                  <a:ext cx="226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14:cNvPr>
                <p14:cNvContentPartPr/>
                <p14:nvPr/>
              </p14:nvContentPartPr>
              <p14:xfrm>
                <a:off x="3438390" y="1154700"/>
                <a:ext cx="533520" cy="172800"/>
              </p14:xfrm>
            </p:contentPart>
          </mc:Choice>
          <mc:Fallback xmlns="">
            <p:pic>
              <p:nvPicPr>
                <p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402750" y="1118700"/>
                  <a:ext cx="605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14:cNvPr>
                <p14:cNvContentPartPr/>
                <p14:nvPr/>
              </p14:nvContentPartPr>
              <p14:xfrm>
                <a:off x="3902430" y="1385100"/>
                <a:ext cx="263880" cy="98280"/>
              </p14:xfrm>
            </p:contentPart>
          </mc:Choice>
          <mc:Fallback xmlns="">
            <p:pic>
              <p:nvPicPr>
                <p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866790" y="1349460"/>
                  <a:ext cx="33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14:cNvPr>
                <p14:cNvContentPartPr/>
                <p14:nvPr/>
              </p14:nvContentPartPr>
              <p14:xfrm>
                <a:off x="4044270" y="1294740"/>
                <a:ext cx="205920" cy="176400"/>
              </p14:xfrm>
            </p:contentPart>
          </mc:Choice>
          <mc:Fallback xmlns="">
            <p:pic>
              <p:nvPicPr>
                <p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08270" y="1259100"/>
                  <a:ext cx="277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14:cNvPr>
                <p14:cNvContentPartPr/>
                <p14:nvPr/>
              </p14:nvContentPartPr>
              <p14:xfrm>
                <a:off x="4222110" y="1598220"/>
                <a:ext cx="71280" cy="21960"/>
              </p14:xfrm>
            </p:contentPart>
          </mc:Choice>
          <mc:Fallback xmlns="">
            <p:pic>
              <p:nvPicPr>
                <p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86470" y="1562220"/>
                  <a:ext cx="142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14:cNvPr>
                <p14:cNvContentPartPr/>
                <p14:nvPr/>
              </p14:nvContentPartPr>
              <p14:xfrm>
                <a:off x="4238310" y="1707660"/>
                <a:ext cx="6120" cy="9360"/>
              </p14:xfrm>
            </p:contentPart>
          </mc:Choice>
          <mc:Fallback xmlns="">
            <p:pic>
              <p:nvPicPr>
                <p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02310" y="1671660"/>
                  <a:ext cx="77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14:cNvPr>
                <p14:cNvContentPartPr/>
                <p14:nvPr/>
              </p14:nvContentPartPr>
              <p14:xfrm>
                <a:off x="4293030" y="1666620"/>
                <a:ext cx="9360" cy="84600"/>
              </p14:xfrm>
            </p:contentPart>
          </mc:Choice>
          <mc:Fallback xmlns="">
            <p:pic>
              <p:nvPicPr>
                <p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57390" y="1630620"/>
                  <a:ext cx="81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14:cNvPr>
                <p14:cNvContentPartPr/>
                <p14:nvPr/>
              </p14:nvContentPartPr>
              <p14:xfrm>
                <a:off x="4500390" y="1202580"/>
                <a:ext cx="146880" cy="87480"/>
              </p14:xfrm>
            </p:contentPart>
          </mc:Choice>
          <mc:Fallback xmlns="">
            <p:pic>
              <p:nvPicPr>
                <p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64390" y="1166580"/>
                  <a:ext cx="218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14:cNvPr>
                <p14:cNvContentPartPr/>
                <p14:nvPr/>
              </p14:nvContentPartPr>
              <p14:xfrm>
                <a:off x="4381590" y="1024740"/>
                <a:ext cx="237600" cy="189720"/>
              </p14:xfrm>
            </p:contentPart>
          </mc:Choice>
          <mc:Fallback xmlns="">
            <p:pic>
              <p:nvPicPr>
                <p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345590" y="988740"/>
                  <a:ext cx="30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14:cNvPr>
                <p14:cNvContentPartPr/>
                <p14:nvPr/>
              </p14:nvContentPartPr>
              <p14:xfrm>
                <a:off x="4350630" y="972180"/>
                <a:ext cx="167760" cy="105120"/>
              </p14:xfrm>
            </p:contentPart>
          </mc:Choice>
          <mc:Fallback xmlns="">
            <p:pic>
              <p:nvPicPr>
                <p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14990" y="936540"/>
                  <a:ext cx="23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14:cNvPr>
                <p14:cNvContentPartPr/>
                <p14:nvPr/>
              </p14:nvContentPartPr>
              <p14:xfrm>
                <a:off x="4691550" y="982620"/>
                <a:ext cx="152640" cy="94320"/>
              </p14:xfrm>
            </p:contentPart>
          </mc:Choice>
          <mc:Fallback xmlns="">
            <p:pic>
              <p:nvPicPr>
                <p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55550" y="946620"/>
                  <a:ext cx="22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14:cNvPr>
                <p14:cNvContentPartPr/>
                <p14:nvPr/>
              </p14:nvContentPartPr>
              <p14:xfrm>
                <a:off x="4548270" y="1827540"/>
                <a:ext cx="112320" cy="25920"/>
              </p14:xfrm>
            </p:contentPart>
          </mc:Choice>
          <mc:Fallback xmlns="">
            <p:pic>
              <p:nvPicPr>
                <p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12630" y="1791900"/>
                  <a:ext cx="183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14:cNvPr>
                <p14:cNvContentPartPr/>
                <p14:nvPr/>
              </p14:nvContentPartPr>
              <p14:xfrm>
                <a:off x="4566990" y="1956060"/>
                <a:ext cx="24120" cy="27360"/>
              </p14:xfrm>
            </p:contentPart>
          </mc:Choice>
          <mc:Fallback xmlns="">
            <p:pic>
              <p:nvPicPr>
                <p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30990" y="1920420"/>
                  <a:ext cx="95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14:cNvPr>
                <p14:cNvContentPartPr/>
                <p14:nvPr/>
              </p14:nvContentPartPr>
              <p14:xfrm>
                <a:off x="4451070" y="2057220"/>
                <a:ext cx="120600" cy="81720"/>
              </p14:xfrm>
            </p:contentPart>
          </mc:Choice>
          <mc:Fallback xmlns="">
            <p:pic>
              <p:nvPicPr>
                <p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415430" y="2021220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14:cNvPr>
                <p14:cNvContentPartPr/>
                <p14:nvPr/>
              </p14:nvContentPartPr>
              <p14:xfrm>
                <a:off x="4452510" y="2216340"/>
                <a:ext cx="112320" cy="73080"/>
              </p14:xfrm>
            </p:contentPart>
          </mc:Choice>
          <mc:Fallback xmlns="">
            <p:pic>
              <p:nvPicPr>
                <p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416510" y="2180700"/>
                  <a:ext cx="183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14:cNvPr>
                <p14:cNvContentPartPr/>
                <p14:nvPr/>
              </p14:nvContentPartPr>
              <p14:xfrm>
                <a:off x="2732430" y="1024740"/>
                <a:ext cx="217080" cy="224640"/>
              </p14:xfrm>
            </p:contentPart>
          </mc:Choice>
          <mc:Fallback xmlns="">
            <p:pic>
              <p:nvPicPr>
                <p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696790" y="988740"/>
                  <a:ext cx="288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14:cNvPr>
                <p14:cNvContentPartPr/>
                <p14:nvPr/>
              </p14:nvContentPartPr>
              <p14:xfrm>
                <a:off x="2839350" y="1185660"/>
                <a:ext cx="78840" cy="118800"/>
              </p14:xfrm>
            </p:contentPart>
          </mc:Choice>
          <mc:Fallback xmlns="">
            <p:pic>
              <p:nvPicPr>
                <p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803710" y="1150020"/>
                  <a:ext cx="150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14:cNvPr>
                <p14:cNvContentPartPr/>
                <p14:nvPr/>
              </p14:nvContentPartPr>
              <p14:xfrm>
                <a:off x="2752590" y="1365300"/>
                <a:ext cx="83520" cy="31680"/>
              </p14:xfrm>
            </p:contentPart>
          </mc:Choice>
          <mc:Fallback xmlns="">
            <p:pic>
              <p:nvPicPr>
                <p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16590" y="1329660"/>
                  <a:ext cx="155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14:cNvPr>
                <p14:cNvContentPartPr/>
                <p14:nvPr/>
              </p14:nvContentPartPr>
              <p14:xfrm>
                <a:off x="3161550" y="968940"/>
                <a:ext cx="60480" cy="55440"/>
              </p14:xfrm>
            </p:contentPart>
          </mc:Choice>
          <mc:Fallback xmlns="">
            <p:pic>
              <p:nvPicPr>
                <p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125910" y="933300"/>
                  <a:ext cx="132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14:cNvPr>
                <p14:cNvContentPartPr/>
                <p14:nvPr/>
              </p14:nvContentPartPr>
              <p14:xfrm>
                <a:off x="3378990" y="914580"/>
                <a:ext cx="40680" cy="73800"/>
              </p14:xfrm>
            </p:contentPart>
          </mc:Choice>
          <mc:Fallback xmlns="">
            <p:pic>
              <p:nvPicPr>
                <p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342990" y="878940"/>
                  <a:ext cx="112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14:cNvPr>
                <p14:cNvContentPartPr/>
                <p14:nvPr/>
              </p14:nvContentPartPr>
              <p14:xfrm>
                <a:off x="3598950" y="1027980"/>
                <a:ext cx="11880" cy="14400"/>
              </p14:xfrm>
            </p:contentPart>
          </mc:Choice>
          <mc:Fallback xmlns="">
            <p:pic>
              <p:nvPicPr>
                <p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562950" y="991980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14:cNvPr>
                <p14:cNvContentPartPr/>
                <p14:nvPr/>
              </p14:nvContentPartPr>
              <p14:xfrm>
                <a:off x="3625590" y="901260"/>
                <a:ext cx="7560" cy="80280"/>
              </p14:xfrm>
            </p:contentPart>
          </mc:Choice>
          <mc:Fallback xmlns="">
            <p:pic>
              <p:nvPicPr>
                <p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589950" y="865620"/>
                  <a:ext cx="79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14:cNvPr>
                <p14:cNvContentPartPr/>
                <p14:nvPr/>
              </p14:nvContentPartPr>
              <p14:xfrm>
                <a:off x="2501670" y="1651860"/>
                <a:ext cx="400680" cy="143640"/>
              </p14:xfrm>
            </p:contentPart>
          </mc:Choice>
          <mc:Fallback xmlns="">
            <p:pic>
              <p:nvPicPr>
                <p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465670" y="1616220"/>
                  <a:ext cx="472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14:cNvPr>
                <p14:cNvContentPartPr/>
                <p14:nvPr/>
              </p14:nvContentPartPr>
              <p14:xfrm>
                <a:off x="2799750" y="1692180"/>
                <a:ext cx="54720" cy="25200"/>
              </p14:xfrm>
            </p:contentPart>
          </mc:Choice>
          <mc:Fallback xmlns="">
            <p:pic>
              <p:nvPicPr>
                <p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763750" y="1656180"/>
                  <a:ext cx="126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14:cNvPr>
                <p14:cNvContentPartPr/>
                <p14:nvPr/>
              </p14:nvContentPartPr>
              <p14:xfrm>
                <a:off x="2740350" y="1742580"/>
                <a:ext cx="89280" cy="42480"/>
              </p14:xfrm>
            </p:contentPart>
          </mc:Choice>
          <mc:Fallback xmlns="">
            <p:pic>
              <p:nvPicPr>
                <p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704350" y="1706940"/>
                  <a:ext cx="160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14:cNvPr>
                <p14:cNvContentPartPr/>
                <p14:nvPr/>
              </p14:nvContentPartPr>
              <p14:xfrm>
                <a:off x="3696870" y="676260"/>
                <a:ext cx="13680" cy="172440"/>
              </p14:xfrm>
            </p:contentPart>
          </mc:Choice>
          <mc:Fallback xmlns="">
            <p:pic>
              <p:nvPicPr>
                <p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660870" y="640620"/>
                  <a:ext cx="85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14:cNvPr>
                <p14:cNvContentPartPr/>
                <p14:nvPr/>
              </p14:nvContentPartPr>
              <p14:xfrm>
                <a:off x="3702630" y="988380"/>
                <a:ext cx="6120" cy="35640"/>
              </p14:xfrm>
            </p:contentPart>
          </mc:Choice>
          <mc:Fallback xmlns="">
            <p:pic>
              <p:nvPicPr>
                <p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666630" y="952380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14:cNvPr>
                <p14:cNvContentPartPr/>
                <p14:nvPr/>
              </p14:nvContentPartPr>
              <p14:xfrm>
                <a:off x="3659790" y="900540"/>
                <a:ext cx="14400" cy="113040"/>
              </p14:xfrm>
            </p:contentPart>
          </mc:Choice>
          <mc:Fallback xmlns="">
            <p:pic>
              <p:nvPicPr>
                <p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23790" y="864900"/>
                  <a:ext cx="8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14:cNvPr>
                <p14:cNvContentPartPr/>
                <p14:nvPr/>
              </p14:nvContentPartPr>
              <p14:xfrm>
                <a:off x="3725310" y="943020"/>
                <a:ext cx="14400" cy="47520"/>
              </p14:xfrm>
            </p:contentPart>
          </mc:Choice>
          <mc:Fallback xmlns="">
            <p:pic>
              <p:nvPicPr>
                <p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89670" y="907020"/>
                  <a:ext cx="8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14:cNvPr>
                <p14:cNvContentPartPr/>
                <p14:nvPr/>
              </p14:nvContentPartPr>
              <p14:xfrm>
                <a:off x="3796590" y="1017180"/>
                <a:ext cx="5400" cy="72000"/>
              </p14:xfrm>
            </p:contentPart>
          </mc:Choice>
          <mc:Fallback xmlns="">
            <p:pic>
              <p:nvPicPr>
                <p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760590" y="981180"/>
                  <a:ext cx="77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14:cNvPr>
                <p14:cNvContentPartPr/>
                <p14:nvPr/>
              </p14:nvContentPartPr>
              <p14:xfrm>
                <a:off x="4055430" y="929340"/>
                <a:ext cx="97560" cy="60480"/>
              </p14:xfrm>
            </p:contentPart>
          </mc:Choice>
          <mc:Fallback xmlns="">
            <p:pic>
              <p:nvPicPr>
                <p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9430" y="893700"/>
                  <a:ext cx="169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14:cNvPr>
                <p14:cNvContentPartPr/>
                <p14:nvPr/>
              </p14:nvContentPartPr>
              <p14:xfrm>
                <a:off x="4169910" y="1002420"/>
                <a:ext cx="40680" cy="39960"/>
              </p14:xfrm>
            </p:contentPart>
          </mc:Choice>
          <mc:Fallback xmlns="">
            <p:pic>
              <p:nvPicPr>
                <p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33910" y="966420"/>
                  <a:ext cx="11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14:cNvPr>
                <p14:cNvContentPartPr/>
                <p14:nvPr/>
              </p14:nvContentPartPr>
              <p14:xfrm>
                <a:off x="4112310" y="1128420"/>
                <a:ext cx="10080" cy="29880"/>
              </p14:xfrm>
            </p:contentPart>
          </mc:Choice>
          <mc:Fallback xmlns="">
            <p:pic>
              <p:nvPicPr>
                <p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076310" y="1092420"/>
                  <a:ext cx="8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14:cNvPr>
                <p14:cNvContentPartPr/>
                <p14:nvPr/>
              </p14:nvContentPartPr>
              <p14:xfrm>
                <a:off x="4323270" y="1139220"/>
                <a:ext cx="93600" cy="96840"/>
              </p14:xfrm>
            </p:contentPart>
          </mc:Choice>
          <mc:Fallback xmlns="">
            <p:pic>
              <p:nvPicPr>
                <p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287270" y="1103220"/>
                  <a:ext cx="165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14:cNvPr>
                <p14:cNvContentPartPr/>
                <p14:nvPr/>
              </p14:nvContentPartPr>
              <p14:xfrm>
                <a:off x="3056070" y="2195100"/>
                <a:ext cx="64440" cy="29160"/>
              </p14:xfrm>
            </p:contentPart>
          </mc:Choice>
          <mc:Fallback xmlns="">
            <p:pic>
              <p:nvPicPr>
                <p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020430" y="2159460"/>
                  <a:ext cx="13608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14:cNvPr>
              <p14:cNvContentPartPr/>
              <p14:nvPr/>
            </p14:nvContentPartPr>
            <p14:xfrm>
              <a:off x="5026710" y="2310300"/>
              <a:ext cx="1855440" cy="666000"/>
            </p14:xfrm>
          </p:contentPart>
        </mc:Choice>
        <mc:Fallback xmlns="">
          <p:pic>
            <p:nvPicPr>
              <p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4991070" y="2274300"/>
                <a:ext cx="192708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14:cNvPr>
              <p14:cNvContentPartPr/>
              <p14:nvPr/>
            </p14:nvContentPartPr>
            <p14:xfrm>
              <a:off x="6666150" y="2745540"/>
              <a:ext cx="267840" cy="262800"/>
            </p14:xfrm>
          </p:contentPart>
        </mc:Choice>
        <mc:Fallback xmlns="">
          <p:pic>
            <p:nvPicPr>
              <p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6630510" y="2709900"/>
                <a:ext cx="3394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14:cNvPr>
              <p14:cNvContentPartPr/>
              <p14:nvPr/>
            </p14:nvContentPartPr>
            <p14:xfrm>
              <a:off x="4712790" y="2681820"/>
              <a:ext cx="1495440" cy="1290600"/>
            </p14:xfrm>
          </p:contentPart>
        </mc:Choice>
        <mc:Fallback xmlns="">
          <p:pic>
            <p:nvPicPr>
              <p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676790" y="2645820"/>
                <a:ext cx="1567080" cy="13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14:cNvPr>
              <p14:cNvContentPartPr/>
              <p14:nvPr/>
            </p14:nvContentPartPr>
            <p14:xfrm>
              <a:off x="5923110" y="3679740"/>
              <a:ext cx="300240" cy="302760"/>
            </p14:xfrm>
          </p:contentPart>
        </mc:Choice>
        <mc:Fallback xmlns="">
          <p:pic>
            <p:nvPicPr>
              <p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887110" y="3643740"/>
                <a:ext cx="37188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29" name="Group 10728">
            <a:extLst>
              <a:ext uri="{FF2B5EF4-FFF2-40B4-BE49-F238E27FC236}">
                <a16:creationId xmlns:a16="http://schemas.microsoft.com/office/drawing/2014/main" id="{38FE87A6-2D5E-F752-35DD-0F63F6F032D1}"/>
              </a:ext>
            </a:extLst>
          </p:cNvPr>
          <p:cNvGrpSpPr/>
          <p:nvPr/>
        </p:nvGrpSpPr>
        <p:grpSpPr>
          <a:xfrm>
            <a:off x="9477073" y="2890665"/>
            <a:ext cx="2047680" cy="2048220"/>
            <a:chOff x="8448870" y="2204100"/>
            <a:chExt cx="3196440" cy="32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14:cNvPr>
                <p14:cNvContentPartPr/>
                <p14:nvPr/>
              </p14:nvContentPartPr>
              <p14:xfrm>
                <a:off x="9624990" y="3441420"/>
                <a:ext cx="642600" cy="588600"/>
              </p14:xfrm>
            </p:contentPart>
          </mc:Choice>
          <mc:Fallback xmlns="">
            <p:pic>
              <p:nvPicPr>
                <p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68819" y="3384459"/>
                  <a:ext cx="754381" cy="70309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72" name="Group 10671">
              <a:extLst>
                <a:ext uri="{FF2B5EF4-FFF2-40B4-BE49-F238E27FC236}">
                  <a16:creationId xmlns:a16="http://schemas.microsoft.com/office/drawing/2014/main" id="{D62FF8E4-80ED-526D-69A1-2DB59FBC00B9}"/>
                </a:ext>
              </a:extLst>
            </p:cNvPr>
            <p:cNvGrpSpPr/>
            <p:nvPr/>
          </p:nvGrpSpPr>
          <p:grpSpPr>
            <a:xfrm>
              <a:off x="9412230" y="3159180"/>
              <a:ext cx="1228680" cy="1276200"/>
              <a:chOff x="9412230" y="3159180"/>
              <a:chExt cx="1228680" cy="127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14:cNvPr>
                  <p14:cNvContentPartPr/>
                  <p14:nvPr/>
                </p14:nvContentPartPr>
                <p14:xfrm>
                  <a:off x="9418710" y="3202740"/>
                  <a:ext cx="498960" cy="591120"/>
                </p14:xfrm>
              </p:contentPart>
            </mc:Choice>
            <mc:Fallback xmlns="">
              <p:pic>
                <p:nvPicPr>
                  <p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362521" y="3145238"/>
                    <a:ext cx="610776" cy="705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14:cNvPr>
                  <p14:cNvContentPartPr/>
                  <p14:nvPr/>
                </p14:nvContentPartPr>
                <p14:xfrm>
                  <a:off x="9412230" y="4002660"/>
                  <a:ext cx="393840" cy="432720"/>
                </p14:xfrm>
              </p:contentPart>
            </mc:Choice>
            <mc:Fallback xmlns="">
              <p:pic>
                <p:nvPicPr>
                  <p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9356047" y="3945194"/>
                    <a:ext cx="505643" cy="547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14:cNvPr>
                  <p14:cNvContentPartPr/>
                  <p14:nvPr/>
                </p14:nvContentPartPr>
                <p14:xfrm>
                  <a:off x="9917310" y="3979260"/>
                  <a:ext cx="465840" cy="299160"/>
                </p14:xfrm>
              </p:contentPart>
            </mc:Choice>
            <mc:Fallback xmlns="">
              <p:pic>
                <p:nvPicPr>
                  <p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9861185" y="3921840"/>
                    <a:ext cx="577529" cy="413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14:cNvPr>
                  <p14:cNvContentPartPr/>
                  <p14:nvPr/>
                </p14:nvContentPartPr>
                <p14:xfrm>
                  <a:off x="10314750" y="3669660"/>
                  <a:ext cx="326160" cy="290160"/>
                </p14:xfrm>
              </p:contentPart>
            </mc:Choice>
            <mc:Fallback xmlns="">
              <p:pic>
                <p:nvPicPr>
                  <p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0259078" y="3612203"/>
                    <a:ext cx="438067" cy="404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14:cNvPr>
                  <p14:cNvContentPartPr/>
                  <p14:nvPr/>
                </p14:nvContentPartPr>
                <p14:xfrm>
                  <a:off x="10104150" y="3159180"/>
                  <a:ext cx="403920" cy="562320"/>
                </p14:xfrm>
              </p:contentPart>
            </mc:Choice>
            <mc:Fallback xmlns="">
              <p:pic>
                <p:nvPicPr>
                  <p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0048534" y="3101683"/>
                    <a:ext cx="515714" cy="67673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79" name="Group 10678">
              <a:extLst>
                <a:ext uri="{FF2B5EF4-FFF2-40B4-BE49-F238E27FC236}">
                  <a16:creationId xmlns:a16="http://schemas.microsoft.com/office/drawing/2014/main" id="{A42EE0FD-D232-9408-DE2F-F7DC1779FD30}"/>
                </a:ext>
              </a:extLst>
            </p:cNvPr>
            <p:cNvGrpSpPr/>
            <p:nvPr/>
          </p:nvGrpSpPr>
          <p:grpSpPr>
            <a:xfrm>
              <a:off x="9020190" y="2653380"/>
              <a:ext cx="1843560" cy="2101320"/>
              <a:chOff x="9020190" y="2653380"/>
              <a:chExt cx="1843560" cy="210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14:cNvPr>
                  <p14:cNvContentPartPr/>
                  <p14:nvPr/>
                </p14:nvContentPartPr>
                <p14:xfrm>
                  <a:off x="10477470" y="3180420"/>
                  <a:ext cx="386280" cy="463320"/>
                </p14:xfrm>
              </p:contentPart>
            </mc:Choice>
            <mc:Fallback xmlns="">
              <p:pic>
                <p:nvPicPr>
                  <p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10421325" y="3122936"/>
                    <a:ext cx="498009" cy="577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14:cNvPr>
                  <p14:cNvContentPartPr/>
                  <p14:nvPr/>
                </p14:nvContentPartPr>
                <p14:xfrm>
                  <a:off x="9664230" y="3888540"/>
                  <a:ext cx="1142640" cy="866160"/>
                </p14:xfrm>
              </p:contentPart>
            </mc:Choice>
            <mc:Fallback xmlns="">
              <p:pic>
                <p:nvPicPr>
                  <p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9608053" y="3831026"/>
                    <a:ext cx="1254432" cy="98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14:cNvPr>
                  <p14:cNvContentPartPr/>
                  <p14:nvPr/>
                </p14:nvContentPartPr>
                <p14:xfrm>
                  <a:off x="9020190" y="3647340"/>
                  <a:ext cx="504000" cy="796320"/>
                </p14:xfrm>
              </p:contentPart>
            </mc:Choice>
            <mc:Fallback xmlns="">
              <p:pic>
                <p:nvPicPr>
                  <p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8964065" y="3589802"/>
                    <a:ext cx="615688" cy="910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14:cNvPr>
                  <p14:cNvContentPartPr/>
                  <p14:nvPr/>
                </p14:nvContentPartPr>
                <p14:xfrm>
                  <a:off x="9282990" y="2653380"/>
                  <a:ext cx="667440" cy="808920"/>
                </p14:xfrm>
              </p:contentPart>
            </mc:Choice>
            <mc:Fallback xmlns="">
              <p:pic>
                <p:nvPicPr>
                  <p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227370" y="2595847"/>
                    <a:ext cx="779242" cy="923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14:cNvPr>
                  <p14:cNvContentPartPr/>
                  <p14:nvPr/>
                </p14:nvContentPartPr>
                <p14:xfrm>
                  <a:off x="9915870" y="2874420"/>
                  <a:ext cx="770760" cy="326160"/>
                </p14:xfrm>
              </p:contentPart>
            </mc:Choice>
            <mc:Fallback xmlns="">
              <p:pic>
                <p:nvPicPr>
                  <p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9860254" y="2816896"/>
                    <a:ext cx="882554" cy="44063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84" name="Group 10683">
              <a:extLst>
                <a:ext uri="{FF2B5EF4-FFF2-40B4-BE49-F238E27FC236}">
                  <a16:creationId xmlns:a16="http://schemas.microsoft.com/office/drawing/2014/main" id="{E285629B-E86C-44A6-C58D-78A6805F6600}"/>
                </a:ext>
              </a:extLst>
            </p:cNvPr>
            <p:cNvGrpSpPr/>
            <p:nvPr/>
          </p:nvGrpSpPr>
          <p:grpSpPr>
            <a:xfrm>
              <a:off x="9257790" y="4237740"/>
              <a:ext cx="1560240" cy="708480"/>
              <a:chOff x="9257790" y="4237740"/>
              <a:chExt cx="1560240" cy="70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14:cNvPr>
                  <p14:cNvContentPartPr/>
                  <p14:nvPr/>
                </p14:nvContentPartPr>
                <p14:xfrm>
                  <a:off x="10432110" y="4237740"/>
                  <a:ext cx="385920" cy="540360"/>
                </p14:xfrm>
              </p:contentPart>
            </mc:Choice>
            <mc:Fallback xmlns="">
              <p:pic>
                <p:nvPicPr>
                  <p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10375935" y="4180255"/>
                    <a:ext cx="497708" cy="654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14:cNvPr>
                  <p14:cNvContentPartPr/>
                  <p14:nvPr/>
                </p14:nvContentPartPr>
                <p14:xfrm>
                  <a:off x="9257790" y="4530780"/>
                  <a:ext cx="1011600" cy="415440"/>
                </p14:xfrm>
              </p:contentPart>
            </mc:Choice>
            <mc:Fallback xmlns="">
              <p:pic>
                <p:nvPicPr>
                  <p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201590" y="4473319"/>
                    <a:ext cx="1123438" cy="52978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14:cNvPr>
                <p14:cNvContentPartPr/>
                <p14:nvPr/>
              </p14:nvContentPartPr>
              <p14:xfrm>
                <a:off x="8935950" y="4045860"/>
                <a:ext cx="260640" cy="172080"/>
              </p14:xfrm>
            </p:contentPart>
          </mc:Choice>
          <mc:Fallback xmlns="">
            <p:pic>
              <p:nvPicPr>
                <p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879778" y="3988308"/>
                  <a:ext cx="372423" cy="2866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91" name="Group 10690">
              <a:extLst>
                <a:ext uri="{FF2B5EF4-FFF2-40B4-BE49-F238E27FC236}">
                  <a16:creationId xmlns:a16="http://schemas.microsoft.com/office/drawing/2014/main" id="{5D1C10DB-1761-BAD5-1826-6885A59FBB47}"/>
                </a:ext>
              </a:extLst>
            </p:cNvPr>
            <p:cNvGrpSpPr/>
            <p:nvPr/>
          </p:nvGrpSpPr>
          <p:grpSpPr>
            <a:xfrm>
              <a:off x="8783670" y="4390020"/>
              <a:ext cx="884520" cy="831240"/>
              <a:chOff x="8783670" y="4390020"/>
              <a:chExt cx="884520" cy="83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14:cNvPr>
                  <p14:cNvContentPartPr/>
                  <p14:nvPr/>
                </p14:nvContentPartPr>
                <p14:xfrm>
                  <a:off x="8832630" y="4390020"/>
                  <a:ext cx="339480" cy="132840"/>
                </p14:xfrm>
              </p:contentPart>
            </mc:Choice>
            <mc:Fallback xmlns="">
              <p:pic>
                <p:nvPicPr>
                  <p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8776518" y="4332514"/>
                    <a:ext cx="451144" cy="2472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14:cNvPr>
                  <p14:cNvContentPartPr/>
                  <p14:nvPr/>
                </p14:nvContentPartPr>
                <p14:xfrm>
                  <a:off x="8783670" y="4647060"/>
                  <a:ext cx="417960" cy="558360"/>
                </p14:xfrm>
              </p:contentPart>
            </mc:Choice>
            <mc:Fallback xmlns="">
              <p:pic>
                <p:nvPicPr>
                  <p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8727493" y="4589556"/>
                    <a:ext cx="529753" cy="672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14:cNvPr>
                  <p14:cNvContentPartPr/>
                  <p14:nvPr/>
                </p14:nvContentPartPr>
                <p14:xfrm>
                  <a:off x="8918670" y="4739220"/>
                  <a:ext cx="425880" cy="482040"/>
                </p14:xfrm>
              </p:contentPart>
            </mc:Choice>
            <mc:Fallback xmlns="">
              <p:pic>
                <p:nvPicPr>
                  <p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8862485" y="4682273"/>
                    <a:ext cx="537688" cy="596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14:cNvPr>
                  <p14:cNvContentPartPr/>
                  <p14:nvPr/>
                </p14:nvContentPartPr>
                <p14:xfrm>
                  <a:off x="9375150" y="4806540"/>
                  <a:ext cx="293040" cy="257760"/>
                </p14:xfrm>
              </p:contentPart>
            </mc:Choice>
            <mc:Fallback xmlns="">
              <p:pic>
                <p:nvPicPr>
                  <p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319012" y="4749004"/>
                    <a:ext cx="404754" cy="3722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98" name="Group 10697">
              <a:extLst>
                <a:ext uri="{FF2B5EF4-FFF2-40B4-BE49-F238E27FC236}">
                  <a16:creationId xmlns:a16="http://schemas.microsoft.com/office/drawing/2014/main" id="{E6623991-1D4B-6994-7CA4-F460B2D6A70E}"/>
                </a:ext>
              </a:extLst>
            </p:cNvPr>
            <p:cNvGrpSpPr/>
            <p:nvPr/>
          </p:nvGrpSpPr>
          <p:grpSpPr>
            <a:xfrm>
              <a:off x="9137910" y="2204100"/>
              <a:ext cx="2103120" cy="1668960"/>
              <a:chOff x="9137910" y="2204100"/>
              <a:chExt cx="2103120" cy="166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14:cNvPr>
                  <p14:cNvContentPartPr/>
                  <p14:nvPr/>
                </p14:nvContentPartPr>
                <p14:xfrm>
                  <a:off x="9969150" y="2720700"/>
                  <a:ext cx="734400" cy="231480"/>
                </p14:xfrm>
              </p:contentPart>
            </mc:Choice>
            <mc:Fallback xmlns="">
              <p:pic>
                <p:nvPicPr>
                  <p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9912960" y="2663261"/>
                    <a:ext cx="846218" cy="345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14:cNvPr>
                  <p14:cNvContentPartPr/>
                  <p14:nvPr/>
                </p14:nvContentPartPr>
                <p14:xfrm>
                  <a:off x="10483950" y="3155580"/>
                  <a:ext cx="484920" cy="717480"/>
                </p14:xfrm>
              </p:contentPart>
            </mc:Choice>
            <mc:Fallback xmlns="">
              <p:pic>
                <p:nvPicPr>
                  <p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427825" y="3098090"/>
                    <a:ext cx="596609" cy="831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14:cNvPr>
                  <p14:cNvContentPartPr/>
                  <p14:nvPr/>
                </p14:nvContentPartPr>
                <p14:xfrm>
                  <a:off x="9137910" y="2962260"/>
                  <a:ext cx="247680" cy="583560"/>
                </p14:xfrm>
              </p:contentPart>
            </mc:Choice>
            <mc:Fallback xmlns="">
              <p:pic>
                <p:nvPicPr>
                  <p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9082308" y="2905341"/>
                    <a:ext cx="359445" cy="697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14:cNvPr>
                  <p14:cNvContentPartPr/>
                  <p14:nvPr/>
                </p14:nvContentPartPr>
                <p14:xfrm>
                  <a:off x="9371910" y="2204100"/>
                  <a:ext cx="274680" cy="500040"/>
                </p14:xfrm>
              </p:contentPart>
            </mc:Choice>
            <mc:Fallback xmlns="">
              <p:pic>
                <p:nvPicPr>
                  <p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9316300" y="2147199"/>
                    <a:ext cx="386462" cy="614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14:cNvPr>
                  <p14:cNvContentPartPr/>
                  <p14:nvPr/>
                </p14:nvContentPartPr>
                <p14:xfrm>
                  <a:off x="9577470" y="2430900"/>
                  <a:ext cx="118800" cy="165240"/>
                </p14:xfrm>
              </p:contentPart>
            </mc:Choice>
            <mc:Fallback xmlns="">
              <p:pic>
                <p:nvPicPr>
                  <p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9521432" y="2374099"/>
                    <a:ext cx="230315" cy="279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14:cNvPr>
                  <p14:cNvContentPartPr/>
                  <p14:nvPr/>
                </p14:nvContentPartPr>
                <p14:xfrm>
                  <a:off x="9757830" y="2428380"/>
                  <a:ext cx="378000" cy="290880"/>
                </p14:xfrm>
              </p:contentPart>
            </mc:Choice>
            <mc:Fallback xmlns="">
              <p:pic>
                <p:nvPicPr>
                  <p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9701664" y="2371469"/>
                    <a:ext cx="489771" cy="405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14:cNvPr>
                  <p14:cNvContentPartPr/>
                  <p14:nvPr/>
                </p14:nvContentPartPr>
                <p14:xfrm>
                  <a:off x="10677270" y="2917980"/>
                  <a:ext cx="454320" cy="553680"/>
                </p14:xfrm>
              </p:contentPart>
            </mc:Choice>
            <mc:Fallback xmlns="">
              <p:pic>
                <p:nvPicPr>
                  <p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0621112" y="2860485"/>
                    <a:ext cx="566075" cy="668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14:cNvPr>
                  <p14:cNvContentPartPr/>
                  <p14:nvPr/>
                </p14:nvContentPartPr>
                <p14:xfrm>
                  <a:off x="11169750" y="3618900"/>
                  <a:ext cx="71280" cy="212040"/>
                </p14:xfrm>
              </p:contentPart>
            </mc:Choice>
            <mc:Fallback xmlns="">
              <p:pic>
                <p:nvPicPr>
                  <p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1113624" y="3561437"/>
                    <a:ext cx="182971" cy="3263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3" name="Group 10722">
              <a:extLst>
                <a:ext uri="{FF2B5EF4-FFF2-40B4-BE49-F238E27FC236}">
                  <a16:creationId xmlns:a16="http://schemas.microsoft.com/office/drawing/2014/main" id="{933F2524-2A91-600D-6DC0-2711EF9804A9}"/>
                </a:ext>
              </a:extLst>
            </p:cNvPr>
            <p:cNvGrpSpPr/>
            <p:nvPr/>
          </p:nvGrpSpPr>
          <p:grpSpPr>
            <a:xfrm>
              <a:off x="9199470" y="4756860"/>
              <a:ext cx="1716840" cy="720360"/>
              <a:chOff x="9199470" y="4756860"/>
              <a:chExt cx="1716840" cy="72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14:cNvPr>
                  <p14:cNvContentPartPr/>
                  <p14:nvPr/>
                </p14:nvContentPartPr>
                <p14:xfrm>
                  <a:off x="9199470" y="4944780"/>
                  <a:ext cx="160560" cy="313560"/>
                </p14:xfrm>
              </p:contentPart>
            </mc:Choice>
            <mc:Fallback xmlns="">
              <p:pic>
                <p:nvPicPr>
                  <p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9143330" y="4887821"/>
                    <a:ext cx="272278" cy="428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14:cNvPr>
                  <p14:cNvContentPartPr/>
                  <p14:nvPr/>
                </p14:nvContentPartPr>
                <p14:xfrm>
                  <a:off x="9475230" y="5047740"/>
                  <a:ext cx="208440" cy="282960"/>
                </p14:xfrm>
              </p:contentPart>
            </mc:Choice>
            <mc:Fallback xmlns="">
              <p:pic>
                <p:nvPicPr>
                  <p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9419047" y="4990228"/>
                    <a:ext cx="320245" cy="397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14:cNvPr>
                  <p14:cNvContentPartPr/>
                  <p14:nvPr/>
                </p14:nvContentPartPr>
                <p14:xfrm>
                  <a:off x="9779430" y="5238900"/>
                  <a:ext cx="10440" cy="48240"/>
                </p14:xfrm>
              </p:contentPart>
            </mc:Choice>
            <mc:Fallback xmlns="">
              <p:pic>
                <p:nvPicPr>
                  <p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724483" y="5181471"/>
                    <a:ext cx="119785" cy="162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14:cNvPr>
                  <p14:cNvContentPartPr/>
                  <p14:nvPr/>
                </p14:nvContentPartPr>
                <p14:xfrm>
                  <a:off x="9452550" y="5067180"/>
                  <a:ext cx="306720" cy="410040"/>
                </p14:xfrm>
              </p:contentPart>
            </mc:Choice>
            <mc:Fallback xmlns="">
              <p:pic>
                <p:nvPicPr>
                  <p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9396374" y="5009671"/>
                    <a:ext cx="418510" cy="524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14:cNvPr>
                  <p14:cNvContentPartPr/>
                  <p14:nvPr/>
                </p14:nvContentPartPr>
                <p14:xfrm>
                  <a:off x="9287670" y="4904100"/>
                  <a:ext cx="305280" cy="450360"/>
                </p14:xfrm>
              </p:contentPart>
            </mc:Choice>
            <mc:Fallback xmlns="">
              <p:pic>
                <p:nvPicPr>
                  <p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9231449" y="4846583"/>
                    <a:ext cx="417160" cy="56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14:cNvPr>
                  <p14:cNvContentPartPr/>
                  <p14:nvPr/>
                </p14:nvContentPartPr>
                <p14:xfrm>
                  <a:off x="10060590" y="5001660"/>
                  <a:ext cx="84600" cy="100800"/>
                </p14:xfrm>
              </p:contentPart>
            </mc:Choice>
            <mc:Fallback xmlns="">
              <p:pic>
                <p:nvPicPr>
                  <p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0004564" y="4944636"/>
                    <a:ext cx="196093" cy="215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14:cNvPr>
                  <p14:cNvContentPartPr/>
                  <p14:nvPr/>
                </p14:nvContentPartPr>
                <p14:xfrm>
                  <a:off x="9968070" y="4929300"/>
                  <a:ext cx="372960" cy="322920"/>
                </p14:xfrm>
              </p:contentPart>
            </mc:Choice>
            <mc:Fallback xmlns="">
              <p:pic>
                <p:nvPicPr>
                  <p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9911901" y="4871841"/>
                    <a:ext cx="484736" cy="437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14:cNvPr>
                  <p14:cNvContentPartPr/>
                  <p14:nvPr/>
                </p14:nvContentPartPr>
                <p14:xfrm>
                  <a:off x="10297830" y="4756860"/>
                  <a:ext cx="618480" cy="594720"/>
                </p14:xfrm>
              </p:contentPart>
            </mc:Choice>
            <mc:Fallback xmlns="">
              <p:pic>
                <p:nvPicPr>
                  <p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0241656" y="4699344"/>
                    <a:ext cx="730267" cy="709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2" name="Group 10721">
              <a:extLst>
                <a:ext uri="{FF2B5EF4-FFF2-40B4-BE49-F238E27FC236}">
                  <a16:creationId xmlns:a16="http://schemas.microsoft.com/office/drawing/2014/main" id="{D259329A-17ED-23CB-8B43-26474EEA8115}"/>
                </a:ext>
              </a:extLst>
            </p:cNvPr>
            <p:cNvGrpSpPr/>
            <p:nvPr/>
          </p:nvGrpSpPr>
          <p:grpSpPr>
            <a:xfrm>
              <a:off x="10829910" y="3400380"/>
              <a:ext cx="815400" cy="920880"/>
              <a:chOff x="10829910" y="3400380"/>
              <a:chExt cx="815400" cy="92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14:cNvPr>
                  <p14:cNvContentPartPr/>
                  <p14:nvPr/>
                </p14:nvContentPartPr>
                <p14:xfrm>
                  <a:off x="10829910" y="3761100"/>
                  <a:ext cx="815400" cy="560160"/>
                </p14:xfrm>
              </p:contentPart>
            </mc:Choice>
            <mc:Fallback xmlns="">
              <p:pic>
                <p:nvPicPr>
                  <p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0773714" y="3704164"/>
                    <a:ext cx="927229" cy="674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14:cNvPr>
                  <p14:cNvContentPartPr/>
                  <p14:nvPr/>
                </p14:nvContentPartPr>
                <p14:xfrm>
                  <a:off x="10941870" y="3400380"/>
                  <a:ext cx="460440" cy="421560"/>
                </p14:xfrm>
              </p:contentPart>
            </mc:Choice>
            <mc:Fallback xmlns="">
              <p:pic>
                <p:nvPicPr>
                  <p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0885650" y="3342868"/>
                    <a:ext cx="572317" cy="5360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1" name="Group 10720">
              <a:extLst>
                <a:ext uri="{FF2B5EF4-FFF2-40B4-BE49-F238E27FC236}">
                  <a16:creationId xmlns:a16="http://schemas.microsoft.com/office/drawing/2014/main" id="{1875A8B2-5B2C-C2E5-EB90-408BED24EE2B}"/>
                </a:ext>
              </a:extLst>
            </p:cNvPr>
            <p:cNvGrpSpPr/>
            <p:nvPr/>
          </p:nvGrpSpPr>
          <p:grpSpPr>
            <a:xfrm>
              <a:off x="10863750" y="2946420"/>
              <a:ext cx="145080" cy="149040"/>
              <a:chOff x="10863750" y="2946420"/>
              <a:chExt cx="145080" cy="14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14:cNvPr>
                  <p14:cNvContentPartPr/>
                  <p14:nvPr/>
                </p14:nvContentPartPr>
                <p14:xfrm>
                  <a:off x="10863750" y="3013740"/>
                  <a:ext cx="113040" cy="81720"/>
                </p14:xfrm>
              </p:contentPart>
            </mc:Choice>
            <mc:Fallback xmlns="">
              <p:pic>
                <p:nvPicPr>
                  <p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10807511" y="2956191"/>
                    <a:ext cx="224955" cy="196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14:cNvPr>
                  <p14:cNvContentPartPr/>
                  <p14:nvPr/>
                </p14:nvContentPartPr>
                <p14:xfrm>
                  <a:off x="10878150" y="2946420"/>
                  <a:ext cx="130680" cy="38160"/>
                </p14:xfrm>
              </p:contentPart>
            </mc:Choice>
            <mc:Fallback xmlns="">
              <p:pic>
                <p:nvPicPr>
                  <p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10822625" y="2889465"/>
                    <a:ext cx="242291" cy="15150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14:cNvPr>
                <p14:cNvContentPartPr/>
                <p14:nvPr/>
              </p14:nvContentPartPr>
              <p14:xfrm>
                <a:off x="10302150" y="2335500"/>
                <a:ext cx="601560" cy="454320"/>
              </p14:xfrm>
            </p:contentPart>
          </mc:Choice>
          <mc:Fallback xmlns="">
            <p:pic>
              <p:nvPicPr>
                <p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245982" y="2278566"/>
                  <a:ext cx="713334" cy="56876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728" name="Group 10727">
              <a:extLst>
                <a:ext uri="{FF2B5EF4-FFF2-40B4-BE49-F238E27FC236}">
                  <a16:creationId xmlns:a16="http://schemas.microsoft.com/office/drawing/2014/main" id="{AF165859-BB6D-E5F2-B238-0FBDA4752F81}"/>
                </a:ext>
              </a:extLst>
            </p:cNvPr>
            <p:cNvGrpSpPr/>
            <p:nvPr/>
          </p:nvGrpSpPr>
          <p:grpSpPr>
            <a:xfrm>
              <a:off x="8533110" y="2494260"/>
              <a:ext cx="786960" cy="1207080"/>
              <a:chOff x="8533110" y="2494260"/>
              <a:chExt cx="786960" cy="120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14:cNvPr>
                  <p14:cNvContentPartPr/>
                  <p14:nvPr/>
                </p14:nvContentPartPr>
                <p14:xfrm>
                  <a:off x="8995350" y="3647700"/>
                  <a:ext cx="10440" cy="24480"/>
                </p14:xfrm>
              </p:contentPart>
            </mc:Choice>
            <mc:Fallback xmlns="">
              <p:pic>
                <p:nvPicPr>
                  <p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8940952" y="3590770"/>
                    <a:ext cx="119785" cy="137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14:cNvPr>
                  <p14:cNvContentPartPr/>
                  <p14:nvPr/>
                </p14:nvContentPartPr>
                <p14:xfrm>
                  <a:off x="8943150" y="3532140"/>
                  <a:ext cx="326880" cy="37440"/>
                </p14:xfrm>
              </p:contentPart>
            </mc:Choice>
            <mc:Fallback xmlns="">
              <p:pic>
                <p:nvPicPr>
                  <p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8886985" y="3474540"/>
                    <a:ext cx="438648" cy="152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14:cNvPr>
                  <p14:cNvContentPartPr/>
                  <p14:nvPr/>
                </p14:nvContentPartPr>
                <p14:xfrm>
                  <a:off x="8831910" y="3623940"/>
                  <a:ext cx="363240" cy="28440"/>
                </p14:xfrm>
              </p:contentPart>
            </mc:Choice>
            <mc:Fallback xmlns="">
              <p:pic>
                <p:nvPicPr>
                  <p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8776329" y="3567629"/>
                    <a:ext cx="474963" cy="141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14:cNvPr>
                  <p14:cNvContentPartPr/>
                  <p14:nvPr/>
                </p14:nvContentPartPr>
                <p14:xfrm>
                  <a:off x="9029190" y="2494260"/>
                  <a:ext cx="290880" cy="451440"/>
                </p14:xfrm>
              </p:contentPart>
            </mc:Choice>
            <mc:Fallback xmlns="">
              <p:pic>
                <p:nvPicPr>
                  <p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8973036" y="2436752"/>
                    <a:ext cx="402627" cy="565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14:cNvPr>
                  <p14:cNvContentPartPr/>
                  <p14:nvPr/>
                </p14:nvContentPartPr>
                <p14:xfrm>
                  <a:off x="8533110" y="2934540"/>
                  <a:ext cx="516960" cy="766800"/>
                </p14:xfrm>
              </p:contentPart>
            </mc:Choice>
            <mc:Fallback xmlns="">
              <p:pic>
                <p:nvPicPr>
                  <p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8476919" y="2877016"/>
                    <a:ext cx="628781" cy="881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7" name="Group 10726">
              <a:extLst>
                <a:ext uri="{FF2B5EF4-FFF2-40B4-BE49-F238E27FC236}">
                  <a16:creationId xmlns:a16="http://schemas.microsoft.com/office/drawing/2014/main" id="{6C33938F-E3C5-AE2D-2324-88144F0E8999}"/>
                </a:ext>
              </a:extLst>
            </p:cNvPr>
            <p:cNvGrpSpPr/>
            <p:nvPr/>
          </p:nvGrpSpPr>
          <p:grpSpPr>
            <a:xfrm>
              <a:off x="8448870" y="3888900"/>
              <a:ext cx="711360" cy="673560"/>
              <a:chOff x="8448870" y="3888900"/>
              <a:chExt cx="711360" cy="67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14:cNvPr>
                  <p14:cNvContentPartPr/>
                  <p14:nvPr/>
                </p14:nvContentPartPr>
                <p14:xfrm>
                  <a:off x="8728230" y="3888900"/>
                  <a:ext cx="264960" cy="34920"/>
                </p14:xfrm>
              </p:contentPart>
            </mc:Choice>
            <mc:Fallback xmlns="">
              <p:pic>
                <p:nvPicPr>
                  <p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8672094" y="3831654"/>
                    <a:ext cx="376670" cy="148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14:cNvPr>
                  <p14:cNvContentPartPr/>
                  <p14:nvPr/>
                </p14:nvContentPartPr>
                <p14:xfrm>
                  <a:off x="8682870" y="4039740"/>
                  <a:ext cx="477360" cy="260280"/>
                </p14:xfrm>
              </p:contentPart>
            </mc:Choice>
            <mc:Fallback xmlns="">
              <p:pic>
                <p:nvPicPr>
                  <p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8626710" y="3982283"/>
                    <a:ext cx="589118" cy="374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14:cNvPr>
                  <p14:cNvContentPartPr/>
                  <p14:nvPr/>
                </p14:nvContentPartPr>
                <p14:xfrm>
                  <a:off x="8448870" y="3933540"/>
                  <a:ext cx="335160" cy="628920"/>
                </p14:xfrm>
              </p:contentPart>
            </mc:Choice>
            <mc:Fallback xmlns="">
              <p:pic>
                <p:nvPicPr>
                  <p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8392729" y="3876052"/>
                    <a:ext cx="446880" cy="74332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744" name="Group 10743">
            <a:extLst>
              <a:ext uri="{FF2B5EF4-FFF2-40B4-BE49-F238E27FC236}">
                <a16:creationId xmlns:a16="http://schemas.microsoft.com/office/drawing/2014/main" id="{26AB79E5-CD07-424B-6481-5E7B91B3FADE}"/>
              </a:ext>
            </a:extLst>
          </p:cNvPr>
          <p:cNvGrpSpPr/>
          <p:nvPr/>
        </p:nvGrpSpPr>
        <p:grpSpPr>
          <a:xfrm>
            <a:off x="8538510" y="4546620"/>
            <a:ext cx="1017720" cy="336600"/>
            <a:chOff x="8538510" y="4546620"/>
            <a:chExt cx="10177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14:cNvPr>
                <p14:cNvContentPartPr/>
                <p14:nvPr/>
              </p14:nvContentPartPr>
              <p14:xfrm>
                <a:off x="8538510" y="4628700"/>
                <a:ext cx="899280" cy="254520"/>
              </p14:xfrm>
            </p:contentPart>
          </mc:Choice>
          <mc:Fallback xmlns="">
            <p:pic>
              <p:nvPicPr>
                <p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502870" y="4592700"/>
                  <a:ext cx="970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14:cNvPr>
                <p14:cNvContentPartPr/>
                <p14:nvPr/>
              </p14:nvContentPartPr>
              <p14:xfrm>
                <a:off x="9287670" y="4546620"/>
                <a:ext cx="268560" cy="189000"/>
              </p14:xfrm>
            </p:contentPart>
          </mc:Choice>
          <mc:Fallback xmlns="">
            <p:pic>
              <p:nvPicPr>
                <p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251670" y="4510620"/>
                  <a:ext cx="34020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14:cNvPr>
              <p14:cNvContentPartPr/>
              <p14:nvPr/>
            </p14:nvContentPartPr>
            <p14:xfrm>
              <a:off x="8715270" y="3621060"/>
              <a:ext cx="615240" cy="89280"/>
            </p14:xfrm>
          </p:contentPart>
        </mc:Choice>
        <mc:Fallback xmlns="">
          <p:pic>
            <p:nvPicPr>
              <p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8679630" y="3585060"/>
                <a:ext cx="6868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14:cNvPr>
              <p14:cNvContentPartPr/>
              <p14:nvPr/>
            </p14:nvContentPartPr>
            <p14:xfrm>
              <a:off x="9214950" y="3562380"/>
              <a:ext cx="173160" cy="214560"/>
            </p14:xfrm>
          </p:contentPart>
        </mc:Choice>
        <mc:Fallback xmlns="">
          <p:pic>
            <p:nvPicPr>
              <p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179310" y="3526380"/>
                <a:ext cx="244800" cy="28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56" name="Group 10755">
            <a:extLst>
              <a:ext uri="{FF2B5EF4-FFF2-40B4-BE49-F238E27FC236}">
                <a16:creationId xmlns:a16="http://schemas.microsoft.com/office/drawing/2014/main" id="{E5BBA39D-9B4A-E8B0-D1D1-0FA786CB1632}"/>
              </a:ext>
            </a:extLst>
          </p:cNvPr>
          <p:cNvGrpSpPr/>
          <p:nvPr/>
        </p:nvGrpSpPr>
        <p:grpSpPr>
          <a:xfrm>
            <a:off x="8715270" y="2313180"/>
            <a:ext cx="1006560" cy="640080"/>
            <a:chOff x="8715270" y="2313180"/>
            <a:chExt cx="100656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14:cNvPr>
                <p14:cNvContentPartPr/>
                <p14:nvPr/>
              </p14:nvContentPartPr>
              <p14:xfrm>
                <a:off x="8715270" y="2313180"/>
                <a:ext cx="966600" cy="618840"/>
              </p14:xfrm>
            </p:contentPart>
          </mc:Choice>
          <mc:Fallback xmlns="">
            <p:pic>
              <p:nvPicPr>
                <p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679270" y="2277540"/>
                  <a:ext cx="103824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14:cNvPr>
                <p14:cNvContentPartPr/>
                <p14:nvPr/>
              </p14:nvContentPartPr>
              <p14:xfrm>
                <a:off x="9428070" y="2762820"/>
                <a:ext cx="293760" cy="190440"/>
              </p14:xfrm>
            </p:contentPart>
          </mc:Choice>
          <mc:Fallback xmlns="">
            <p:pic>
              <p:nvPicPr>
                <p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92430" y="2727180"/>
                  <a:ext cx="36540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4" name="Group 10763">
            <a:extLst>
              <a:ext uri="{FF2B5EF4-FFF2-40B4-BE49-F238E27FC236}">
                <a16:creationId xmlns:a16="http://schemas.microsoft.com/office/drawing/2014/main" id="{01B89201-56F9-E5F2-3BA8-9709F78A8014}"/>
              </a:ext>
            </a:extLst>
          </p:cNvPr>
          <p:cNvGrpSpPr/>
          <p:nvPr/>
        </p:nvGrpSpPr>
        <p:grpSpPr>
          <a:xfrm>
            <a:off x="10572150" y="4945500"/>
            <a:ext cx="984960" cy="1351800"/>
            <a:chOff x="10572150" y="4945500"/>
            <a:chExt cx="984960" cy="13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14:cNvPr>
                <p14:cNvContentPartPr/>
                <p14:nvPr/>
              </p14:nvContentPartPr>
              <p14:xfrm>
                <a:off x="11148150" y="4945500"/>
                <a:ext cx="264600" cy="996480"/>
              </p14:xfrm>
            </p:contentPart>
          </mc:Choice>
          <mc:Fallback xmlns="">
            <p:pic>
              <p:nvPicPr>
                <p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1112150" y="4909500"/>
                  <a:ext cx="33624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14:cNvPr>
                <p14:cNvContentPartPr/>
                <p14:nvPr/>
              </p14:nvContentPartPr>
              <p14:xfrm>
                <a:off x="11257230" y="5739660"/>
                <a:ext cx="299880" cy="238320"/>
              </p14:xfrm>
            </p:contentPart>
          </mc:Choice>
          <mc:Fallback xmlns="">
            <p:pic>
              <p:nvPicPr>
                <p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1221230" y="5703660"/>
                  <a:ext cx="371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14:cNvPr>
                <p14:cNvContentPartPr/>
                <p14:nvPr/>
              </p14:nvContentPartPr>
              <p14:xfrm>
                <a:off x="10572150" y="5928660"/>
                <a:ext cx="389880" cy="368640"/>
              </p14:xfrm>
            </p:contentPart>
          </mc:Choice>
          <mc:Fallback xmlns="">
            <p:pic>
              <p:nvPicPr>
                <p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536150" y="5892660"/>
                  <a:ext cx="46152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9" name="Group 10768">
            <a:extLst>
              <a:ext uri="{FF2B5EF4-FFF2-40B4-BE49-F238E27FC236}">
                <a16:creationId xmlns:a16="http://schemas.microsoft.com/office/drawing/2014/main" id="{B3DE1B63-9947-B417-E296-0B2F6DA68991}"/>
              </a:ext>
            </a:extLst>
          </p:cNvPr>
          <p:cNvGrpSpPr/>
          <p:nvPr/>
        </p:nvGrpSpPr>
        <p:grpSpPr>
          <a:xfrm>
            <a:off x="11336430" y="2213879"/>
            <a:ext cx="279720" cy="899280"/>
            <a:chOff x="11236710" y="1918260"/>
            <a:chExt cx="279720" cy="89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14:cNvPr>
                <p14:cNvContentPartPr/>
                <p14:nvPr/>
              </p14:nvContentPartPr>
              <p14:xfrm>
                <a:off x="11236710" y="1981260"/>
                <a:ext cx="231120" cy="836280"/>
              </p14:xfrm>
            </p:contentPart>
          </mc:Choice>
          <mc:Fallback xmlns="">
            <p:pic>
              <p:nvPicPr>
                <p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201070" y="1945260"/>
                  <a:ext cx="30276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14:cNvPr>
                <p14:cNvContentPartPr/>
                <p14:nvPr/>
              </p14:nvContentPartPr>
              <p14:xfrm>
                <a:off x="11248230" y="1918260"/>
                <a:ext cx="268200" cy="287640"/>
              </p14:xfrm>
            </p:contentPart>
          </mc:Choice>
          <mc:Fallback xmlns="">
            <p:pic>
              <p:nvPicPr>
                <p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212590" y="1882620"/>
                  <a:ext cx="339840" cy="35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14:cNvPr>
              <p14:cNvContentPartPr/>
              <p14:nvPr/>
            </p14:nvContentPartPr>
            <p14:xfrm>
              <a:off x="10750440" y="1691751"/>
              <a:ext cx="231120" cy="212040"/>
            </p14:xfrm>
          </p:contentPart>
        </mc:Choice>
        <mc:Fallback xmlns="">
          <p:pic>
            <p:nvPicPr>
              <p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10714440" y="1656111"/>
                <a:ext cx="30276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78" name="Group 10777">
            <a:extLst>
              <a:ext uri="{FF2B5EF4-FFF2-40B4-BE49-F238E27FC236}">
                <a16:creationId xmlns:a16="http://schemas.microsoft.com/office/drawing/2014/main" id="{CD53180E-5767-C236-3B02-C76BDCBE3569}"/>
              </a:ext>
            </a:extLst>
          </p:cNvPr>
          <p:cNvGrpSpPr/>
          <p:nvPr/>
        </p:nvGrpSpPr>
        <p:grpSpPr>
          <a:xfrm>
            <a:off x="10926840" y="1164351"/>
            <a:ext cx="426960" cy="481320"/>
            <a:chOff x="10946550" y="994500"/>
            <a:chExt cx="4269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14:cNvPr>
                <p14:cNvContentPartPr/>
                <p14:nvPr/>
              </p14:nvContentPartPr>
              <p14:xfrm>
                <a:off x="10946550" y="994500"/>
                <a:ext cx="30240" cy="463320"/>
              </p14:xfrm>
            </p:contentPart>
          </mc:Choice>
          <mc:Fallback xmlns="">
            <p:pic>
              <p:nvPicPr>
                <p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10910" y="958860"/>
                  <a:ext cx="1018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14:cNvPr>
                <p14:cNvContentPartPr/>
                <p14:nvPr/>
              </p14:nvContentPartPr>
              <p14:xfrm>
                <a:off x="11015670" y="1091340"/>
                <a:ext cx="357840" cy="384480"/>
              </p14:xfrm>
            </p:contentPart>
          </mc:Choice>
          <mc:Fallback xmlns="">
            <p:pic>
              <p:nvPicPr>
                <p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980030" y="1055340"/>
                  <a:ext cx="42948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77" name="Group 10776">
            <a:extLst>
              <a:ext uri="{FF2B5EF4-FFF2-40B4-BE49-F238E27FC236}">
                <a16:creationId xmlns:a16="http://schemas.microsoft.com/office/drawing/2014/main" id="{E62E7ECD-AC17-C6BE-B2DA-726922007473}"/>
              </a:ext>
            </a:extLst>
          </p:cNvPr>
          <p:cNvGrpSpPr/>
          <p:nvPr/>
        </p:nvGrpSpPr>
        <p:grpSpPr>
          <a:xfrm>
            <a:off x="10460280" y="1960671"/>
            <a:ext cx="353880" cy="406080"/>
            <a:chOff x="10479990" y="1790820"/>
            <a:chExt cx="3538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14:cNvPr>
                <p14:cNvContentPartPr/>
                <p14:nvPr/>
              </p14:nvContentPartPr>
              <p14:xfrm>
                <a:off x="10479990" y="1790820"/>
                <a:ext cx="324360" cy="341640"/>
              </p14:xfrm>
            </p:contentPart>
          </mc:Choice>
          <mc:Fallback xmlns="">
            <p:pic>
              <p:nvPicPr>
                <p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443990" y="1754820"/>
                  <a:ext cx="396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14:cNvPr>
                <p14:cNvContentPartPr/>
                <p14:nvPr/>
              </p14:nvContentPartPr>
              <p14:xfrm>
                <a:off x="10756830" y="1801980"/>
                <a:ext cx="77040" cy="394920"/>
              </p14:xfrm>
            </p:contentPart>
          </mc:Choice>
          <mc:Fallback xmlns="">
            <p:pic>
              <p:nvPicPr>
                <p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720830" y="1766340"/>
                  <a:ext cx="148680" cy="46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00" name="Group 10799">
            <a:extLst>
              <a:ext uri="{FF2B5EF4-FFF2-40B4-BE49-F238E27FC236}">
                <a16:creationId xmlns:a16="http://schemas.microsoft.com/office/drawing/2014/main" id="{2747CA71-AD60-4189-9290-DC464CEFD614}"/>
              </a:ext>
            </a:extLst>
          </p:cNvPr>
          <p:cNvGrpSpPr/>
          <p:nvPr/>
        </p:nvGrpSpPr>
        <p:grpSpPr>
          <a:xfrm>
            <a:off x="10418160" y="994791"/>
            <a:ext cx="894600" cy="1563120"/>
            <a:chOff x="10437870" y="824940"/>
            <a:chExt cx="894600" cy="15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14:cNvPr>
                <p14:cNvContentPartPr/>
                <p14:nvPr/>
              </p14:nvContentPartPr>
              <p14:xfrm>
                <a:off x="10779870" y="1362780"/>
                <a:ext cx="136080" cy="112320"/>
              </p14:xfrm>
            </p:contentPart>
          </mc:Choice>
          <mc:Fallback xmlns="">
            <p:pic>
              <p:nvPicPr>
                <p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743870" y="1326780"/>
                  <a:ext cx="20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14:cNvPr>
                <p14:cNvContentPartPr/>
                <p14:nvPr/>
              </p14:nvContentPartPr>
              <p14:xfrm>
                <a:off x="10649550" y="1469700"/>
                <a:ext cx="90360" cy="194040"/>
              </p14:xfrm>
            </p:contentPart>
          </mc:Choice>
          <mc:Fallback xmlns="">
            <p:pic>
              <p:nvPicPr>
                <p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613550" y="1433700"/>
                  <a:ext cx="162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14:cNvPr>
                <p14:cNvContentPartPr/>
                <p14:nvPr/>
              </p14:nvContentPartPr>
              <p14:xfrm>
                <a:off x="10694190" y="1692900"/>
                <a:ext cx="7920" cy="34920"/>
              </p14:xfrm>
            </p:contentPart>
          </mc:Choice>
          <mc:Fallback xmlns="">
            <p:pic>
              <p:nvPicPr>
                <p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658190" y="1656900"/>
                  <a:ext cx="7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14:cNvPr>
                <p14:cNvContentPartPr/>
                <p14:nvPr/>
              </p14:nvContentPartPr>
              <p14:xfrm>
                <a:off x="11043390" y="1690380"/>
                <a:ext cx="70200" cy="88560"/>
              </p14:xfrm>
            </p:contentPart>
          </mc:Choice>
          <mc:Fallback xmlns="">
            <p:pic>
              <p:nvPicPr>
                <p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007390" y="1654380"/>
                  <a:ext cx="14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14:cNvPr>
                <p14:cNvContentPartPr/>
                <p14:nvPr/>
              </p14:nvContentPartPr>
              <p14:xfrm>
                <a:off x="10928190" y="1678860"/>
                <a:ext cx="142920" cy="208800"/>
              </p14:xfrm>
            </p:contentPart>
          </mc:Choice>
          <mc:Fallback xmlns="">
            <p:pic>
              <p:nvPicPr>
                <p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892190" y="1642860"/>
                  <a:ext cx="214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14:cNvPr>
                <p14:cNvContentPartPr/>
                <p14:nvPr/>
              </p14:nvContentPartPr>
              <p14:xfrm>
                <a:off x="10577190" y="1979820"/>
                <a:ext cx="146160" cy="139680"/>
              </p14:xfrm>
            </p:contentPart>
          </mc:Choice>
          <mc:Fallback xmlns="">
            <p:pic>
              <p:nvPicPr>
                <p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541550" y="1944180"/>
                  <a:ext cx="217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14:cNvPr>
                <p14:cNvContentPartPr/>
                <p14:nvPr/>
              </p14:nvContentPartPr>
              <p14:xfrm>
                <a:off x="10531830" y="2131380"/>
                <a:ext cx="150480" cy="143640"/>
              </p14:xfrm>
            </p:contentPart>
          </mc:Choice>
          <mc:Fallback xmlns="">
            <p:pic>
              <p:nvPicPr>
                <p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496190" y="2095380"/>
                  <a:ext cx="222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14:cNvPr>
                <p14:cNvContentPartPr/>
                <p14:nvPr/>
              </p14:nvContentPartPr>
              <p14:xfrm>
                <a:off x="10437870" y="2277180"/>
                <a:ext cx="110160" cy="110880"/>
              </p14:xfrm>
            </p:contentPart>
          </mc:Choice>
          <mc:Fallback xmlns="">
            <p:pic>
              <p:nvPicPr>
                <p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401870" y="2241180"/>
                  <a:ext cx="181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14:cNvPr>
                <p14:cNvContentPartPr/>
                <p14:nvPr/>
              </p14:nvContentPartPr>
              <p14:xfrm>
                <a:off x="10981110" y="1223460"/>
                <a:ext cx="178560" cy="101880"/>
              </p14:xfrm>
            </p:contentPart>
          </mc:Choice>
          <mc:Fallback xmlns="">
            <p:pic>
              <p:nvPicPr>
                <p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945470" y="1187820"/>
                  <a:ext cx="250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14:cNvPr>
                <p14:cNvContentPartPr/>
                <p14:nvPr/>
              </p14:nvContentPartPr>
              <p14:xfrm>
                <a:off x="11084070" y="1008180"/>
                <a:ext cx="165240" cy="167040"/>
              </p14:xfrm>
            </p:contentPart>
          </mc:Choice>
          <mc:Fallback xmlns="">
            <p:pic>
              <p:nvPicPr>
                <p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048430" y="972540"/>
                  <a:ext cx="236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14:cNvPr>
                <p14:cNvContentPartPr/>
                <p14:nvPr/>
              </p14:nvContentPartPr>
              <p14:xfrm>
                <a:off x="11188830" y="824940"/>
                <a:ext cx="143640" cy="133560"/>
              </p14:xfrm>
            </p:contentPart>
          </mc:Choice>
          <mc:Fallback xmlns="">
            <p:pic>
              <p:nvPicPr>
                <p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153190" y="788940"/>
                  <a:ext cx="21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14:cNvPr>
                <p14:cNvContentPartPr/>
                <p14:nvPr/>
              </p14:nvContentPartPr>
              <p14:xfrm>
                <a:off x="10829550" y="1587420"/>
                <a:ext cx="45000" cy="54720"/>
              </p14:xfrm>
            </p:contentPart>
          </mc:Choice>
          <mc:Fallback xmlns="">
            <p:pic>
              <p:nvPicPr>
                <p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793910" y="1551420"/>
                  <a:ext cx="11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14:cNvPr>
                <p14:cNvContentPartPr/>
                <p14:nvPr/>
              </p14:nvContentPartPr>
              <p14:xfrm>
                <a:off x="10821990" y="1621980"/>
                <a:ext cx="47520" cy="64440"/>
              </p14:xfrm>
            </p:contentPart>
          </mc:Choice>
          <mc:Fallback xmlns="">
            <p:pic>
              <p:nvPicPr>
                <p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786350" y="1585980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14:cNvPr>
                <p14:cNvContentPartPr/>
                <p14:nvPr/>
              </p14:nvContentPartPr>
              <p14:xfrm>
                <a:off x="10955550" y="1538100"/>
                <a:ext cx="39960" cy="101880"/>
              </p14:xfrm>
            </p:contentPart>
          </mc:Choice>
          <mc:Fallback xmlns="">
            <p:pic>
              <p:nvPicPr>
                <p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919910" y="1502100"/>
                  <a:ext cx="111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14:cNvPr>
                <p14:cNvContentPartPr/>
                <p14:nvPr/>
              </p14:nvContentPartPr>
              <p14:xfrm>
                <a:off x="10878870" y="1578780"/>
                <a:ext cx="78480" cy="76680"/>
              </p14:xfrm>
            </p:contentPart>
          </mc:Choice>
          <mc:Fallback xmlns="">
            <p:pic>
              <p:nvPicPr>
                <p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842870" y="1542780"/>
                  <a:ext cx="15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14:cNvPr>
                <p14:cNvContentPartPr/>
                <p14:nvPr/>
              </p14:nvContentPartPr>
              <p14:xfrm>
                <a:off x="10917750" y="1644660"/>
                <a:ext cx="42480" cy="78840"/>
              </p14:xfrm>
            </p:contentPart>
          </mc:Choice>
          <mc:Fallback xmlns="">
            <p:pic>
              <p:nvPicPr>
                <p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882110" y="1609020"/>
                  <a:ext cx="114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14:cNvPr>
                <p14:cNvContentPartPr/>
                <p14:nvPr/>
              </p14:nvContentPartPr>
              <p14:xfrm>
                <a:off x="10821990" y="1718820"/>
                <a:ext cx="35640" cy="6120"/>
              </p14:xfrm>
            </p:contentPart>
          </mc:Choice>
          <mc:Fallback xmlns="">
            <p:pic>
              <p:nvPicPr>
                <p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786350" y="1683180"/>
                  <a:ext cx="107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14:cNvPr>
                <p14:cNvContentPartPr/>
                <p14:nvPr/>
              </p14:nvContentPartPr>
              <p14:xfrm>
                <a:off x="10797150" y="1497060"/>
                <a:ext cx="109080" cy="167040"/>
              </p14:xfrm>
            </p:contentPart>
          </mc:Choice>
          <mc:Fallback xmlns="">
            <p:pic>
              <p:nvPicPr>
                <p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61150" y="1461420"/>
                  <a:ext cx="18072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947CE35E-C5BD-4292-AC3F-85EF1368AF75}"/>
              </a:ext>
            </a:extLst>
          </p:cNvPr>
          <p:cNvSpPr txBox="1"/>
          <p:nvPr/>
        </p:nvSpPr>
        <p:spPr>
          <a:xfrm>
            <a:off x="3495138" y="5709128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 is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2" name="TextBox 10801">
            <a:extLst>
              <a:ext uri="{FF2B5EF4-FFF2-40B4-BE49-F238E27FC236}">
                <a16:creationId xmlns:a16="http://schemas.microsoft.com/office/drawing/2014/main" id="{B7F30850-B21A-39FA-22E8-6AC7B19F0742}"/>
              </a:ext>
            </a:extLst>
          </p:cNvPr>
          <p:cNvSpPr txBox="1"/>
          <p:nvPr/>
        </p:nvSpPr>
        <p:spPr>
          <a:xfrm>
            <a:off x="1950276" y="2820450"/>
            <a:ext cx="307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Then spends the majority of its life on the main-sequence burning hydrogen into heavier elements</a:t>
            </a:r>
          </a:p>
        </p:txBody>
      </p:sp>
      <p:sp>
        <p:nvSpPr>
          <p:cNvPr id="10803" name="TextBox 10802">
            <a:extLst>
              <a:ext uri="{FF2B5EF4-FFF2-40B4-BE49-F238E27FC236}">
                <a16:creationId xmlns:a16="http://schemas.microsoft.com/office/drawing/2014/main" id="{E940C9C6-E7F8-F7F9-7B84-A465A4BDD724}"/>
              </a:ext>
            </a:extLst>
          </p:cNvPr>
          <p:cNvSpPr txBox="1"/>
          <p:nvPr/>
        </p:nvSpPr>
        <p:spPr>
          <a:xfrm>
            <a:off x="6555792" y="5908414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Wolf-Rayet Star</a:t>
            </a:r>
          </a:p>
        </p:txBody>
      </p:sp>
      <p:sp>
        <p:nvSpPr>
          <p:cNvPr id="10804" name="TextBox 10803">
            <a:extLst>
              <a:ext uri="{FF2B5EF4-FFF2-40B4-BE49-F238E27FC236}">
                <a16:creationId xmlns:a16="http://schemas.microsoft.com/office/drawing/2014/main" id="{C808F76D-D7FD-6FA4-7676-FFD34779CF17}"/>
              </a:ext>
            </a:extLst>
          </p:cNvPr>
          <p:cNvSpPr txBox="1"/>
          <p:nvPr/>
        </p:nvSpPr>
        <p:spPr>
          <a:xfrm>
            <a:off x="7383483" y="3971573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Blue Supergiant</a:t>
            </a:r>
          </a:p>
        </p:txBody>
      </p:sp>
      <p:sp>
        <p:nvSpPr>
          <p:cNvPr id="10805" name="TextBox 10804">
            <a:extLst>
              <a:ext uri="{FF2B5EF4-FFF2-40B4-BE49-F238E27FC236}">
                <a16:creationId xmlns:a16="http://schemas.microsoft.com/office/drawing/2014/main" id="{246A837C-80DE-8103-90F4-7A342D02B24C}"/>
              </a:ext>
            </a:extLst>
          </p:cNvPr>
          <p:cNvSpPr txBox="1"/>
          <p:nvPr/>
        </p:nvSpPr>
        <p:spPr>
          <a:xfrm>
            <a:off x="7340070" y="260665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Red Supergiant</a:t>
            </a:r>
          </a:p>
        </p:txBody>
      </p:sp>
      <p:sp>
        <p:nvSpPr>
          <p:cNvPr id="10806" name="TextBox 10805">
            <a:extLst>
              <a:ext uri="{FF2B5EF4-FFF2-40B4-BE49-F238E27FC236}">
                <a16:creationId xmlns:a16="http://schemas.microsoft.com/office/drawing/2014/main" id="{1AA6C49F-3EB1-D199-B17C-FBDB8ADDBEE5}"/>
              </a:ext>
            </a:extLst>
          </p:cNvPr>
          <p:cNvSpPr txBox="1"/>
          <p:nvPr/>
        </p:nvSpPr>
        <p:spPr>
          <a:xfrm>
            <a:off x="9388110" y="1148872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Neutron Star</a:t>
            </a:r>
          </a:p>
        </p:txBody>
      </p:sp>
      <p:sp>
        <p:nvSpPr>
          <p:cNvPr id="10807" name="TextBox 10806">
            <a:extLst>
              <a:ext uri="{FF2B5EF4-FFF2-40B4-BE49-F238E27FC236}">
                <a16:creationId xmlns:a16="http://schemas.microsoft.com/office/drawing/2014/main" id="{7D61D2ED-7ADD-3F17-562C-B3562F6461AD}"/>
              </a:ext>
            </a:extLst>
          </p:cNvPr>
          <p:cNvSpPr txBox="1"/>
          <p:nvPr/>
        </p:nvSpPr>
        <p:spPr>
          <a:xfrm>
            <a:off x="9456283" y="626312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Black Hole</a:t>
            </a:r>
          </a:p>
        </p:txBody>
      </p:sp>
      <p:sp>
        <p:nvSpPr>
          <p:cNvPr id="10808" name="TextBox 10807">
            <a:extLst>
              <a:ext uri="{FF2B5EF4-FFF2-40B4-BE49-F238E27FC236}">
                <a16:creationId xmlns:a16="http://schemas.microsoft.com/office/drawing/2014/main" id="{E2F6CCC7-0DCF-6488-60D8-72FDA9C03B33}"/>
              </a:ext>
            </a:extLst>
          </p:cNvPr>
          <p:cNvSpPr txBox="1"/>
          <p:nvPr/>
        </p:nvSpPr>
        <p:spPr>
          <a:xfrm>
            <a:off x="9498360" y="4954210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Supernova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19D4FC39-CB53-DFE5-6643-3180716AD859}"/>
              </a:ext>
            </a:extLst>
          </p:cNvPr>
          <p:cNvSpPr txBox="1"/>
          <p:nvPr/>
        </p:nvSpPr>
        <p:spPr>
          <a:xfrm>
            <a:off x="1712064" y="1358293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</p:spTree>
    <p:extLst>
      <p:ext uri="{BB962C8B-B14F-4D97-AF65-F5344CB8AC3E}">
        <p14:creationId xmlns:p14="http://schemas.microsoft.com/office/powerpoint/2010/main" val="280764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F420-CBEE-38CE-0D57-9E8289EB5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482E2-BE6A-2F3D-446A-55622D84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6F081-722A-FA6F-ED55-063F226B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6BECE-CD45-77FE-4B16-7032B42F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99"/>
          <a:stretch/>
        </p:blipFill>
        <p:spPr>
          <a:xfrm>
            <a:off x="8037443" y="1814624"/>
            <a:ext cx="3316357" cy="409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03518-7C6F-465C-2007-206449CC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943" y="1325563"/>
            <a:ext cx="4996962" cy="49204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12321-9165-2F8E-471F-C8EF9EDACFB0}"/>
              </a:ext>
            </a:extLst>
          </p:cNvPr>
          <p:cNvSpPr/>
          <p:nvPr/>
        </p:nvSpPr>
        <p:spPr>
          <a:xfrm>
            <a:off x="9041297" y="1814625"/>
            <a:ext cx="1272208" cy="2826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B1A01-CDCD-D95D-B7CA-4FAAEBBA2388}"/>
              </a:ext>
            </a:extLst>
          </p:cNvPr>
          <p:cNvSpPr/>
          <p:nvPr/>
        </p:nvSpPr>
        <p:spPr>
          <a:xfrm>
            <a:off x="10515600" y="2097157"/>
            <a:ext cx="974035" cy="2325756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398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C8A27-D1E4-BAEA-06E9-81C906E5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EF5A4-1B22-272D-2D89-B5319AB1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0EFF22-7FE7-8EB6-1AD1-1B1E14F7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03459-31E9-D28E-DA31-D61B7AD9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7357"/>
            <a:ext cx="4329648" cy="4263316"/>
          </a:xfrm>
          <a:prstGeom prst="rect">
            <a:avLst/>
          </a:prstGeom>
        </p:spPr>
      </p:pic>
      <p:pic>
        <p:nvPicPr>
          <p:cNvPr id="3" name="Content Placeholder 5" descr="A red light in space&#10;&#10;AI-generated content may be incorrect.">
            <a:extLst>
              <a:ext uri="{FF2B5EF4-FFF2-40B4-BE49-F238E27FC236}">
                <a16:creationId xmlns:a16="http://schemas.microsoft.com/office/drawing/2014/main" id="{172C0A1A-C202-3C13-AC72-A528769E0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53" y="1747357"/>
            <a:ext cx="3991717" cy="3991717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CC2847B-F2F4-F3AC-9796-1484F482CC3B}"/>
              </a:ext>
            </a:extLst>
          </p:cNvPr>
          <p:cNvGrpSpPr/>
          <p:nvPr/>
        </p:nvGrpSpPr>
        <p:grpSpPr>
          <a:xfrm>
            <a:off x="5537207" y="2870030"/>
            <a:ext cx="1122840" cy="1239120"/>
            <a:chOff x="5537207" y="2870030"/>
            <a:chExt cx="1122840" cy="12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74F977-83B6-6B5A-A1C5-40709BF10BF2}"/>
                    </a:ext>
                  </a:extLst>
                </p14:cNvPr>
                <p14:cNvContentPartPr/>
                <p14:nvPr/>
              </p14:nvContentPartPr>
              <p14:xfrm>
                <a:off x="5537207" y="3277550"/>
                <a:ext cx="1122840" cy="4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74F977-83B6-6B5A-A1C5-40709BF10B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4207" y="3214910"/>
                  <a:ext cx="1248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54FF12-5172-AF49-EB67-54825F61A974}"/>
                    </a:ext>
                  </a:extLst>
                </p14:cNvPr>
                <p14:cNvContentPartPr/>
                <p14:nvPr/>
              </p14:nvContentPartPr>
              <p14:xfrm>
                <a:off x="5559167" y="3721070"/>
                <a:ext cx="1077120" cy="7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54FF12-5172-AF49-EB67-54825F61A9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96167" y="3658070"/>
                  <a:ext cx="1202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72D863-CA01-6B9F-A025-FAE199515468}"/>
                    </a:ext>
                  </a:extLst>
                </p14:cNvPr>
                <p14:cNvContentPartPr/>
                <p14:nvPr/>
              </p14:nvContentPartPr>
              <p14:xfrm>
                <a:off x="5843567" y="2870030"/>
                <a:ext cx="590400" cy="1239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72D863-CA01-6B9F-A025-FAE1995154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0567" y="2807030"/>
                  <a:ext cx="716040" cy="136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A5DD45-042F-73FC-DF8F-DE887C1802DC}"/>
              </a:ext>
            </a:extLst>
          </p:cNvPr>
          <p:cNvSpPr txBox="1"/>
          <p:nvPr/>
        </p:nvSpPr>
        <p:spPr>
          <a:xfrm>
            <a:off x="1920231" y="6159832"/>
            <a:ext cx="26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2100 + 3500km/s winds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1599B-0F47-D38E-8804-BCAA2D546E96}"/>
              </a:ext>
            </a:extLst>
          </p:cNvPr>
          <p:cNvSpPr txBox="1"/>
          <p:nvPr/>
        </p:nvSpPr>
        <p:spPr>
          <a:xfrm>
            <a:off x="7431401" y="6159832"/>
            <a:ext cx="317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~1020km/s nebular expansion</a:t>
            </a:r>
          </a:p>
        </p:txBody>
      </p:sp>
    </p:spTree>
    <p:extLst>
      <p:ext uri="{BB962C8B-B14F-4D97-AF65-F5344CB8AC3E}">
        <p14:creationId xmlns:p14="http://schemas.microsoft.com/office/powerpoint/2010/main" val="260903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CC5FC-62F3-42D0-263E-809E0FA9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9D986-4404-8C7A-5677-0C8F3E0D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DA5336-7782-89C7-702E-93E64996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76C3FA-27AE-A663-C5EB-1D533D9D78BA}"/>
                  </a:ext>
                </a:extLst>
              </p14:cNvPr>
              <p14:cNvContentPartPr/>
              <p14:nvPr/>
            </p14:nvContentPartPr>
            <p14:xfrm>
              <a:off x="8726199" y="3867707"/>
              <a:ext cx="25200" cy="100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76C3FA-27AE-A663-C5EB-1D533D9D78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3199" y="3805067"/>
                <a:ext cx="150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A3392B-8D03-089E-F490-E942F991177F}"/>
                  </a:ext>
                </a:extLst>
              </p14:cNvPr>
              <p14:cNvContentPartPr/>
              <p14:nvPr/>
            </p14:nvContentPartPr>
            <p14:xfrm>
              <a:off x="7855359" y="3274427"/>
              <a:ext cx="1951920" cy="187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A3392B-8D03-089E-F490-E942F99117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2359" y="3211427"/>
                <a:ext cx="2077560" cy="19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B98844-5A59-FAB1-70AD-B23F393200E5}"/>
                  </a:ext>
                </a:extLst>
              </p14:cNvPr>
              <p14:cNvContentPartPr/>
              <p14:nvPr/>
            </p14:nvContentPartPr>
            <p14:xfrm>
              <a:off x="7825119" y="3767627"/>
              <a:ext cx="2055960" cy="986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B98844-5A59-FAB1-70AD-B23F393200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9479" y="3731987"/>
                <a:ext cx="212760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736B891-0693-F3BD-B4D3-8F36756034A6}"/>
                  </a:ext>
                </a:extLst>
              </p14:cNvPr>
              <p14:cNvContentPartPr/>
              <p14:nvPr/>
            </p14:nvContentPartPr>
            <p14:xfrm>
              <a:off x="7957599" y="3885707"/>
              <a:ext cx="1839240" cy="872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736B891-0693-F3BD-B4D3-8F36756034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4959" y="3822707"/>
                <a:ext cx="1964880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5CA23DE-C6E6-FD5A-75E2-23999DA87C99}"/>
                  </a:ext>
                </a:extLst>
              </p14:cNvPr>
              <p14:cNvContentPartPr/>
              <p14:nvPr/>
            </p14:nvContentPartPr>
            <p14:xfrm>
              <a:off x="8110239" y="4780307"/>
              <a:ext cx="43560" cy="29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5CA23DE-C6E6-FD5A-75E2-23999DA87C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74599" y="4744667"/>
                <a:ext cx="115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15207C7-7737-2A05-60D8-33DD99A73DCE}"/>
                  </a:ext>
                </a:extLst>
              </p14:cNvPr>
              <p14:cNvContentPartPr/>
              <p14:nvPr/>
            </p14:nvContentPartPr>
            <p14:xfrm>
              <a:off x="8055879" y="4799747"/>
              <a:ext cx="342720" cy="48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15207C7-7737-2A05-60D8-33DD99A73D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19879" y="4764107"/>
                <a:ext cx="414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0A20B56-8BF9-77B4-46C7-17EB11C38CD8}"/>
                  </a:ext>
                </a:extLst>
              </p14:cNvPr>
              <p14:cNvContentPartPr/>
              <p14:nvPr/>
            </p14:nvContentPartPr>
            <p14:xfrm>
              <a:off x="8114559" y="4753307"/>
              <a:ext cx="776160" cy="63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0A20B56-8BF9-77B4-46C7-17EB11C38C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8559" y="4717667"/>
                <a:ext cx="847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DC92F0-ABBF-C671-8FDD-7F6B1ACB6251}"/>
                  </a:ext>
                </a:extLst>
              </p14:cNvPr>
              <p14:cNvContentPartPr/>
              <p14:nvPr/>
            </p14:nvContentPartPr>
            <p14:xfrm>
              <a:off x="8200959" y="4752587"/>
              <a:ext cx="1047600" cy="83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DC92F0-ABBF-C671-8FDD-7F6B1ACB62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5319" y="4716587"/>
                <a:ext cx="11192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8D26B3B-82F1-C5C9-B265-4C0F89D9DC5A}"/>
                  </a:ext>
                </a:extLst>
              </p14:cNvPr>
              <p14:cNvContentPartPr/>
              <p14:nvPr/>
            </p14:nvContentPartPr>
            <p14:xfrm>
              <a:off x="8537199" y="4746467"/>
              <a:ext cx="997200" cy="48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8D26B3B-82F1-C5C9-B265-4C0F89D9DC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01559" y="4710827"/>
                <a:ext cx="1068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50C43BA-9CCD-46D2-2AB6-B81FA669308A}"/>
                  </a:ext>
                </a:extLst>
              </p14:cNvPr>
              <p14:cNvContentPartPr/>
              <p14:nvPr/>
            </p14:nvContentPartPr>
            <p14:xfrm>
              <a:off x="9199239" y="4762307"/>
              <a:ext cx="395280" cy="19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50C43BA-9CCD-46D2-2AB6-B81FA66930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63239" y="4726307"/>
                <a:ext cx="466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6502C9E-114F-5438-5FEB-23B311D37FBF}"/>
                  </a:ext>
                </a:extLst>
              </p14:cNvPr>
              <p14:cNvContentPartPr/>
              <p14:nvPr/>
            </p14:nvContentPartPr>
            <p14:xfrm>
              <a:off x="9559239" y="4774907"/>
              <a:ext cx="78480" cy="7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6502C9E-114F-5438-5FEB-23B311D37F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23599" y="4739267"/>
                <a:ext cx="1501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686D930-C31C-E012-D5A8-F23010D540B9}"/>
                  </a:ext>
                </a:extLst>
              </p14:cNvPr>
              <p14:cNvContentPartPr/>
              <p14:nvPr/>
            </p14:nvContentPartPr>
            <p14:xfrm>
              <a:off x="7804599" y="3814427"/>
              <a:ext cx="270360" cy="1013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686D930-C31C-E012-D5A8-F23010D540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8959" y="3778427"/>
                <a:ext cx="342000" cy="10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654124C-C434-DEB6-FFD2-6857CD618346}"/>
                  </a:ext>
                </a:extLst>
              </p14:cNvPr>
              <p14:cNvContentPartPr/>
              <p14:nvPr/>
            </p14:nvContentPartPr>
            <p14:xfrm>
              <a:off x="8088279" y="4724147"/>
              <a:ext cx="300600" cy="66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654124C-C434-DEB6-FFD2-6857CD6183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52639" y="4688507"/>
                <a:ext cx="372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F986FF9-E5D0-397A-D879-FF6DDAF8E355}"/>
                  </a:ext>
                </a:extLst>
              </p14:cNvPr>
              <p14:cNvContentPartPr/>
              <p14:nvPr/>
            </p14:nvContentPartPr>
            <p14:xfrm>
              <a:off x="8173239" y="4619747"/>
              <a:ext cx="371880" cy="84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F986FF9-E5D0-397A-D879-FF6DDAF8E3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37239" y="4583747"/>
                <a:ext cx="4435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9223CF9-2A51-4C07-BF31-20297FAE2FAF}"/>
                  </a:ext>
                </a:extLst>
              </p14:cNvPr>
              <p14:cNvContentPartPr/>
              <p14:nvPr/>
            </p14:nvContentPartPr>
            <p14:xfrm>
              <a:off x="8124279" y="4883627"/>
              <a:ext cx="179280" cy="15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9223CF9-2A51-4C07-BF31-20297FAE2F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88639" y="4847987"/>
                <a:ext cx="2509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928F54B-0CED-F0A0-6533-EFBEF24829FE}"/>
                  </a:ext>
                </a:extLst>
              </p14:cNvPr>
              <p14:cNvContentPartPr/>
              <p14:nvPr/>
            </p14:nvContentPartPr>
            <p14:xfrm>
              <a:off x="8205639" y="4887587"/>
              <a:ext cx="229680" cy="21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928F54B-0CED-F0A0-6533-EFBEF24829F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69999" y="4851947"/>
                <a:ext cx="3013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C93227B-9278-4C5E-2648-073AFCEC7A1E}"/>
                  </a:ext>
                </a:extLst>
              </p14:cNvPr>
              <p14:cNvContentPartPr/>
              <p14:nvPr/>
            </p14:nvContentPartPr>
            <p14:xfrm>
              <a:off x="8126439" y="4955267"/>
              <a:ext cx="8280" cy="1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C93227B-9278-4C5E-2648-073AFCEC7A1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90439" y="4919267"/>
                <a:ext cx="799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FF6D7A4-D348-F393-40DD-21D76F0811F6}"/>
                  </a:ext>
                </a:extLst>
              </p14:cNvPr>
              <p14:cNvContentPartPr/>
              <p14:nvPr/>
            </p14:nvContentPartPr>
            <p14:xfrm>
              <a:off x="8451159" y="4828907"/>
              <a:ext cx="380520" cy="50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FF6D7A4-D348-F393-40DD-21D76F0811F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15519" y="4793267"/>
                <a:ext cx="4521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5DE2A0B-810B-E2B7-706D-6E72714FE1A1}"/>
                  </a:ext>
                </a:extLst>
              </p14:cNvPr>
              <p14:cNvContentPartPr/>
              <p14:nvPr/>
            </p14:nvContentPartPr>
            <p14:xfrm>
              <a:off x="8451879" y="4881107"/>
              <a:ext cx="54360" cy="7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5DE2A0B-810B-E2B7-706D-6E72714FE1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16239" y="4845107"/>
                <a:ext cx="1260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0331966-FDB7-190E-A968-5E4D7EAA6126}"/>
                  </a:ext>
                </a:extLst>
              </p14:cNvPr>
              <p14:cNvContentPartPr/>
              <p14:nvPr/>
            </p14:nvContentPartPr>
            <p14:xfrm>
              <a:off x="8428119" y="4821707"/>
              <a:ext cx="386640" cy="25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0331966-FDB7-190E-A968-5E4D7EAA61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92119" y="4785707"/>
                <a:ext cx="458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81F564B-550E-01F0-EE5B-7C015A207AAF}"/>
                  </a:ext>
                </a:extLst>
              </p14:cNvPr>
              <p14:cNvContentPartPr/>
              <p14:nvPr/>
            </p14:nvContentPartPr>
            <p14:xfrm>
              <a:off x="8751399" y="4832507"/>
              <a:ext cx="54360" cy="11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81F564B-550E-01F0-EE5B-7C015A207A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15759" y="4796507"/>
                <a:ext cx="126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60C2E2E-3FF0-6A2C-F601-96329F67EB24}"/>
                  </a:ext>
                </a:extLst>
              </p14:cNvPr>
              <p14:cNvContentPartPr/>
              <p14:nvPr/>
            </p14:nvContentPartPr>
            <p14:xfrm>
              <a:off x="8726919" y="4888307"/>
              <a:ext cx="19080" cy="12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60C2E2E-3FF0-6A2C-F601-96329F67EB2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90919" y="4852667"/>
                <a:ext cx="90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E74D40D-0628-57FF-6B43-F8497A1028A1}"/>
                  </a:ext>
                </a:extLst>
              </p14:cNvPr>
              <p14:cNvContentPartPr/>
              <p14:nvPr/>
            </p14:nvContentPartPr>
            <p14:xfrm>
              <a:off x="8691639" y="4912427"/>
              <a:ext cx="70920" cy="7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E74D40D-0628-57FF-6B43-F8497A1028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55639" y="4876787"/>
                <a:ext cx="142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560066C-A230-ED42-B51E-E4C7908F4736}"/>
                  </a:ext>
                </a:extLst>
              </p14:cNvPr>
              <p14:cNvContentPartPr/>
              <p14:nvPr/>
            </p14:nvContentPartPr>
            <p14:xfrm>
              <a:off x="8722959" y="4921787"/>
              <a:ext cx="312480" cy="26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560066C-A230-ED42-B51E-E4C7908F473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87319" y="4885787"/>
                <a:ext cx="3841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E1BC8AA-536F-A175-4692-C0318A4EB724}"/>
                  </a:ext>
                </a:extLst>
              </p14:cNvPr>
              <p14:cNvContentPartPr/>
              <p14:nvPr/>
            </p14:nvContentPartPr>
            <p14:xfrm>
              <a:off x="8952279" y="4856987"/>
              <a:ext cx="57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E1BC8AA-536F-A175-4692-C0318A4EB72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16639" y="4821347"/>
                <a:ext cx="77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4EE0771-2156-6AEC-DE91-4F6F67FF1EDD}"/>
                  </a:ext>
                </a:extLst>
              </p14:cNvPr>
              <p14:cNvContentPartPr/>
              <p14:nvPr/>
            </p14:nvContentPartPr>
            <p14:xfrm>
              <a:off x="8837439" y="4801547"/>
              <a:ext cx="259920" cy="27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4EE0771-2156-6AEC-DE91-4F6F67FF1E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01799" y="4765907"/>
                <a:ext cx="3315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7C6EA45-8CFB-B5CF-4F5A-260B44E396AC}"/>
                  </a:ext>
                </a:extLst>
              </p14:cNvPr>
              <p14:cNvContentPartPr/>
              <p14:nvPr/>
            </p14:nvContentPartPr>
            <p14:xfrm>
              <a:off x="9237039" y="4800467"/>
              <a:ext cx="26280" cy="25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7C6EA45-8CFB-B5CF-4F5A-260B44E396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01399" y="4764467"/>
                <a:ext cx="979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3CF8792-7103-9B9D-24D2-F057855E59EE}"/>
                  </a:ext>
                </a:extLst>
              </p14:cNvPr>
              <p14:cNvContentPartPr/>
              <p14:nvPr/>
            </p14:nvContentPartPr>
            <p14:xfrm>
              <a:off x="9343959" y="4867787"/>
              <a:ext cx="131040" cy="16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3CF8792-7103-9B9D-24D2-F057855E59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07959" y="4831787"/>
                <a:ext cx="2026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D36EB48-3B6A-A7F5-CAF8-2B7A1CB16678}"/>
                  </a:ext>
                </a:extLst>
              </p14:cNvPr>
              <p14:cNvContentPartPr/>
              <p14:nvPr/>
            </p14:nvContentPartPr>
            <p14:xfrm>
              <a:off x="9123639" y="4907747"/>
              <a:ext cx="216360" cy="56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D36EB48-3B6A-A7F5-CAF8-2B7A1CB1667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87999" y="4872107"/>
                <a:ext cx="288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B31AD72-BFAA-94CD-BDD5-EE44D094181F}"/>
                  </a:ext>
                </a:extLst>
              </p14:cNvPr>
              <p14:cNvContentPartPr/>
              <p14:nvPr/>
            </p14:nvContentPartPr>
            <p14:xfrm>
              <a:off x="9265839" y="4990547"/>
              <a:ext cx="16200" cy="3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B31AD72-BFAA-94CD-BDD5-EE44D094181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30199" y="4954547"/>
                <a:ext cx="878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67E5897-4939-1746-4907-3B7CF7CBA650}"/>
                  </a:ext>
                </a:extLst>
              </p14:cNvPr>
              <p14:cNvContentPartPr/>
              <p14:nvPr/>
            </p14:nvContentPartPr>
            <p14:xfrm>
              <a:off x="9095919" y="5015747"/>
              <a:ext cx="94320" cy="1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67E5897-4939-1746-4907-3B7CF7CBA6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59919" y="4980107"/>
                <a:ext cx="1659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DEFE69D-C7DF-979A-EB85-F0196E960BA8}"/>
                  </a:ext>
                </a:extLst>
              </p14:cNvPr>
              <p14:cNvContentPartPr/>
              <p14:nvPr/>
            </p14:nvContentPartPr>
            <p14:xfrm>
              <a:off x="8995839" y="4858427"/>
              <a:ext cx="193680" cy="51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DEFE69D-C7DF-979A-EB85-F0196E960BA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959839" y="4822427"/>
                <a:ext cx="2653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B5FBF44-70B9-22C1-62DA-D8110628B54F}"/>
                  </a:ext>
                </a:extLst>
              </p14:cNvPr>
              <p14:cNvContentPartPr/>
              <p14:nvPr/>
            </p14:nvContentPartPr>
            <p14:xfrm>
              <a:off x="9000519" y="4825667"/>
              <a:ext cx="363960" cy="33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B5FBF44-70B9-22C1-62DA-D8110628B54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964879" y="4790027"/>
                <a:ext cx="4356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87CD556-5BFF-69AA-3B84-CBD40F4B973C}"/>
                  </a:ext>
                </a:extLst>
              </p14:cNvPr>
              <p14:cNvContentPartPr/>
              <p14:nvPr/>
            </p14:nvContentPartPr>
            <p14:xfrm>
              <a:off x="9392559" y="4864547"/>
              <a:ext cx="186480" cy="79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87CD556-5BFF-69AA-3B84-CBD40F4B97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56919" y="4828547"/>
                <a:ext cx="258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FE2B85A-7611-AAAA-238C-0BCDD9458518}"/>
                  </a:ext>
                </a:extLst>
              </p14:cNvPr>
              <p14:cNvContentPartPr/>
              <p14:nvPr/>
            </p14:nvContentPartPr>
            <p14:xfrm>
              <a:off x="9430359" y="4816307"/>
              <a:ext cx="158760" cy="35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FE2B85A-7611-AAAA-238C-0BCDD945851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94719" y="4780307"/>
                <a:ext cx="2304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24A59B-908C-C11A-F84B-325507E11FA7}"/>
                  </a:ext>
                </a:extLst>
              </p14:cNvPr>
              <p14:cNvContentPartPr/>
              <p14:nvPr/>
            </p14:nvContentPartPr>
            <p14:xfrm>
              <a:off x="9020319" y="4836467"/>
              <a:ext cx="78480" cy="11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24A59B-908C-C11A-F84B-325507E11FA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984679" y="4800467"/>
                <a:ext cx="1501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80C043-2802-EFA5-6A09-860AEDD09D79}"/>
                  </a:ext>
                </a:extLst>
              </p14:cNvPr>
              <p14:cNvContentPartPr/>
              <p14:nvPr/>
            </p14:nvContentPartPr>
            <p14:xfrm>
              <a:off x="8620719" y="4862387"/>
              <a:ext cx="52920" cy="3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80C043-2802-EFA5-6A09-860AEDD09D7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85079" y="4826747"/>
                <a:ext cx="1245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3796DB5-7D0A-C5FD-23B4-4E7CDF2CFC70}"/>
                  </a:ext>
                </a:extLst>
              </p14:cNvPr>
              <p14:cNvContentPartPr/>
              <p14:nvPr/>
            </p14:nvContentPartPr>
            <p14:xfrm>
              <a:off x="8287719" y="4874987"/>
              <a:ext cx="83880" cy="97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3796DB5-7D0A-C5FD-23B4-4E7CDF2CFC7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52079" y="4839347"/>
                <a:ext cx="155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5D65D3A-0A25-A746-97F4-CF35C117FD8F}"/>
                  </a:ext>
                </a:extLst>
              </p14:cNvPr>
              <p14:cNvContentPartPr/>
              <p14:nvPr/>
            </p14:nvContentPartPr>
            <p14:xfrm>
              <a:off x="8079639" y="4838627"/>
              <a:ext cx="439200" cy="43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5D65D3A-0A25-A746-97F4-CF35C117FD8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43999" y="4802627"/>
                <a:ext cx="510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E1512FA-AD02-A809-9C2C-72DA1FAF18B9}"/>
                  </a:ext>
                </a:extLst>
              </p14:cNvPr>
              <p14:cNvContentPartPr/>
              <p14:nvPr/>
            </p14:nvContentPartPr>
            <p14:xfrm>
              <a:off x="8112399" y="4871747"/>
              <a:ext cx="55080" cy="41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E1512FA-AD02-A809-9C2C-72DA1FAF18B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76759" y="4835747"/>
                <a:ext cx="126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4BD34CF-98C6-5FCC-79F2-4F319BE104D3}"/>
                  </a:ext>
                </a:extLst>
              </p14:cNvPr>
              <p14:cNvContentPartPr/>
              <p14:nvPr/>
            </p14:nvContentPartPr>
            <p14:xfrm>
              <a:off x="8219679" y="4911347"/>
              <a:ext cx="166320" cy="110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4BD34CF-98C6-5FCC-79F2-4F319BE104D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84039" y="4875707"/>
                <a:ext cx="2379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144862B-7D0E-1F94-E667-F884AF49A1E6}"/>
                  </a:ext>
                </a:extLst>
              </p14:cNvPr>
              <p14:cNvContentPartPr/>
              <p14:nvPr/>
            </p14:nvContentPartPr>
            <p14:xfrm>
              <a:off x="8463399" y="4985147"/>
              <a:ext cx="37800" cy="208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144862B-7D0E-1F94-E667-F884AF49A1E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27399" y="4949147"/>
                <a:ext cx="1094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4951397-17C5-65E8-8A2D-72F35A7EF6A4}"/>
                  </a:ext>
                </a:extLst>
              </p14:cNvPr>
              <p14:cNvContentPartPr/>
              <p14:nvPr/>
            </p14:nvContentPartPr>
            <p14:xfrm>
              <a:off x="7826919" y="4060307"/>
              <a:ext cx="1999440" cy="3970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4951397-17C5-65E8-8A2D-72F35A7EF6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63919" y="3997667"/>
                <a:ext cx="21250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C9C4176-A016-88C5-F55D-F7A557F153CC}"/>
                  </a:ext>
                </a:extLst>
              </p14:cNvPr>
              <p14:cNvContentPartPr/>
              <p14:nvPr/>
            </p14:nvContentPartPr>
            <p14:xfrm>
              <a:off x="9730959" y="4077227"/>
              <a:ext cx="135720" cy="312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C9C4176-A016-88C5-F55D-F7A557F153C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68319" y="4014587"/>
                <a:ext cx="2613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2C8D865-8A6C-F62D-E141-0E5C0B87D45F}"/>
                  </a:ext>
                </a:extLst>
              </p14:cNvPr>
              <p14:cNvContentPartPr/>
              <p14:nvPr/>
            </p14:nvContentPartPr>
            <p14:xfrm>
              <a:off x="7941039" y="4191707"/>
              <a:ext cx="1816200" cy="271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2C8D865-8A6C-F62D-E141-0E5C0B87D4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78039" y="4128707"/>
                <a:ext cx="1941840" cy="39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A329CDC-2EF7-3962-1F9B-0A428A4A75D7}"/>
              </a:ext>
            </a:extLst>
          </p:cNvPr>
          <p:cNvGrpSpPr/>
          <p:nvPr/>
        </p:nvGrpSpPr>
        <p:grpSpPr>
          <a:xfrm>
            <a:off x="8221839" y="3198827"/>
            <a:ext cx="1260000" cy="272520"/>
            <a:chOff x="5363687" y="2920070"/>
            <a:chExt cx="126000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F47A008-2B9B-75C5-1A03-A6766CFA479E}"/>
                    </a:ext>
                  </a:extLst>
                </p14:cNvPr>
                <p14:cNvContentPartPr/>
                <p14:nvPr/>
              </p14:nvContentPartPr>
              <p14:xfrm>
                <a:off x="5629727" y="2996750"/>
                <a:ext cx="273600" cy="33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F47A008-2B9B-75C5-1A03-A6766CFA47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94087" y="2961110"/>
                  <a:ext cx="345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0B3B10-CF1D-E7FB-8961-2B8810A350B5}"/>
                    </a:ext>
                  </a:extLst>
                </p14:cNvPr>
                <p14:cNvContentPartPr/>
                <p14:nvPr/>
              </p14:nvContentPartPr>
              <p14:xfrm>
                <a:off x="5523167" y="2997830"/>
                <a:ext cx="405720" cy="65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0B3B10-CF1D-E7FB-8961-2B8810A350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87527" y="2962190"/>
                  <a:ext cx="477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6B1F6B-D815-DA71-815A-29F12963895B}"/>
                    </a:ext>
                  </a:extLst>
                </p14:cNvPr>
                <p14:cNvContentPartPr/>
                <p14:nvPr/>
              </p14:nvContentPartPr>
              <p14:xfrm>
                <a:off x="5759327" y="2963990"/>
                <a:ext cx="249120" cy="33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6B1F6B-D815-DA71-815A-29F1296389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23327" y="2927990"/>
                  <a:ext cx="32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8248893-EA80-C0BF-9550-2190AE25F146}"/>
                    </a:ext>
                  </a:extLst>
                </p14:cNvPr>
                <p14:cNvContentPartPr/>
                <p14:nvPr/>
              </p14:nvContentPartPr>
              <p14:xfrm>
                <a:off x="5780207" y="2920070"/>
                <a:ext cx="600480" cy="114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8248893-EA80-C0BF-9550-2190AE25F1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44567" y="2884070"/>
                  <a:ext cx="672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A060A31-B187-18AC-3D9C-8344917A4218}"/>
                    </a:ext>
                  </a:extLst>
                </p14:cNvPr>
                <p14:cNvContentPartPr/>
                <p14:nvPr/>
              </p14:nvContentPartPr>
              <p14:xfrm>
                <a:off x="5524247" y="2931230"/>
                <a:ext cx="1099440" cy="204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A060A31-B187-18AC-3D9C-8344917A42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88607" y="2895230"/>
                  <a:ext cx="1171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8078605-9FA4-0755-4D24-6E2B79D1DBCE}"/>
                    </a:ext>
                  </a:extLst>
                </p14:cNvPr>
                <p14:cNvContentPartPr/>
                <p14:nvPr/>
              </p14:nvContentPartPr>
              <p14:xfrm>
                <a:off x="5939327" y="3066590"/>
                <a:ext cx="385560" cy="43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8078605-9FA4-0755-4D24-6E2B79D1DB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03687" y="3030950"/>
                  <a:ext cx="457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665D9D-D916-4FEC-9CC7-30D4A26162A5}"/>
                    </a:ext>
                  </a:extLst>
                </p14:cNvPr>
                <p14:cNvContentPartPr/>
                <p14:nvPr/>
              </p14:nvContentPartPr>
              <p14:xfrm>
                <a:off x="5656007" y="3067310"/>
                <a:ext cx="409320" cy="25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665D9D-D916-4FEC-9CC7-30D4A26162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20007" y="3031310"/>
                  <a:ext cx="48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4025A61-C6E8-A31A-E14F-897CF3EB8BF0}"/>
                    </a:ext>
                  </a:extLst>
                </p14:cNvPr>
                <p14:cNvContentPartPr/>
                <p14:nvPr/>
              </p14:nvContentPartPr>
              <p14:xfrm>
                <a:off x="5656367" y="3056150"/>
                <a:ext cx="185040" cy="16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4025A61-C6E8-A31A-E14F-897CF3EB8B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20727" y="3020150"/>
                  <a:ext cx="256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7A9274F-D9D5-5061-8E16-830436FD7B07}"/>
                    </a:ext>
                  </a:extLst>
                </p14:cNvPr>
                <p14:cNvContentPartPr/>
                <p14:nvPr/>
              </p14:nvContentPartPr>
              <p14:xfrm>
                <a:off x="5363687" y="3088550"/>
                <a:ext cx="192960" cy="51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7A9274F-D9D5-5061-8E16-830436FD7B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28047" y="3052910"/>
                  <a:ext cx="264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1C031CA-D3B9-A2FC-DFBA-ACE64ECD0B9C}"/>
                    </a:ext>
                  </a:extLst>
                </p14:cNvPr>
                <p14:cNvContentPartPr/>
                <p14:nvPr/>
              </p14:nvContentPartPr>
              <p14:xfrm>
                <a:off x="5582207" y="3132830"/>
                <a:ext cx="260280" cy="12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1C031CA-D3B9-A2FC-DFBA-ACE64ECD0B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46207" y="3096830"/>
                  <a:ext cx="331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EEFBF7-BF01-58EF-67AE-4F646CAC2878}"/>
                    </a:ext>
                  </a:extLst>
                </p14:cNvPr>
                <p14:cNvContentPartPr/>
                <p14:nvPr/>
              </p14:nvContentPartPr>
              <p14:xfrm>
                <a:off x="5931767" y="3144710"/>
                <a:ext cx="227880" cy="20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EEFBF7-BF01-58EF-67AE-4F646CAC28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96127" y="3109070"/>
                  <a:ext cx="299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F701D25-58C2-F916-376C-7BDD8AFEADC0}"/>
                    </a:ext>
                  </a:extLst>
                </p14:cNvPr>
                <p14:cNvContentPartPr/>
                <p14:nvPr/>
              </p14:nvContentPartPr>
              <p14:xfrm>
                <a:off x="6457727" y="3114110"/>
                <a:ext cx="101880" cy="15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F701D25-58C2-F916-376C-7BDD8AFEAD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22087" y="3078110"/>
                  <a:ext cx="173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E860B0-ED0C-6551-4E3A-1E44F112109E}"/>
                    </a:ext>
                  </a:extLst>
                </p14:cNvPr>
                <p14:cNvContentPartPr/>
                <p14:nvPr/>
              </p14:nvContentPartPr>
              <p14:xfrm>
                <a:off x="6402647" y="3172790"/>
                <a:ext cx="173880" cy="19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E860B0-ED0C-6551-4E3A-1E44F112109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67007" y="3136790"/>
                  <a:ext cx="245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58DBB6-87C7-05FD-8E34-3B10654A4396}"/>
                    </a:ext>
                  </a:extLst>
                </p14:cNvPr>
                <p14:cNvContentPartPr/>
                <p14:nvPr/>
              </p14:nvContentPartPr>
              <p14:xfrm>
                <a:off x="6541967" y="3179990"/>
                <a:ext cx="56520" cy="1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58DBB6-87C7-05FD-8E34-3B10654A43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05967" y="3144350"/>
                  <a:ext cx="1281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F9A2313-69CE-CD54-7223-88647366B403}"/>
              </a:ext>
            </a:extLst>
          </p:cNvPr>
          <p:cNvGrpSpPr/>
          <p:nvPr/>
        </p:nvGrpSpPr>
        <p:grpSpPr>
          <a:xfrm>
            <a:off x="8403999" y="5055347"/>
            <a:ext cx="1001160" cy="155880"/>
            <a:chOff x="5545847" y="4776590"/>
            <a:chExt cx="10011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5D159FC-F947-6EAB-12C2-18B257200DBF}"/>
                    </a:ext>
                  </a:extLst>
                </p14:cNvPr>
                <p14:cNvContentPartPr/>
                <p14:nvPr/>
              </p14:nvContentPartPr>
              <p14:xfrm>
                <a:off x="5702447" y="4826990"/>
                <a:ext cx="726120" cy="105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5D159FC-F947-6EAB-12C2-18B257200D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66807" y="4791350"/>
                  <a:ext cx="79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BFD657-979C-AB52-CF58-9EE4FD8858E8}"/>
                    </a:ext>
                  </a:extLst>
                </p14:cNvPr>
                <p14:cNvContentPartPr/>
                <p14:nvPr/>
              </p14:nvContentPartPr>
              <p14:xfrm>
                <a:off x="6130127" y="4812950"/>
                <a:ext cx="40320" cy="7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BFD657-979C-AB52-CF58-9EE4FD8858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94487" y="4777310"/>
                  <a:ext cx="111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B2B821-85D2-EEBB-F2BA-7324609F616D}"/>
                    </a:ext>
                  </a:extLst>
                </p14:cNvPr>
                <p14:cNvContentPartPr/>
                <p14:nvPr/>
              </p14:nvContentPartPr>
              <p14:xfrm>
                <a:off x="5836727" y="4826990"/>
                <a:ext cx="53640" cy="2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B2B821-85D2-EEBB-F2BA-7324609F61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00727" y="4791350"/>
                  <a:ext cx="125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A3BBE48-47CC-E0B6-88B4-7CFC75BBA7D7}"/>
                    </a:ext>
                  </a:extLst>
                </p14:cNvPr>
                <p14:cNvContentPartPr/>
                <p14:nvPr/>
              </p14:nvContentPartPr>
              <p14:xfrm>
                <a:off x="5900087" y="4781270"/>
                <a:ext cx="166320" cy="16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A3BBE48-47CC-E0B6-88B4-7CFC75BBA7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64087" y="4745270"/>
                  <a:ext cx="23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3B27AD2-7207-A839-5FB6-1F69BEF38BED}"/>
                    </a:ext>
                  </a:extLst>
                </p14:cNvPr>
                <p14:cNvContentPartPr/>
                <p14:nvPr/>
              </p14:nvContentPartPr>
              <p14:xfrm>
                <a:off x="5711807" y="4794950"/>
                <a:ext cx="184320" cy="17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3B27AD2-7207-A839-5FB6-1F69BEF38B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76167" y="4759310"/>
                  <a:ext cx="255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3F124E5-B1B9-19C5-EEFF-92FBB326FAFF}"/>
                    </a:ext>
                  </a:extLst>
                </p14:cNvPr>
                <p14:cNvContentPartPr/>
                <p14:nvPr/>
              </p14:nvContentPartPr>
              <p14:xfrm>
                <a:off x="5545847" y="4811510"/>
                <a:ext cx="620280" cy="64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3F124E5-B1B9-19C5-EEFF-92FBB326FA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09847" y="4775510"/>
                  <a:ext cx="691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55D9A9B-EAFE-0655-CB1D-3435E7DA5C70}"/>
                    </a:ext>
                  </a:extLst>
                </p14:cNvPr>
                <p14:cNvContentPartPr/>
                <p14:nvPr/>
              </p14:nvContentPartPr>
              <p14:xfrm>
                <a:off x="6277007" y="4776590"/>
                <a:ext cx="270000" cy="86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55D9A9B-EAFE-0655-CB1D-3435E7DA5C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41007" y="4740950"/>
                  <a:ext cx="3416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DA6D728-B388-3EA8-EFF9-C060AED705C2}"/>
              </a:ext>
            </a:extLst>
          </p:cNvPr>
          <p:cNvGrpSpPr/>
          <p:nvPr/>
        </p:nvGrpSpPr>
        <p:grpSpPr>
          <a:xfrm>
            <a:off x="9652119" y="1196147"/>
            <a:ext cx="1834560" cy="2221560"/>
            <a:chOff x="6793967" y="917390"/>
            <a:chExt cx="1834560" cy="22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DD79DEB-A807-FBD9-5979-CF2575520CD9}"/>
                    </a:ext>
                  </a:extLst>
                </p14:cNvPr>
                <p14:cNvContentPartPr/>
                <p14:nvPr/>
              </p14:nvContentPartPr>
              <p14:xfrm>
                <a:off x="6793967" y="2289350"/>
                <a:ext cx="712800" cy="530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DD79DEB-A807-FBD9-5979-CF2575520C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58327" y="2253710"/>
                  <a:ext cx="7844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0626DA7-EC56-7E61-D683-36B73E9E4568}"/>
                    </a:ext>
                  </a:extLst>
                </p14:cNvPr>
                <p14:cNvContentPartPr/>
                <p14:nvPr/>
              </p14:nvContentPartPr>
              <p14:xfrm>
                <a:off x="7090967" y="2196110"/>
                <a:ext cx="505440" cy="468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0626DA7-EC56-7E61-D683-36B73E9E45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54967" y="2160470"/>
                  <a:ext cx="5770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FAC014-4E30-77EF-C141-D071ACD00276}"/>
                    </a:ext>
                  </a:extLst>
                </p14:cNvPr>
                <p14:cNvContentPartPr/>
                <p14:nvPr/>
              </p14:nvContentPartPr>
              <p14:xfrm>
                <a:off x="7696487" y="1249670"/>
                <a:ext cx="109080" cy="211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FAC014-4E30-77EF-C141-D071ACD002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60847" y="1213670"/>
                  <a:ext cx="18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47461E-081F-D1E4-59A4-31E309DF6FCF}"/>
                    </a:ext>
                  </a:extLst>
                </p14:cNvPr>
                <p14:cNvContentPartPr/>
                <p14:nvPr/>
              </p14:nvContentPartPr>
              <p14:xfrm>
                <a:off x="8014727" y="917390"/>
                <a:ext cx="102600" cy="643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47461E-081F-D1E4-59A4-31E309DF6F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79087" y="881390"/>
                  <a:ext cx="17424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B4B5CE2-F11C-DB0B-FCF0-43E76CC75E00}"/>
                    </a:ext>
                  </a:extLst>
                </p14:cNvPr>
                <p14:cNvContentPartPr/>
                <p14:nvPr/>
              </p14:nvContentPartPr>
              <p14:xfrm>
                <a:off x="8314247" y="1321670"/>
                <a:ext cx="173880" cy="262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B4B5CE2-F11C-DB0B-FCF0-43E76CC75E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78607" y="1285670"/>
                  <a:ext cx="245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2275A1-01D0-1D5D-7F99-2AF6112448C0}"/>
                    </a:ext>
                  </a:extLst>
                </p14:cNvPr>
                <p14:cNvContentPartPr/>
                <p14:nvPr/>
              </p14:nvContentPartPr>
              <p14:xfrm>
                <a:off x="8136407" y="1662590"/>
                <a:ext cx="492120" cy="429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2275A1-01D0-1D5D-7F99-2AF6112448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00407" y="1626590"/>
                  <a:ext cx="563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BD79224-B7DC-F6AA-8BE0-D4270D0C99AE}"/>
                    </a:ext>
                  </a:extLst>
                </p14:cNvPr>
                <p14:cNvContentPartPr/>
                <p14:nvPr/>
              </p14:nvContentPartPr>
              <p14:xfrm>
                <a:off x="7274927" y="2733230"/>
                <a:ext cx="335880" cy="218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BD79224-B7DC-F6AA-8BE0-D4270D0C99A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39287" y="2697230"/>
                  <a:ext cx="407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88B4D9B-68CC-7389-FF59-70ED1933A2C6}"/>
                    </a:ext>
                  </a:extLst>
                </p14:cNvPr>
                <p14:cNvContentPartPr/>
                <p14:nvPr/>
              </p14:nvContentPartPr>
              <p14:xfrm>
                <a:off x="7124087" y="2963270"/>
                <a:ext cx="381240" cy="175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88B4D9B-68CC-7389-FF59-70ED1933A2C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88447" y="2927630"/>
                  <a:ext cx="452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005EB54-A368-FF65-0530-33065B5880B0}"/>
                    </a:ext>
                  </a:extLst>
                </p14:cNvPr>
                <p14:cNvContentPartPr/>
                <p14:nvPr/>
              </p14:nvContentPartPr>
              <p14:xfrm>
                <a:off x="7773887" y="2350190"/>
                <a:ext cx="95760" cy="109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005EB54-A368-FF65-0530-33065B5880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38247" y="2314550"/>
                  <a:ext cx="167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4A03403-A875-166B-C178-9121F664D3A3}"/>
                    </a:ext>
                  </a:extLst>
                </p14:cNvPr>
                <p14:cNvContentPartPr/>
                <p14:nvPr/>
              </p14:nvContentPartPr>
              <p14:xfrm>
                <a:off x="7831487" y="2112590"/>
                <a:ext cx="331920" cy="213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4A03403-A875-166B-C178-9121F664D3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95487" y="2076950"/>
                  <a:ext cx="403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F9FA2DA-BC3C-5C84-76BD-183E09273129}"/>
                    </a:ext>
                  </a:extLst>
                </p14:cNvPr>
                <p14:cNvContentPartPr/>
                <p14:nvPr/>
              </p14:nvContentPartPr>
              <p14:xfrm>
                <a:off x="7777847" y="1667270"/>
                <a:ext cx="347760" cy="433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F9FA2DA-BC3C-5C84-76BD-183E092731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42207" y="1631270"/>
                  <a:ext cx="41940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BB3CB42-8798-0084-84BF-E199C0312F09}"/>
              </a:ext>
            </a:extLst>
          </p:cNvPr>
          <p:cNvGrpSpPr/>
          <p:nvPr/>
        </p:nvGrpSpPr>
        <p:grpSpPr>
          <a:xfrm>
            <a:off x="6638199" y="2219267"/>
            <a:ext cx="1055160" cy="1022400"/>
            <a:chOff x="3780047" y="1940510"/>
            <a:chExt cx="1055160" cy="10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351644D-CC1B-D69B-F7E6-6314CFFD7914}"/>
                    </a:ext>
                  </a:extLst>
                </p14:cNvPr>
                <p14:cNvContentPartPr/>
                <p14:nvPr/>
              </p14:nvContentPartPr>
              <p14:xfrm>
                <a:off x="4092167" y="1940510"/>
                <a:ext cx="119160" cy="336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351644D-CC1B-D69B-F7E6-6314CFFD79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56167" y="1904870"/>
                  <a:ext cx="1908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BDAD1E1-F5CC-F093-8F66-92E8F81A3FE5}"/>
                    </a:ext>
                  </a:extLst>
                </p14:cNvPr>
                <p14:cNvContentPartPr/>
                <p14:nvPr/>
              </p14:nvContentPartPr>
              <p14:xfrm>
                <a:off x="3780047" y="2483030"/>
                <a:ext cx="592200" cy="439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BDAD1E1-F5CC-F093-8F66-92E8F81A3F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4047" y="2447030"/>
                  <a:ext cx="6638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F817201-9591-103F-B3C8-25A3B4F379F5}"/>
                    </a:ext>
                  </a:extLst>
                </p14:cNvPr>
                <p14:cNvContentPartPr/>
                <p14:nvPr/>
              </p14:nvContentPartPr>
              <p14:xfrm>
                <a:off x="4219607" y="2483750"/>
                <a:ext cx="497880" cy="479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F817201-9591-103F-B3C8-25A3B4F379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83607" y="2447750"/>
                  <a:ext cx="5695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60188EF-FB90-3D81-1E2E-655E845B51E9}"/>
                    </a:ext>
                  </a:extLst>
                </p14:cNvPr>
                <p14:cNvContentPartPr/>
                <p14:nvPr/>
              </p14:nvContentPartPr>
              <p14:xfrm>
                <a:off x="4428407" y="2216270"/>
                <a:ext cx="406800" cy="511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60188EF-FB90-3D81-1E2E-655E845B51E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92407" y="2180270"/>
                  <a:ext cx="478440" cy="58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0C18321-5561-EF5D-471D-3DC29F78A994}"/>
              </a:ext>
            </a:extLst>
          </p:cNvPr>
          <p:cNvGrpSpPr/>
          <p:nvPr/>
        </p:nvGrpSpPr>
        <p:grpSpPr>
          <a:xfrm>
            <a:off x="6467199" y="1553627"/>
            <a:ext cx="281880" cy="452520"/>
            <a:chOff x="3609047" y="1274870"/>
            <a:chExt cx="28188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FAB647-5377-C12B-1955-09B94769E199}"/>
                    </a:ext>
                  </a:extLst>
                </p14:cNvPr>
                <p14:cNvContentPartPr/>
                <p14:nvPr/>
              </p14:nvContentPartPr>
              <p14:xfrm>
                <a:off x="3813167" y="1456310"/>
                <a:ext cx="77760" cy="196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FAB647-5377-C12B-1955-09B94769E1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77527" y="1420310"/>
                  <a:ext cx="149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223B90-0B85-799D-B070-0C1CA86C0851}"/>
                    </a:ext>
                  </a:extLst>
                </p14:cNvPr>
                <p14:cNvContentPartPr/>
                <p14:nvPr/>
              </p14:nvContentPartPr>
              <p14:xfrm>
                <a:off x="3609047" y="1274870"/>
                <a:ext cx="105840" cy="452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223B90-0B85-799D-B070-0C1CA86C085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73407" y="1238870"/>
                  <a:ext cx="177480" cy="52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CA1963A-8304-0EEF-C59E-1F3E44CF8F96}"/>
              </a:ext>
            </a:extLst>
          </p:cNvPr>
          <p:cNvGrpSpPr/>
          <p:nvPr/>
        </p:nvGrpSpPr>
        <p:grpSpPr>
          <a:xfrm>
            <a:off x="9773439" y="5015747"/>
            <a:ext cx="1158480" cy="1459800"/>
            <a:chOff x="6915287" y="4736990"/>
            <a:chExt cx="1158480" cy="14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B6EDD25-7E32-83F6-68FA-F1295020F896}"/>
                    </a:ext>
                  </a:extLst>
                </p14:cNvPr>
                <p14:cNvContentPartPr/>
                <p14:nvPr/>
              </p14:nvContentPartPr>
              <p14:xfrm>
                <a:off x="6915287" y="5140550"/>
                <a:ext cx="12240" cy="9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B6EDD25-7E32-83F6-68FA-F1295020F8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79647" y="5104910"/>
                  <a:ext cx="83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4C8387-BD06-BF05-91D5-0D36E4A60C53}"/>
                    </a:ext>
                  </a:extLst>
                </p14:cNvPr>
                <p14:cNvContentPartPr/>
                <p14:nvPr/>
              </p14:nvContentPartPr>
              <p14:xfrm>
                <a:off x="6928247" y="5044430"/>
                <a:ext cx="10440" cy="15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4C8387-BD06-BF05-91D5-0D36E4A60C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92247" y="5008790"/>
                  <a:ext cx="82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115DF77-C2B4-1288-8B35-4D8AFACF64BB}"/>
                    </a:ext>
                  </a:extLst>
                </p14:cNvPr>
                <p14:cNvContentPartPr/>
                <p14:nvPr/>
              </p14:nvContentPartPr>
              <p14:xfrm>
                <a:off x="6940847" y="4736990"/>
                <a:ext cx="581400" cy="39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115DF77-C2B4-1288-8B35-4D8AFACF64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04847" y="4701350"/>
                  <a:ext cx="6530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050B21E-AB50-A9D7-FABC-C8D5F0135E5F}"/>
                    </a:ext>
                  </a:extLst>
                </p14:cNvPr>
                <p14:cNvContentPartPr/>
                <p14:nvPr/>
              </p14:nvContentPartPr>
              <p14:xfrm>
                <a:off x="7252967" y="5080790"/>
                <a:ext cx="630720" cy="460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050B21E-AB50-A9D7-FABC-C8D5F0135E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16967" y="5044790"/>
                  <a:ext cx="7023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029BC36-3B79-4506-4023-F96A4E31E8AE}"/>
                    </a:ext>
                  </a:extLst>
                </p14:cNvPr>
                <p14:cNvContentPartPr/>
                <p14:nvPr/>
              </p14:nvContentPartPr>
              <p14:xfrm>
                <a:off x="7177007" y="5616830"/>
                <a:ext cx="532800" cy="579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029BC36-3B79-4506-4023-F96A4E31E8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41007" y="5581190"/>
                  <a:ext cx="60444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74DD3D2-6648-C347-8817-25BAD1312A19}"/>
                    </a:ext>
                  </a:extLst>
                </p14:cNvPr>
                <p14:cNvContentPartPr/>
                <p14:nvPr/>
              </p14:nvContentPartPr>
              <p14:xfrm>
                <a:off x="7543127" y="5470310"/>
                <a:ext cx="530640" cy="506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74DD3D2-6648-C347-8817-25BAD1312A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07487" y="5434310"/>
                  <a:ext cx="602280" cy="57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BD876A6-55F0-082E-E416-BC79A1395480}"/>
                  </a:ext>
                </a:extLst>
              </p14:cNvPr>
              <p14:cNvContentPartPr/>
              <p14:nvPr/>
            </p14:nvContentPartPr>
            <p14:xfrm>
              <a:off x="11419359" y="6179267"/>
              <a:ext cx="499320" cy="6001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BD876A6-55F0-082E-E416-BC79A139548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383359" y="6143267"/>
                <a:ext cx="570960" cy="67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EA7B3A2-5F28-DA76-F1BC-C248EAFBD8F6}"/>
              </a:ext>
            </a:extLst>
          </p:cNvPr>
          <p:cNvGrpSpPr/>
          <p:nvPr/>
        </p:nvGrpSpPr>
        <p:grpSpPr>
          <a:xfrm>
            <a:off x="7718199" y="5215907"/>
            <a:ext cx="630000" cy="167760"/>
            <a:chOff x="4860047" y="4937150"/>
            <a:chExt cx="6300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DB07A55-16C4-0E80-4899-C45789090628}"/>
                    </a:ext>
                  </a:extLst>
                </p14:cNvPr>
                <p14:cNvContentPartPr/>
                <p14:nvPr/>
              </p14:nvContentPartPr>
              <p14:xfrm>
                <a:off x="4860047" y="4937870"/>
                <a:ext cx="235800" cy="167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DB07A55-16C4-0E80-4899-C457890906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24047" y="4901870"/>
                  <a:ext cx="307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94B261F-F214-9B59-7EDB-E4F2CAC3BAD0}"/>
                    </a:ext>
                  </a:extLst>
                </p14:cNvPr>
                <p14:cNvContentPartPr/>
                <p14:nvPr/>
              </p14:nvContentPartPr>
              <p14:xfrm>
                <a:off x="5320127" y="4937150"/>
                <a:ext cx="169920" cy="116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94B261F-F214-9B59-7EDB-E4F2CAC3BA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84487" y="4901510"/>
                  <a:ext cx="2415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603B920-50AA-CEC1-A1CD-619C7A1E4EFF}"/>
              </a:ext>
            </a:extLst>
          </p:cNvPr>
          <p:cNvGrpSpPr/>
          <p:nvPr/>
        </p:nvGrpSpPr>
        <p:grpSpPr>
          <a:xfrm>
            <a:off x="6298359" y="5697587"/>
            <a:ext cx="1575000" cy="1190520"/>
            <a:chOff x="3440207" y="5418830"/>
            <a:chExt cx="1575000" cy="11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CE9ACDD-B5DB-BFA6-65E1-AB90F4D97806}"/>
                    </a:ext>
                  </a:extLst>
                </p14:cNvPr>
                <p14:cNvContentPartPr/>
                <p14:nvPr/>
              </p14:nvContentPartPr>
              <p14:xfrm>
                <a:off x="3440207" y="5418830"/>
                <a:ext cx="1239120" cy="1190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CE9ACDD-B5DB-BFA6-65E1-AB90F4D978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04567" y="5383190"/>
                  <a:ext cx="1310760" cy="12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7787692-18B9-A5A1-C060-814F747AA90D}"/>
                    </a:ext>
                  </a:extLst>
                </p14:cNvPr>
                <p14:cNvContentPartPr/>
                <p14:nvPr/>
              </p14:nvContentPartPr>
              <p14:xfrm>
                <a:off x="4554407" y="5683790"/>
                <a:ext cx="156600" cy="167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7787692-18B9-A5A1-C060-814F747AA9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18767" y="5647790"/>
                  <a:ext cx="22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26EC213-1A94-328A-F3AC-C5D78D49A52B}"/>
                    </a:ext>
                  </a:extLst>
                </p14:cNvPr>
                <p14:cNvContentPartPr/>
                <p14:nvPr/>
              </p14:nvContentPartPr>
              <p14:xfrm>
                <a:off x="4484567" y="5474990"/>
                <a:ext cx="530640" cy="738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26EC213-1A94-328A-F3AC-C5D78D49A5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48567" y="5438990"/>
                  <a:ext cx="602280" cy="80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B32EF5D-0D82-E729-0ACF-BA24B79FF083}"/>
              </a:ext>
            </a:extLst>
          </p:cNvPr>
          <p:cNvGrpSpPr/>
          <p:nvPr/>
        </p:nvGrpSpPr>
        <p:grpSpPr>
          <a:xfrm>
            <a:off x="7942857" y="5483646"/>
            <a:ext cx="1012320" cy="1256040"/>
            <a:chOff x="5085407" y="5459870"/>
            <a:chExt cx="1012320" cy="12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117DDF9-1AE4-AA95-4E8D-8085F5051556}"/>
                    </a:ext>
                  </a:extLst>
                </p14:cNvPr>
                <p14:cNvContentPartPr/>
                <p14:nvPr/>
              </p14:nvContentPartPr>
              <p14:xfrm>
                <a:off x="5085407" y="5459870"/>
                <a:ext cx="487080" cy="1163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117DDF9-1AE4-AA95-4E8D-8085F50515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49767" y="5424230"/>
                  <a:ext cx="55872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9A70C9C-CE0F-112A-8B89-62D45342CE9B}"/>
                    </a:ext>
                  </a:extLst>
                </p14:cNvPr>
                <p14:cNvContentPartPr/>
                <p14:nvPr/>
              </p14:nvContentPartPr>
              <p14:xfrm>
                <a:off x="5753927" y="6666950"/>
                <a:ext cx="45000" cy="48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9A70C9C-CE0F-112A-8B89-62D45342CE9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18287" y="6631310"/>
                  <a:ext cx="116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455BCBF-677F-167F-5512-955E9ABE8EE0}"/>
                    </a:ext>
                  </a:extLst>
                </p14:cNvPr>
                <p14:cNvContentPartPr/>
                <p14:nvPr/>
              </p14:nvContentPartPr>
              <p14:xfrm>
                <a:off x="5994047" y="6271310"/>
                <a:ext cx="103680" cy="356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455BCBF-677F-167F-5512-955E9ABE8EE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58407" y="6235670"/>
                  <a:ext cx="175320" cy="42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4D2C3A8-BFB4-30E7-9EB3-FB2FF1756D2F}"/>
                  </a:ext>
                </a:extLst>
              </p14:cNvPr>
              <p14:cNvContentPartPr/>
              <p14:nvPr/>
            </p14:nvContentPartPr>
            <p14:xfrm>
              <a:off x="9360159" y="6236195"/>
              <a:ext cx="4320" cy="485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4D2C3A8-BFB4-30E7-9EB3-FB2FF1756D2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24159" y="6200555"/>
                <a:ext cx="7596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14193D3-71FF-4F63-B526-500372EFF28F}"/>
              </a:ext>
            </a:extLst>
          </p:cNvPr>
          <p:cNvGrpSpPr/>
          <p:nvPr/>
        </p:nvGrpSpPr>
        <p:grpSpPr>
          <a:xfrm>
            <a:off x="8147679" y="1584227"/>
            <a:ext cx="554400" cy="1228320"/>
            <a:chOff x="5289527" y="1305470"/>
            <a:chExt cx="554400" cy="12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BB579D0-9076-E413-2E1D-96D18883476C}"/>
                    </a:ext>
                  </a:extLst>
                </p14:cNvPr>
                <p14:cNvContentPartPr/>
                <p14:nvPr/>
              </p14:nvContentPartPr>
              <p14:xfrm>
                <a:off x="5289527" y="1305470"/>
                <a:ext cx="80280" cy="731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BB579D0-9076-E413-2E1D-96D1888347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53887" y="1269830"/>
                  <a:ext cx="15192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C2ED318-919C-0992-62AC-CAEAE1E1C886}"/>
                    </a:ext>
                  </a:extLst>
                </p14:cNvPr>
                <p14:cNvContentPartPr/>
                <p14:nvPr/>
              </p14:nvContentPartPr>
              <p14:xfrm>
                <a:off x="5756087" y="2116550"/>
                <a:ext cx="87840" cy="417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C2ED318-919C-0992-62AC-CAEAE1E1C8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20087" y="2080910"/>
                  <a:ext cx="159480" cy="48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ACDE8A22-D33F-8E79-D53F-875578E431A2}"/>
                  </a:ext>
                </a:extLst>
              </p14:cNvPr>
              <p14:cNvContentPartPr/>
              <p14:nvPr/>
            </p14:nvContentPartPr>
            <p14:xfrm>
              <a:off x="9332079" y="2237267"/>
              <a:ext cx="209880" cy="6174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ACDE8A22-D33F-8E79-D53F-875578E431A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296079" y="2201627"/>
                <a:ext cx="281520" cy="68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B7D64BA-4730-12DA-7EA5-E7824F90639F}"/>
              </a:ext>
            </a:extLst>
          </p:cNvPr>
          <p:cNvGrpSpPr/>
          <p:nvPr/>
        </p:nvGrpSpPr>
        <p:grpSpPr>
          <a:xfrm>
            <a:off x="9036879" y="1032707"/>
            <a:ext cx="623520" cy="888480"/>
            <a:chOff x="6178727" y="753950"/>
            <a:chExt cx="623520" cy="88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4F01980-472E-209A-D48D-A3F5E0BA1915}"/>
                    </a:ext>
                  </a:extLst>
                </p14:cNvPr>
                <p14:cNvContentPartPr/>
                <p14:nvPr/>
              </p14:nvContentPartPr>
              <p14:xfrm>
                <a:off x="6691367" y="1471790"/>
                <a:ext cx="18360" cy="2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4F01980-472E-209A-D48D-A3F5E0BA191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55367" y="1435790"/>
                  <a:ext cx="90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40261A8-87A3-50E2-4A72-3D16A4B2A88D}"/>
                    </a:ext>
                  </a:extLst>
                </p14:cNvPr>
                <p14:cNvContentPartPr/>
                <p14:nvPr/>
              </p14:nvContentPartPr>
              <p14:xfrm>
                <a:off x="6621887" y="753950"/>
                <a:ext cx="180360" cy="712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40261A8-87A3-50E2-4A72-3D16A4B2A8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85887" y="717950"/>
                  <a:ext cx="25200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7A565BD-2920-5D5A-2779-093DBB8D5C52}"/>
                    </a:ext>
                  </a:extLst>
                </p14:cNvPr>
                <p14:cNvContentPartPr/>
                <p14:nvPr/>
              </p14:nvContentPartPr>
              <p14:xfrm>
                <a:off x="6178727" y="1081550"/>
                <a:ext cx="141840" cy="560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7A565BD-2920-5D5A-2779-093DBB8D5C5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43087" y="1045550"/>
                  <a:ext cx="213480" cy="63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46B7CED-E792-89E3-B033-2D660B63CDBC}"/>
              </a:ext>
            </a:extLst>
          </p:cNvPr>
          <p:cNvGrpSpPr/>
          <p:nvPr/>
        </p:nvGrpSpPr>
        <p:grpSpPr>
          <a:xfrm>
            <a:off x="7925559" y="3536147"/>
            <a:ext cx="3817080" cy="511560"/>
            <a:chOff x="5067407" y="3257390"/>
            <a:chExt cx="381708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02A869-AF5D-7B5D-9441-C08BA0CBBBD0}"/>
                    </a:ext>
                  </a:extLst>
                </p14:cNvPr>
                <p14:cNvContentPartPr/>
                <p14:nvPr/>
              </p14:nvContentPartPr>
              <p14:xfrm>
                <a:off x="5067407" y="3480230"/>
                <a:ext cx="204480" cy="11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02A869-AF5D-7B5D-9441-C08BA0CBBB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31767" y="3444590"/>
                  <a:ext cx="276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76E493-D043-EC32-8529-16BEC2CBBA05}"/>
                    </a:ext>
                  </a:extLst>
                </p14:cNvPr>
                <p14:cNvContentPartPr/>
                <p14:nvPr/>
              </p14:nvContentPartPr>
              <p14:xfrm>
                <a:off x="5117447" y="3491750"/>
                <a:ext cx="368640" cy="20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76E493-D043-EC32-8529-16BEC2CBBA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81807" y="3455750"/>
                  <a:ext cx="440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0CCEBB-1379-2ED5-93FF-4F5FE46171A6}"/>
                    </a:ext>
                  </a:extLst>
                </p14:cNvPr>
                <p14:cNvContentPartPr/>
                <p14:nvPr/>
              </p14:nvContentPartPr>
              <p14:xfrm>
                <a:off x="5141567" y="3511550"/>
                <a:ext cx="758160" cy="10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0CCEBB-1379-2ED5-93FF-4F5FE46171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05567" y="3475910"/>
                  <a:ext cx="829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A223F2-5BA8-32B7-DAE1-BB24E9395537}"/>
                    </a:ext>
                  </a:extLst>
                </p14:cNvPr>
                <p14:cNvContentPartPr/>
                <p14:nvPr/>
              </p14:nvContentPartPr>
              <p14:xfrm>
                <a:off x="5386367" y="3534230"/>
                <a:ext cx="1073160" cy="72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A223F2-5BA8-32B7-DAE1-BB24E93955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50367" y="3498590"/>
                  <a:ext cx="1144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AEEF93-FEB8-CAE0-4FDC-8B63A3CE2490}"/>
                    </a:ext>
                  </a:extLst>
                </p14:cNvPr>
                <p14:cNvContentPartPr/>
                <p14:nvPr/>
              </p14:nvContentPartPr>
              <p14:xfrm>
                <a:off x="5681207" y="3532430"/>
                <a:ext cx="1251360" cy="83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AEEF93-FEB8-CAE0-4FDC-8B63A3CE24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45567" y="3496430"/>
                  <a:ext cx="1323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C5C7FC1-DB7B-AB1F-8125-256FC2ADD567}"/>
                    </a:ext>
                  </a:extLst>
                </p14:cNvPr>
                <p14:cNvContentPartPr/>
                <p14:nvPr/>
              </p14:nvContentPartPr>
              <p14:xfrm>
                <a:off x="5202767" y="3426950"/>
                <a:ext cx="101160" cy="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C5C7FC1-DB7B-AB1F-8125-256FC2ADD56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67127" y="3390950"/>
                  <a:ext cx="172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4DC0902-381B-167C-0DA6-858AF77F0C96}"/>
                    </a:ext>
                  </a:extLst>
                </p14:cNvPr>
                <p14:cNvContentPartPr/>
                <p14:nvPr/>
              </p14:nvContentPartPr>
              <p14:xfrm>
                <a:off x="5118887" y="3415070"/>
                <a:ext cx="176400" cy="30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4DC0902-381B-167C-0DA6-858AF77F0C9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82887" y="3379070"/>
                  <a:ext cx="248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206FE6-5CE0-ED43-9BB8-2AA3784DB739}"/>
                    </a:ext>
                  </a:extLst>
                </p14:cNvPr>
                <p14:cNvContentPartPr/>
                <p14:nvPr/>
              </p14:nvContentPartPr>
              <p14:xfrm>
                <a:off x="5120687" y="3402830"/>
                <a:ext cx="213840" cy="7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206FE6-5CE0-ED43-9BB8-2AA3784DB7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85047" y="3367190"/>
                  <a:ext cx="285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CDA6FFC-1883-A04F-3D4E-7DD92A5718ED}"/>
                    </a:ext>
                  </a:extLst>
                </p14:cNvPr>
                <p14:cNvContentPartPr/>
                <p14:nvPr/>
              </p14:nvContentPartPr>
              <p14:xfrm>
                <a:off x="5232287" y="3367550"/>
                <a:ext cx="110520" cy="15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CDA6FFC-1883-A04F-3D4E-7DD92A5718E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96287" y="3331550"/>
                  <a:ext cx="182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0935A5D-C98F-85F9-3723-D42D9E92ECCC}"/>
                    </a:ext>
                  </a:extLst>
                </p14:cNvPr>
                <p14:cNvContentPartPr/>
                <p14:nvPr/>
              </p14:nvContentPartPr>
              <p14:xfrm>
                <a:off x="5211407" y="3388070"/>
                <a:ext cx="122400" cy="26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0935A5D-C98F-85F9-3723-D42D9E92EC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75767" y="3352430"/>
                  <a:ext cx="194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7D0E8B-3CC3-1C5D-408A-A21BA4EEB9E1}"/>
                    </a:ext>
                  </a:extLst>
                </p14:cNvPr>
                <p14:cNvContentPartPr/>
                <p14:nvPr/>
              </p14:nvContentPartPr>
              <p14:xfrm>
                <a:off x="5351807" y="3447470"/>
                <a:ext cx="193320" cy="38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7D0E8B-3CC3-1C5D-408A-A21BA4EEB9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15807" y="3411830"/>
                  <a:ext cx="264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7D40D85-B2B0-ADC9-60BA-E22C07F47C6E}"/>
                    </a:ext>
                  </a:extLst>
                </p14:cNvPr>
                <p14:cNvContentPartPr/>
                <p14:nvPr/>
              </p14:nvContentPartPr>
              <p14:xfrm>
                <a:off x="5549807" y="3532430"/>
                <a:ext cx="272160" cy="37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7D40D85-B2B0-ADC9-60BA-E22C07F47C6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13807" y="3496790"/>
                  <a:ext cx="343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EA0A23-874C-9DC0-9CE8-71D66F91C1A7}"/>
                    </a:ext>
                  </a:extLst>
                </p14:cNvPr>
                <p14:cNvContentPartPr/>
                <p14:nvPr/>
              </p14:nvContentPartPr>
              <p14:xfrm>
                <a:off x="5528567" y="3500390"/>
                <a:ext cx="326520" cy="19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EA0A23-874C-9DC0-9CE8-71D66F91C1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92567" y="3464390"/>
                  <a:ext cx="398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E0EA5B-5C55-C0BA-3C84-DD98418BC58A}"/>
                    </a:ext>
                  </a:extLst>
                </p14:cNvPr>
                <p14:cNvContentPartPr/>
                <p14:nvPr/>
              </p14:nvContentPartPr>
              <p14:xfrm>
                <a:off x="5850047" y="3520190"/>
                <a:ext cx="99000" cy="1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E0EA5B-5C55-C0BA-3C84-DD98418BC58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14047" y="3484550"/>
                  <a:ext cx="170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F8E8A3A-2256-E9FD-5560-F5B4BABC3572}"/>
                    </a:ext>
                  </a:extLst>
                </p14:cNvPr>
                <p14:cNvContentPartPr/>
                <p14:nvPr/>
              </p14:nvContentPartPr>
              <p14:xfrm>
                <a:off x="5954447" y="3505430"/>
                <a:ext cx="358200" cy="39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F8E8A3A-2256-E9FD-5560-F5B4BABC357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18447" y="3469430"/>
                  <a:ext cx="429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81ED00-0BFD-BE75-3DD2-B990EE218814}"/>
                    </a:ext>
                  </a:extLst>
                </p14:cNvPr>
                <p14:cNvContentPartPr/>
                <p14:nvPr/>
              </p14:nvContentPartPr>
              <p14:xfrm>
                <a:off x="6284207" y="3487070"/>
                <a:ext cx="104400" cy="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81ED00-0BFD-BE75-3DD2-B990EE2188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48567" y="3451070"/>
                  <a:ext cx="176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4CBD87-2186-9F65-3AD2-9485D1ECB18D}"/>
                    </a:ext>
                  </a:extLst>
                </p14:cNvPr>
                <p14:cNvContentPartPr/>
                <p14:nvPr/>
              </p14:nvContentPartPr>
              <p14:xfrm>
                <a:off x="5848607" y="3438830"/>
                <a:ext cx="423000" cy="52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4CBD87-2186-9F65-3AD2-9485D1ECB1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12607" y="3403190"/>
                  <a:ext cx="494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AF2141E-7CFE-D986-CE5D-24483E26DC97}"/>
                    </a:ext>
                  </a:extLst>
                </p14:cNvPr>
                <p14:cNvContentPartPr/>
                <p14:nvPr/>
              </p14:nvContentPartPr>
              <p14:xfrm>
                <a:off x="6116087" y="3505070"/>
                <a:ext cx="39600" cy="2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AF2141E-7CFE-D986-CE5D-24483E26DC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80447" y="3469070"/>
                  <a:ext cx="111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A888F82-EC41-A96F-4C81-507C80611D96}"/>
                    </a:ext>
                  </a:extLst>
                </p14:cNvPr>
                <p14:cNvContentPartPr/>
                <p14:nvPr/>
              </p14:nvContentPartPr>
              <p14:xfrm>
                <a:off x="6328487" y="3483110"/>
                <a:ext cx="329400" cy="61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A888F82-EC41-A96F-4C81-507C80611D9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92487" y="3447110"/>
                  <a:ext cx="401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01D4762-5FB7-8AAC-585C-A644B3E3A2F7}"/>
                    </a:ext>
                  </a:extLst>
                </p14:cNvPr>
                <p14:cNvContentPartPr/>
                <p14:nvPr/>
              </p14:nvContentPartPr>
              <p14:xfrm>
                <a:off x="6536567" y="3448910"/>
                <a:ext cx="30960" cy="4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01D4762-5FB7-8AAC-585C-A644B3E3A2F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00567" y="3413270"/>
                  <a:ext cx="102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EC69EAE-B69A-3CE5-FECE-8379263C235E}"/>
                    </a:ext>
                  </a:extLst>
                </p14:cNvPr>
                <p14:cNvContentPartPr/>
                <p14:nvPr/>
              </p14:nvContentPartPr>
              <p14:xfrm>
                <a:off x="6593807" y="3410750"/>
                <a:ext cx="345600" cy="152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EC69EAE-B69A-3CE5-FECE-8379263C23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58167" y="3375110"/>
                  <a:ext cx="417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5959DA-0068-81F0-AAA3-26B19D3F4715}"/>
                    </a:ext>
                  </a:extLst>
                </p14:cNvPr>
                <p14:cNvContentPartPr/>
                <p14:nvPr/>
              </p14:nvContentPartPr>
              <p14:xfrm>
                <a:off x="6831407" y="3502910"/>
                <a:ext cx="1116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5959DA-0068-81F0-AAA3-26B19D3F471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95407" y="3467270"/>
                  <a:ext cx="82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258CF53-302A-B983-EF3F-9B1291701E72}"/>
                    </a:ext>
                  </a:extLst>
                </p14:cNvPr>
                <p14:cNvContentPartPr/>
                <p14:nvPr/>
              </p14:nvContentPartPr>
              <p14:xfrm>
                <a:off x="7206167" y="3339470"/>
                <a:ext cx="1059120" cy="147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258CF53-302A-B983-EF3F-9B1291701E7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70527" y="3303830"/>
                  <a:ext cx="1130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B9634D8-6E4F-7E8B-9D1C-71F5913735D6}"/>
                    </a:ext>
                  </a:extLst>
                </p14:cNvPr>
                <p14:cNvContentPartPr/>
                <p14:nvPr/>
              </p14:nvContentPartPr>
              <p14:xfrm>
                <a:off x="7435847" y="3473750"/>
                <a:ext cx="1198440" cy="156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B9634D8-6E4F-7E8B-9D1C-71F5913735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99847" y="3437750"/>
                  <a:ext cx="1270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09C2C94-96CF-5762-A4AD-7F719BC13F84}"/>
                    </a:ext>
                  </a:extLst>
                </p14:cNvPr>
                <p14:cNvContentPartPr/>
                <p14:nvPr/>
              </p14:nvContentPartPr>
              <p14:xfrm>
                <a:off x="8389847" y="3550430"/>
                <a:ext cx="245880" cy="26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09C2C94-96CF-5762-A4AD-7F719BC13F8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53847" y="3514430"/>
                  <a:ext cx="31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96B841A-84FB-61CA-0246-12D165FFDF5C}"/>
                    </a:ext>
                  </a:extLst>
                </p14:cNvPr>
                <p14:cNvContentPartPr/>
                <p14:nvPr/>
              </p14:nvContentPartPr>
              <p14:xfrm>
                <a:off x="7503167" y="3665630"/>
                <a:ext cx="698040" cy="38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96B841A-84FB-61CA-0246-12D165FFDF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67167" y="3629990"/>
                  <a:ext cx="769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4697012-C30D-5077-EA2A-30C0A729C11F}"/>
                    </a:ext>
                  </a:extLst>
                </p14:cNvPr>
                <p14:cNvContentPartPr/>
                <p14:nvPr/>
              </p14:nvContentPartPr>
              <p14:xfrm>
                <a:off x="8238287" y="3342350"/>
                <a:ext cx="646200" cy="198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4697012-C30D-5077-EA2A-30C0A729C11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02647" y="3306350"/>
                  <a:ext cx="717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A239EC1-D32F-7025-2835-288BDBE999B5}"/>
                    </a:ext>
                  </a:extLst>
                </p14:cNvPr>
                <p14:cNvContentPartPr/>
                <p14:nvPr/>
              </p14:nvContentPartPr>
              <p14:xfrm>
                <a:off x="8313527" y="3384830"/>
                <a:ext cx="45000" cy="2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A239EC1-D32F-7025-2835-288BDBE999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77887" y="3349190"/>
                  <a:ext cx="11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6A3F385-7996-1F31-0F28-A5345B4217C8}"/>
                    </a:ext>
                  </a:extLst>
                </p14:cNvPr>
                <p14:cNvContentPartPr/>
                <p14:nvPr/>
              </p14:nvContentPartPr>
              <p14:xfrm>
                <a:off x="8073407" y="3340910"/>
                <a:ext cx="94320" cy="15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6A3F385-7996-1F31-0F28-A5345B4217C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37767" y="3304910"/>
                  <a:ext cx="16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4B0530A-57BE-A911-1C5D-FE0F40F6A2FC}"/>
                    </a:ext>
                  </a:extLst>
                </p14:cNvPr>
                <p14:cNvContentPartPr/>
                <p14:nvPr/>
              </p14:nvContentPartPr>
              <p14:xfrm>
                <a:off x="7945967" y="3257390"/>
                <a:ext cx="778320" cy="173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4B0530A-57BE-A911-1C5D-FE0F40F6A2F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10327" y="3221750"/>
                  <a:ext cx="849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BE9AAC8-B71E-30B8-16E5-277D3BCEC3BA}"/>
                    </a:ext>
                  </a:extLst>
                </p14:cNvPr>
                <p14:cNvContentPartPr/>
                <p14:nvPr/>
              </p14:nvContentPartPr>
              <p14:xfrm>
                <a:off x="7145327" y="3553670"/>
                <a:ext cx="531000" cy="69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BE9AAC8-B71E-30B8-16E5-277D3BCEC3B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09687" y="3517670"/>
                  <a:ext cx="602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F6D8CA9-F2BA-2D89-4456-A0489D907C19}"/>
                    </a:ext>
                  </a:extLst>
                </p14:cNvPr>
                <p14:cNvContentPartPr/>
                <p14:nvPr/>
              </p14:nvContentPartPr>
              <p14:xfrm>
                <a:off x="7263767" y="3523790"/>
                <a:ext cx="243360" cy="23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F6D8CA9-F2BA-2D89-4456-A0489D907C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27767" y="3487790"/>
                  <a:ext cx="315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5DB1F8C-99F7-5D6C-92FD-A7F207806AE5}"/>
                    </a:ext>
                  </a:extLst>
                </p14:cNvPr>
                <p14:cNvContentPartPr/>
                <p14:nvPr/>
              </p14:nvContentPartPr>
              <p14:xfrm>
                <a:off x="8058287" y="3483470"/>
                <a:ext cx="146520" cy="2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5DB1F8C-99F7-5D6C-92FD-A7F207806A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22287" y="3447830"/>
                  <a:ext cx="218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FE9315B-13E4-AEBF-A770-02001134BC03}"/>
                    </a:ext>
                  </a:extLst>
                </p14:cNvPr>
                <p14:cNvContentPartPr/>
                <p14:nvPr/>
              </p14:nvContentPartPr>
              <p14:xfrm>
                <a:off x="8310287" y="3541070"/>
                <a:ext cx="39600" cy="7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FE9315B-13E4-AEBF-A770-02001134BC0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74647" y="3505070"/>
                  <a:ext cx="111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CA6C4AC-C429-AB94-FC54-120D9DE11405}"/>
                    </a:ext>
                  </a:extLst>
                </p14:cNvPr>
                <p14:cNvContentPartPr/>
                <p14:nvPr/>
              </p14:nvContentPartPr>
              <p14:xfrm>
                <a:off x="7922927" y="3578870"/>
                <a:ext cx="347760" cy="79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CA6C4AC-C429-AB94-FC54-120D9DE1140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86927" y="3543230"/>
                  <a:ext cx="419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5FE66E6-A35E-6062-505A-ADCEB59CCE22}"/>
                    </a:ext>
                  </a:extLst>
                </p14:cNvPr>
                <p14:cNvContentPartPr/>
                <p14:nvPr/>
              </p14:nvContentPartPr>
              <p14:xfrm>
                <a:off x="7482287" y="3689750"/>
                <a:ext cx="370080" cy="79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5FE66E6-A35E-6062-505A-ADCEB59CCE2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46647" y="3653750"/>
                  <a:ext cx="44172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A2C7AD5-8448-5AAE-6652-4CE90EF6A2B4}"/>
                  </a:ext>
                </a:extLst>
              </p14:cNvPr>
              <p14:cNvContentPartPr/>
              <p14:nvPr/>
            </p14:nvContentPartPr>
            <p14:xfrm>
              <a:off x="10070439" y="4561787"/>
              <a:ext cx="862200" cy="691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A2C7AD5-8448-5AAE-6652-4CE90EF6A2B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034439" y="4525787"/>
                <a:ext cx="933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3E879DA-2477-B87A-9FDC-068DFC9C3D6A}"/>
                  </a:ext>
                </a:extLst>
              </p14:cNvPr>
              <p14:cNvContentPartPr/>
              <p14:nvPr/>
            </p14:nvContentPartPr>
            <p14:xfrm>
              <a:off x="10085199" y="4565387"/>
              <a:ext cx="793080" cy="126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3E879DA-2477-B87A-9FDC-068DFC9C3D6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049199" y="4529747"/>
                <a:ext cx="8647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71E32B5-62D7-DCF9-A2B2-3138881D2A84}"/>
                  </a:ext>
                </a:extLst>
              </p14:cNvPr>
              <p14:cNvContentPartPr/>
              <p14:nvPr/>
            </p14:nvContentPartPr>
            <p14:xfrm>
              <a:off x="10089879" y="4755107"/>
              <a:ext cx="477360" cy="255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71E32B5-62D7-DCF9-A2B2-3138881D2A8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053879" y="4719107"/>
                <a:ext cx="549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C43FDCE-42A6-6847-C538-4FBBEEBF1343}"/>
                  </a:ext>
                </a:extLst>
              </p14:cNvPr>
              <p14:cNvContentPartPr/>
              <p14:nvPr/>
            </p14:nvContentPartPr>
            <p14:xfrm>
              <a:off x="9915639" y="4685627"/>
              <a:ext cx="795600" cy="889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C43FDCE-42A6-6847-C538-4FBBEEBF134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879999" y="4649627"/>
                <a:ext cx="8672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B3E4BCC-0ED1-B3A2-3E2F-158D604163E9}"/>
                  </a:ext>
                </a:extLst>
              </p14:cNvPr>
              <p14:cNvContentPartPr/>
              <p14:nvPr/>
            </p14:nvContentPartPr>
            <p14:xfrm>
              <a:off x="11234679" y="4901627"/>
              <a:ext cx="679320" cy="817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B3E4BCC-0ED1-B3A2-3E2F-158D604163E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198679" y="4865987"/>
                <a:ext cx="7509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6090C4E-044A-CFA0-0913-C57355F06A37}"/>
                  </a:ext>
                </a:extLst>
              </p14:cNvPr>
              <p14:cNvContentPartPr/>
              <p14:nvPr/>
            </p14:nvContentPartPr>
            <p14:xfrm>
              <a:off x="11229279" y="4867067"/>
              <a:ext cx="675360" cy="630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6090C4E-044A-CFA0-0913-C57355F06A3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193279" y="4831067"/>
                <a:ext cx="747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07E968F-F8C1-EA12-43F0-19C0D6369977}"/>
                  </a:ext>
                </a:extLst>
              </p14:cNvPr>
              <p14:cNvContentPartPr/>
              <p14:nvPr/>
            </p14:nvContentPartPr>
            <p14:xfrm>
              <a:off x="11221719" y="4731707"/>
              <a:ext cx="571320" cy="864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07E968F-F8C1-EA12-43F0-19C0D636997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186079" y="4695707"/>
                <a:ext cx="642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0BF947B-2050-7AFE-3951-321DCB6346C5}"/>
                  </a:ext>
                </a:extLst>
              </p14:cNvPr>
              <p14:cNvContentPartPr/>
              <p14:nvPr/>
            </p14:nvContentPartPr>
            <p14:xfrm>
              <a:off x="10498839" y="4755827"/>
              <a:ext cx="484560" cy="2091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0BF947B-2050-7AFE-3951-321DCB6346C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462839" y="4719827"/>
                <a:ext cx="5562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A9D743F-DB5C-6CFC-E062-CCD3732AEB5F}"/>
                  </a:ext>
                </a:extLst>
              </p14:cNvPr>
              <p14:cNvContentPartPr/>
              <p14:nvPr/>
            </p14:nvContentPartPr>
            <p14:xfrm>
              <a:off x="10990239" y="5111147"/>
              <a:ext cx="66240" cy="72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A9D743F-DB5C-6CFC-E062-CCD3732AEB5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954599" y="5075507"/>
                <a:ext cx="1378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F3972C9-1651-72E1-5EBC-099626863EC9}"/>
                  </a:ext>
                </a:extLst>
              </p14:cNvPr>
              <p14:cNvContentPartPr/>
              <p14:nvPr/>
            </p14:nvContentPartPr>
            <p14:xfrm>
              <a:off x="6070479" y="3456227"/>
              <a:ext cx="969120" cy="200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F3972C9-1651-72E1-5EBC-099626863EC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034479" y="3420227"/>
                <a:ext cx="10407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4F5E0A6-D036-10B4-844C-71BACC8B7707}"/>
                  </a:ext>
                </a:extLst>
              </p14:cNvPr>
              <p14:cNvContentPartPr/>
              <p14:nvPr/>
            </p14:nvContentPartPr>
            <p14:xfrm>
              <a:off x="7301679" y="3700307"/>
              <a:ext cx="266400" cy="255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4F5E0A6-D036-10B4-844C-71BACC8B770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266039" y="3664667"/>
                <a:ext cx="338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7045198-AF43-1043-12F1-D948BEEDF3FE}"/>
                  </a:ext>
                </a:extLst>
              </p14:cNvPr>
              <p14:cNvContentPartPr/>
              <p14:nvPr/>
            </p14:nvContentPartPr>
            <p14:xfrm>
              <a:off x="7119159" y="3750347"/>
              <a:ext cx="309240" cy="64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7045198-AF43-1043-12F1-D948BEEDF3F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083159" y="3714707"/>
                <a:ext cx="380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B174900-4B1B-3CE5-E50D-02E75DF19974}"/>
                  </a:ext>
                </a:extLst>
              </p14:cNvPr>
              <p14:cNvContentPartPr/>
              <p14:nvPr/>
            </p14:nvContentPartPr>
            <p14:xfrm>
              <a:off x="7277199" y="3819827"/>
              <a:ext cx="256680" cy="345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B174900-4B1B-3CE5-E50D-02E75DF1997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241199" y="3783827"/>
                <a:ext cx="328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FA62470-24F1-589B-E35F-76C5D3404823}"/>
                  </a:ext>
                </a:extLst>
              </p14:cNvPr>
              <p14:cNvContentPartPr/>
              <p14:nvPr/>
            </p14:nvContentPartPr>
            <p14:xfrm>
              <a:off x="6359199" y="3698147"/>
              <a:ext cx="1135800" cy="1947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FA62470-24F1-589B-E35F-76C5D340482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323199" y="3662147"/>
                <a:ext cx="1207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5FE2BFE-6A9B-FA10-8C2D-72AE851C9713}"/>
                  </a:ext>
                </a:extLst>
              </p14:cNvPr>
              <p14:cNvContentPartPr/>
              <p14:nvPr/>
            </p14:nvContentPartPr>
            <p14:xfrm>
              <a:off x="7056519" y="3784907"/>
              <a:ext cx="225720" cy="190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5FE2BFE-6A9B-FA10-8C2D-72AE851C971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020519" y="3749267"/>
                <a:ext cx="2973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BEE67C9-AB5B-EE19-9AEB-820C00201A8B}"/>
                  </a:ext>
                </a:extLst>
              </p14:cNvPr>
              <p14:cNvContentPartPr/>
              <p14:nvPr/>
            </p14:nvContentPartPr>
            <p14:xfrm>
              <a:off x="6898839" y="3724427"/>
              <a:ext cx="407160" cy="752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BEE67C9-AB5B-EE19-9AEB-820C00201A8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863199" y="3688427"/>
                <a:ext cx="478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361DDB8-091C-0D6C-3DE3-CD619E16989C}"/>
                  </a:ext>
                </a:extLst>
              </p14:cNvPr>
              <p14:cNvContentPartPr/>
              <p14:nvPr/>
            </p14:nvContentPartPr>
            <p14:xfrm>
              <a:off x="7490679" y="3843227"/>
              <a:ext cx="160560" cy="97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361DDB8-091C-0D6C-3DE3-CD619E16989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454679" y="3807227"/>
                <a:ext cx="2322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2BD02F0-4816-BAC0-EF6A-B3B85251B45E}"/>
                  </a:ext>
                </a:extLst>
              </p14:cNvPr>
              <p14:cNvContentPartPr/>
              <p14:nvPr/>
            </p14:nvContentPartPr>
            <p14:xfrm>
              <a:off x="7610199" y="3899747"/>
              <a:ext cx="186480" cy="208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2BD02F0-4816-BAC0-EF6A-B3B85251B45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574199" y="3864107"/>
                <a:ext cx="258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93F50E3-810E-6621-2544-F445E44113D5}"/>
                  </a:ext>
                </a:extLst>
              </p14:cNvPr>
              <p14:cNvContentPartPr/>
              <p14:nvPr/>
            </p14:nvContentPartPr>
            <p14:xfrm>
              <a:off x="7051119" y="3947267"/>
              <a:ext cx="75240" cy="277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93F50E3-810E-6621-2544-F445E44113D5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015119" y="3911267"/>
                <a:ext cx="1468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71CC31A-16D2-0C90-B541-76892CAA161E}"/>
                  </a:ext>
                </a:extLst>
              </p14:cNvPr>
              <p14:cNvContentPartPr/>
              <p14:nvPr/>
            </p14:nvContentPartPr>
            <p14:xfrm>
              <a:off x="7191879" y="4007747"/>
              <a:ext cx="38880" cy="597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71CC31A-16D2-0C90-B541-76892CAA161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155879" y="3972107"/>
                <a:ext cx="110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4E72A86-BDEB-381A-569D-C68B232B388F}"/>
                  </a:ext>
                </a:extLst>
              </p14:cNvPr>
              <p14:cNvContentPartPr/>
              <p14:nvPr/>
            </p14:nvContentPartPr>
            <p14:xfrm>
              <a:off x="6699399" y="4125107"/>
              <a:ext cx="280440" cy="403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4E72A86-BDEB-381A-569D-C68B232B38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663759" y="4089467"/>
                <a:ext cx="3520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251E68D-DC8B-CDA9-981C-8C24CA32D447}"/>
                  </a:ext>
                </a:extLst>
              </p14:cNvPr>
              <p14:cNvContentPartPr/>
              <p14:nvPr/>
            </p14:nvContentPartPr>
            <p14:xfrm>
              <a:off x="7338399" y="4469627"/>
              <a:ext cx="82440" cy="270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251E68D-DC8B-CDA9-981C-8C24CA32D44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302759" y="4433627"/>
                <a:ext cx="1540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70B3FD8-FFB7-E67B-87B7-86F6CD454E21}"/>
                  </a:ext>
                </a:extLst>
              </p14:cNvPr>
              <p14:cNvContentPartPr/>
              <p14:nvPr/>
            </p14:nvContentPartPr>
            <p14:xfrm>
              <a:off x="7309239" y="4554947"/>
              <a:ext cx="29880" cy="111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70B3FD8-FFB7-E67B-87B7-86F6CD454E2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273239" y="4518947"/>
                <a:ext cx="101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CD5B558-4E8C-52AC-7A37-EAEBADA23F9F}"/>
                  </a:ext>
                </a:extLst>
              </p14:cNvPr>
              <p14:cNvContentPartPr/>
              <p14:nvPr/>
            </p14:nvContentPartPr>
            <p14:xfrm>
              <a:off x="6125559" y="4682387"/>
              <a:ext cx="1384560" cy="1555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CD5B558-4E8C-52AC-7A37-EAEBADA23F9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089919" y="4646747"/>
                <a:ext cx="1456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3CC2C790-FE9F-1B91-F549-88FD00A7FC02}"/>
                  </a:ext>
                </a:extLst>
              </p14:cNvPr>
              <p14:cNvContentPartPr/>
              <p14:nvPr/>
            </p14:nvContentPartPr>
            <p14:xfrm>
              <a:off x="7072359" y="4614707"/>
              <a:ext cx="627840" cy="2480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3CC2C790-FE9F-1B91-F549-88FD00A7FC0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036359" y="4579067"/>
                <a:ext cx="69948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140C755-52D0-7623-C8CF-56250B9A7339}"/>
                  </a:ext>
                </a:extLst>
              </p14:cNvPr>
              <p14:cNvContentPartPr/>
              <p14:nvPr/>
            </p14:nvContentPartPr>
            <p14:xfrm>
              <a:off x="7272519" y="4734227"/>
              <a:ext cx="399240" cy="1184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140C755-52D0-7623-C8CF-56250B9A733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236519" y="4698587"/>
                <a:ext cx="470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4F357BC-AABF-BAC9-EE0D-10D8E3C00195}"/>
                  </a:ext>
                </a:extLst>
              </p14:cNvPr>
              <p14:cNvContentPartPr/>
              <p14:nvPr/>
            </p14:nvContentPartPr>
            <p14:xfrm>
              <a:off x="7238319" y="4763387"/>
              <a:ext cx="485640" cy="1990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4F357BC-AABF-BAC9-EE0D-10D8E3C0019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202679" y="4727747"/>
                <a:ext cx="557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05E7288-8F22-60EC-6D6A-17A31870303E}"/>
                  </a:ext>
                </a:extLst>
              </p14:cNvPr>
              <p14:cNvContentPartPr/>
              <p14:nvPr/>
            </p14:nvContentPartPr>
            <p14:xfrm>
              <a:off x="7399239" y="4856267"/>
              <a:ext cx="480600" cy="1803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05E7288-8F22-60EC-6D6A-17A31870303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363599" y="4820627"/>
                <a:ext cx="5522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0329021-D186-94B7-1B1F-8A12864DAF4D}"/>
                  </a:ext>
                </a:extLst>
              </p14:cNvPr>
              <p14:cNvContentPartPr/>
              <p14:nvPr/>
            </p14:nvContentPartPr>
            <p14:xfrm>
              <a:off x="6924399" y="4978307"/>
              <a:ext cx="891720" cy="3045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0329021-D186-94B7-1B1F-8A12864DAF4D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888399" y="4942667"/>
                <a:ext cx="9633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A77F688-A156-E3EA-0012-5258D2005F5A}"/>
                  </a:ext>
                </a:extLst>
              </p14:cNvPr>
              <p14:cNvContentPartPr/>
              <p14:nvPr/>
            </p14:nvContentPartPr>
            <p14:xfrm>
              <a:off x="6525879" y="5241827"/>
              <a:ext cx="578160" cy="3427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A77F688-A156-E3EA-0012-5258D2005F5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490239" y="5206187"/>
                <a:ext cx="6498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79DAF59-6B0E-E03D-12E2-CE1DFC1EA928}"/>
                  </a:ext>
                </a:extLst>
              </p14:cNvPr>
              <p14:cNvContentPartPr/>
              <p14:nvPr/>
            </p14:nvContentPartPr>
            <p14:xfrm>
              <a:off x="6888399" y="5264147"/>
              <a:ext cx="468720" cy="1886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79DAF59-6B0E-E03D-12E2-CE1DFC1EA92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852759" y="5228507"/>
                <a:ext cx="5403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8A6A24CB-16D4-03B5-22DC-9325B9E13ACA}"/>
                  </a:ext>
                </a:extLst>
              </p14:cNvPr>
              <p14:cNvContentPartPr/>
              <p14:nvPr/>
            </p14:nvContentPartPr>
            <p14:xfrm>
              <a:off x="6976959" y="4974347"/>
              <a:ext cx="530640" cy="1112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8A6A24CB-16D4-03B5-22DC-9325B9E13AC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940959" y="4938707"/>
                <a:ext cx="6022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648D63A-42F9-E03F-E31E-CFF167610F9F}"/>
                  </a:ext>
                </a:extLst>
              </p14:cNvPr>
              <p14:cNvContentPartPr/>
              <p14:nvPr/>
            </p14:nvContentPartPr>
            <p14:xfrm>
              <a:off x="6615519" y="4932587"/>
              <a:ext cx="488520" cy="1177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648D63A-42F9-E03F-E31E-CFF167610F9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579519" y="4896587"/>
                <a:ext cx="560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2FB3099-6D4D-5395-1424-DECBC1B3BFF5}"/>
                  </a:ext>
                </a:extLst>
              </p14:cNvPr>
              <p14:cNvContentPartPr/>
              <p14:nvPr/>
            </p14:nvContentPartPr>
            <p14:xfrm>
              <a:off x="6587439" y="4968587"/>
              <a:ext cx="16200" cy="75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2FB3099-6D4D-5395-1424-DECBC1B3BFF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551439" y="4932587"/>
                <a:ext cx="87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533E15F-E962-C4F8-7E11-E1CD32079768}"/>
                  </a:ext>
                </a:extLst>
              </p14:cNvPr>
              <p14:cNvContentPartPr/>
              <p14:nvPr/>
            </p14:nvContentPartPr>
            <p14:xfrm>
              <a:off x="6299799" y="4265867"/>
              <a:ext cx="362520" cy="230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533E15F-E962-C4F8-7E11-E1CD3207976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264159" y="4230227"/>
                <a:ext cx="434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4987DAB-650E-0550-86AF-2AEB37892CA1}"/>
                  </a:ext>
                </a:extLst>
              </p14:cNvPr>
              <p14:cNvContentPartPr/>
              <p14:nvPr/>
            </p14:nvContentPartPr>
            <p14:xfrm>
              <a:off x="7109079" y="4229147"/>
              <a:ext cx="98280" cy="216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4987DAB-650E-0550-86AF-2AEB37892CA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073079" y="4193507"/>
                <a:ext cx="1699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BE0AC26-10BC-0DA6-BA7C-CEE182AFEB16}"/>
                  </a:ext>
                </a:extLst>
              </p14:cNvPr>
              <p14:cNvContentPartPr/>
              <p14:nvPr/>
            </p14:nvContentPartPr>
            <p14:xfrm>
              <a:off x="7138959" y="4147427"/>
              <a:ext cx="101160" cy="255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BE0AC26-10BC-0DA6-BA7C-CEE182AFEB1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103319" y="4111427"/>
                <a:ext cx="172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B98B84A-4404-135A-DD2C-91E9EF379FA4}"/>
                  </a:ext>
                </a:extLst>
              </p14:cNvPr>
              <p14:cNvContentPartPr/>
              <p14:nvPr/>
            </p14:nvContentPartPr>
            <p14:xfrm>
              <a:off x="6801639" y="3928547"/>
              <a:ext cx="12960" cy="111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B98B84A-4404-135A-DD2C-91E9EF379FA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765639" y="3892547"/>
                <a:ext cx="84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E088B61-534C-2A03-1C66-2590D007F8DD}"/>
                  </a:ext>
                </a:extLst>
              </p14:cNvPr>
              <p14:cNvContentPartPr/>
              <p14:nvPr/>
            </p14:nvContentPartPr>
            <p14:xfrm>
              <a:off x="5944479" y="3140867"/>
              <a:ext cx="490320" cy="3096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E088B61-534C-2A03-1C66-2590D007F8DD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908839" y="3105227"/>
                <a:ext cx="56196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EB6A537-E105-124F-377D-2BC305FBFC52}"/>
                  </a:ext>
                </a:extLst>
              </p14:cNvPr>
              <p14:cNvContentPartPr/>
              <p14:nvPr/>
            </p14:nvContentPartPr>
            <p14:xfrm>
              <a:off x="6434079" y="3343547"/>
              <a:ext cx="525240" cy="2304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EB6A537-E105-124F-377D-2BC305FBFC5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398079" y="3307547"/>
                <a:ext cx="5968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445E1A96-E11A-8B3C-E09C-F62C704FD332}"/>
                  </a:ext>
                </a:extLst>
              </p14:cNvPr>
              <p14:cNvContentPartPr/>
              <p14:nvPr/>
            </p14:nvContentPartPr>
            <p14:xfrm>
              <a:off x="6848799" y="3513467"/>
              <a:ext cx="5760" cy="144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445E1A96-E11A-8B3C-E09C-F62C704FD332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813159" y="3477827"/>
                <a:ext cx="77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D8A38DF-F328-7971-6506-5AC7FA5AFDCD}"/>
                  </a:ext>
                </a:extLst>
              </p14:cNvPr>
              <p14:cNvContentPartPr/>
              <p14:nvPr/>
            </p14:nvContentPartPr>
            <p14:xfrm>
              <a:off x="7095759" y="3630107"/>
              <a:ext cx="246600" cy="658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D8A38DF-F328-7971-6506-5AC7FA5AFDCD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059759" y="3594467"/>
                <a:ext cx="318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B46A226-36E1-6762-1A9B-53CF049CF765}"/>
                  </a:ext>
                </a:extLst>
              </p14:cNvPr>
              <p14:cNvContentPartPr/>
              <p14:nvPr/>
            </p14:nvContentPartPr>
            <p14:xfrm>
              <a:off x="6834759" y="3554507"/>
              <a:ext cx="670680" cy="1710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B46A226-36E1-6762-1A9B-53CF049CF76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799119" y="3518507"/>
                <a:ext cx="742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66F8B60-78AA-16CE-ECC6-9B270BB0FC8A}"/>
                  </a:ext>
                </a:extLst>
              </p14:cNvPr>
              <p14:cNvContentPartPr/>
              <p14:nvPr/>
            </p14:nvContentPartPr>
            <p14:xfrm>
              <a:off x="7395999" y="3765107"/>
              <a:ext cx="45720" cy="3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66F8B60-78AA-16CE-ECC6-9B270BB0FC8A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359999" y="3729107"/>
                <a:ext cx="11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01C326E-EDE2-26D2-FF40-19130D26DEF1}"/>
                  </a:ext>
                </a:extLst>
              </p14:cNvPr>
              <p14:cNvContentPartPr/>
              <p14:nvPr/>
            </p14:nvContentPartPr>
            <p14:xfrm>
              <a:off x="6645399" y="3734867"/>
              <a:ext cx="25200" cy="72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01C326E-EDE2-26D2-FF40-19130D26DEF1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609399" y="3699227"/>
                <a:ext cx="9684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8EAD3D1-6156-FD6A-E3E7-FE945A6EA6EF}"/>
              </a:ext>
            </a:extLst>
          </p:cNvPr>
          <p:cNvGrpSpPr/>
          <p:nvPr/>
        </p:nvGrpSpPr>
        <p:grpSpPr>
          <a:xfrm>
            <a:off x="6072999" y="3970667"/>
            <a:ext cx="5464800" cy="666000"/>
            <a:chOff x="3214847" y="3691910"/>
            <a:chExt cx="546480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54D639-9AEC-BEF5-8223-84589246D22E}"/>
                    </a:ext>
                  </a:extLst>
                </p14:cNvPr>
                <p14:cNvContentPartPr/>
                <p14:nvPr/>
              </p14:nvContentPartPr>
              <p14:xfrm>
                <a:off x="5008007" y="3692270"/>
                <a:ext cx="109080" cy="1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54D639-9AEC-BEF5-8223-84589246D22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72367" y="3656630"/>
                  <a:ext cx="180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B3E518-4B6F-8A51-B8C9-2FBEA4531794}"/>
                    </a:ext>
                  </a:extLst>
                </p14:cNvPr>
                <p14:cNvContentPartPr/>
                <p14:nvPr/>
              </p14:nvContentPartPr>
              <p14:xfrm>
                <a:off x="5015567" y="3691910"/>
                <a:ext cx="235080" cy="10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B3E518-4B6F-8A51-B8C9-2FBEA453179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79567" y="3655910"/>
                  <a:ext cx="306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363963-C4E3-2940-E449-E1D16B3C9289}"/>
                    </a:ext>
                  </a:extLst>
                </p14:cNvPr>
                <p14:cNvContentPartPr/>
                <p14:nvPr/>
              </p14:nvContentPartPr>
              <p14:xfrm>
                <a:off x="5070647" y="3716030"/>
                <a:ext cx="200160" cy="16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363963-C4E3-2940-E449-E1D16B3C928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35007" y="3680390"/>
                  <a:ext cx="271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E1CDF6-CB4F-EB76-F34B-BA229972F442}"/>
                    </a:ext>
                  </a:extLst>
                </p14:cNvPr>
                <p14:cNvContentPartPr/>
                <p14:nvPr/>
              </p14:nvContentPartPr>
              <p14:xfrm>
                <a:off x="4966247" y="3745190"/>
                <a:ext cx="455760" cy="54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E1CDF6-CB4F-EB76-F34B-BA229972F44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30607" y="3709190"/>
                  <a:ext cx="527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27F55D7-7642-CEB6-7E2E-DC63268FBAE6}"/>
                    </a:ext>
                  </a:extLst>
                </p14:cNvPr>
                <p14:cNvContentPartPr/>
                <p14:nvPr/>
              </p14:nvContentPartPr>
              <p14:xfrm>
                <a:off x="5306807" y="3792350"/>
                <a:ext cx="21600" cy="4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27F55D7-7642-CEB6-7E2E-DC63268FBAE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71167" y="3756710"/>
                  <a:ext cx="93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E0E17A-D3B9-E18F-E6B7-9A45CA243AD5}"/>
                    </a:ext>
                  </a:extLst>
                </p14:cNvPr>
                <p14:cNvContentPartPr/>
                <p14:nvPr/>
              </p14:nvContentPartPr>
              <p14:xfrm>
                <a:off x="5670047" y="3768590"/>
                <a:ext cx="40320" cy="6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E0E17A-D3B9-E18F-E6B7-9A45CA243AD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634047" y="3732590"/>
                  <a:ext cx="111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628DA4A-F155-D018-579F-8425D3421896}"/>
                    </a:ext>
                  </a:extLst>
                </p14:cNvPr>
                <p14:cNvContentPartPr/>
                <p14:nvPr/>
              </p14:nvContentPartPr>
              <p14:xfrm>
                <a:off x="5533247" y="3774350"/>
                <a:ext cx="340560" cy="16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628DA4A-F155-D018-579F-8425D342189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97247" y="3738710"/>
                  <a:ext cx="41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A56311-6426-DB14-DD3B-A7468BD3439B}"/>
                    </a:ext>
                  </a:extLst>
                </p14:cNvPr>
                <p14:cNvContentPartPr/>
                <p14:nvPr/>
              </p14:nvContentPartPr>
              <p14:xfrm>
                <a:off x="5440007" y="3792350"/>
                <a:ext cx="431640" cy="40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A56311-6426-DB14-DD3B-A7468BD3439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04007" y="3756710"/>
                  <a:ext cx="503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460B415-5FBA-5140-84C9-114EAB626D98}"/>
                    </a:ext>
                  </a:extLst>
                </p14:cNvPr>
                <p14:cNvContentPartPr/>
                <p14:nvPr/>
              </p14:nvContentPartPr>
              <p14:xfrm>
                <a:off x="5661767" y="3873710"/>
                <a:ext cx="5760" cy="5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460B415-5FBA-5140-84C9-114EAB626D9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26127" y="3838070"/>
                  <a:ext cx="77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E56A91B-F24C-CED5-7732-26BA25A4868A}"/>
                    </a:ext>
                  </a:extLst>
                </p14:cNvPr>
                <p14:cNvContentPartPr/>
                <p14:nvPr/>
              </p14:nvContentPartPr>
              <p14:xfrm>
                <a:off x="6043367" y="3811070"/>
                <a:ext cx="35640" cy="6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E56A91B-F24C-CED5-7732-26BA25A4868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07727" y="3775430"/>
                  <a:ext cx="107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8CB771-75AB-8864-B93B-68A17B459254}"/>
                    </a:ext>
                  </a:extLst>
                </p14:cNvPr>
                <p14:cNvContentPartPr/>
                <p14:nvPr/>
              </p14:nvContentPartPr>
              <p14:xfrm>
                <a:off x="6192767" y="3790550"/>
                <a:ext cx="144360" cy="1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8CB771-75AB-8864-B93B-68A17B45925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57127" y="3754550"/>
                  <a:ext cx="216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3D4889F-F29F-26FA-CEB7-AFA7DFA143DC}"/>
                    </a:ext>
                  </a:extLst>
                </p14:cNvPr>
                <p14:cNvContentPartPr/>
                <p14:nvPr/>
              </p14:nvContentPartPr>
              <p14:xfrm>
                <a:off x="6094127" y="3772550"/>
                <a:ext cx="278640" cy="30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3D4889F-F29F-26FA-CEB7-AFA7DFA143D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58487" y="3736910"/>
                  <a:ext cx="350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D80D2A5-F455-2F43-33DE-C7B42D632530}"/>
                    </a:ext>
                  </a:extLst>
                </p14:cNvPr>
                <p14:cNvContentPartPr/>
                <p14:nvPr/>
              </p14:nvContentPartPr>
              <p14:xfrm>
                <a:off x="5917367" y="3751310"/>
                <a:ext cx="258480" cy="65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D80D2A5-F455-2F43-33DE-C7B42D63253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81727" y="3715670"/>
                  <a:ext cx="330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F8B363-31E6-61EF-706A-B8FE478223EC}"/>
                    </a:ext>
                  </a:extLst>
                </p14:cNvPr>
                <p14:cNvContentPartPr/>
                <p14:nvPr/>
              </p14:nvContentPartPr>
              <p14:xfrm>
                <a:off x="6165407" y="3835910"/>
                <a:ext cx="180000" cy="50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F8B363-31E6-61EF-706A-B8FE478223E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29407" y="3799910"/>
                  <a:ext cx="251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3E9AA6-3665-2CEE-30A3-947CCF00F683}"/>
                    </a:ext>
                  </a:extLst>
                </p14:cNvPr>
                <p14:cNvContentPartPr/>
                <p14:nvPr/>
              </p14:nvContentPartPr>
              <p14:xfrm>
                <a:off x="6290327" y="3889190"/>
                <a:ext cx="48240" cy="1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3E9AA6-3665-2CEE-30A3-947CCF00F68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254327" y="3853550"/>
                  <a:ext cx="119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F44BCA1-4CFD-714A-65A9-2B6FDA4DC2E9}"/>
                    </a:ext>
                  </a:extLst>
                </p14:cNvPr>
                <p14:cNvContentPartPr/>
                <p14:nvPr/>
              </p14:nvContentPartPr>
              <p14:xfrm>
                <a:off x="6359807" y="3798470"/>
                <a:ext cx="167040" cy="36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F44BCA1-4CFD-714A-65A9-2B6FDA4DC2E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323807" y="3762830"/>
                  <a:ext cx="238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ABACDB-A536-7DF8-E8B3-A8D352437A1E}"/>
                    </a:ext>
                  </a:extLst>
                </p14:cNvPr>
                <p14:cNvContentPartPr/>
                <p14:nvPr/>
              </p14:nvContentPartPr>
              <p14:xfrm>
                <a:off x="6063527" y="3826550"/>
                <a:ext cx="531360" cy="31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ABACDB-A536-7DF8-E8B3-A8D352437A1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27527" y="3790550"/>
                  <a:ext cx="60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063BBE-3025-5F61-F7D1-27E1A5AB09B0}"/>
                    </a:ext>
                  </a:extLst>
                </p14:cNvPr>
                <p14:cNvContentPartPr/>
                <p14:nvPr/>
              </p14:nvContentPartPr>
              <p14:xfrm>
                <a:off x="5916647" y="3820070"/>
                <a:ext cx="391680" cy="46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063BBE-3025-5F61-F7D1-27E1A5AB09B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881007" y="3784070"/>
                  <a:ext cx="463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E7AC69-37EA-4B37-12AF-8BA32E15ECDB}"/>
                    </a:ext>
                  </a:extLst>
                </p14:cNvPr>
                <p14:cNvContentPartPr/>
                <p14:nvPr/>
              </p14:nvContentPartPr>
              <p14:xfrm>
                <a:off x="6447647" y="3779750"/>
                <a:ext cx="47880" cy="19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E7AC69-37EA-4B37-12AF-8BA32E15ECD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12007" y="3744110"/>
                  <a:ext cx="119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414EB7-44AE-8254-BF6F-CB6CFC1AB019}"/>
                    </a:ext>
                  </a:extLst>
                </p14:cNvPr>
                <p14:cNvContentPartPr/>
                <p14:nvPr/>
              </p14:nvContentPartPr>
              <p14:xfrm>
                <a:off x="6531167" y="3719270"/>
                <a:ext cx="430200" cy="46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414EB7-44AE-8254-BF6F-CB6CFC1AB01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95167" y="3683270"/>
                  <a:ext cx="501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BFF4C4-234C-B929-65F1-5B863738A378}"/>
                    </a:ext>
                  </a:extLst>
                </p14:cNvPr>
                <p14:cNvContentPartPr/>
                <p14:nvPr/>
              </p14:nvContentPartPr>
              <p14:xfrm>
                <a:off x="6815207" y="3731150"/>
                <a:ext cx="40320" cy="1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BFF4C4-234C-B929-65F1-5B863738A37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79567" y="3695150"/>
                  <a:ext cx="111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9274893-E98F-4C48-143F-F26E70F37AB0}"/>
                    </a:ext>
                  </a:extLst>
                </p14:cNvPr>
                <p14:cNvContentPartPr/>
                <p14:nvPr/>
              </p14:nvContentPartPr>
              <p14:xfrm>
                <a:off x="6664727" y="3731150"/>
                <a:ext cx="284040" cy="151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9274893-E98F-4C48-143F-F26E70F37AB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629087" y="3695150"/>
                  <a:ext cx="355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8F6072-96F8-0B49-E1F6-470FD1646BCA}"/>
                    </a:ext>
                  </a:extLst>
                </p14:cNvPr>
                <p14:cNvContentPartPr/>
                <p14:nvPr/>
              </p14:nvContentPartPr>
              <p14:xfrm>
                <a:off x="5034647" y="4158830"/>
                <a:ext cx="402120" cy="162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8F6072-96F8-0B49-E1F6-470FD1646BC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998647" y="4123190"/>
                  <a:ext cx="473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1ADAE3C-6F96-CA4F-5198-FF2EDE723AAD}"/>
                    </a:ext>
                  </a:extLst>
                </p14:cNvPr>
                <p14:cNvContentPartPr/>
                <p14:nvPr/>
              </p14:nvContentPartPr>
              <p14:xfrm>
                <a:off x="5143367" y="4352870"/>
                <a:ext cx="28440" cy="5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1ADAE3C-6F96-CA4F-5198-FF2EDE723AA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107727" y="4316870"/>
                  <a:ext cx="100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80C36B8-A3C2-E8E4-FB43-EEA588C48062}"/>
                    </a:ext>
                  </a:extLst>
                </p14:cNvPr>
                <p14:cNvContentPartPr/>
                <p14:nvPr/>
              </p14:nvContentPartPr>
              <p14:xfrm>
                <a:off x="5816567" y="4198070"/>
                <a:ext cx="720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80C36B8-A3C2-E8E4-FB43-EEA588C4806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780927" y="4162070"/>
                  <a:ext cx="78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4401AB9-C034-BD00-157A-39CB1119FB4E}"/>
                    </a:ext>
                  </a:extLst>
                </p14:cNvPr>
                <p14:cNvContentPartPr/>
                <p14:nvPr/>
              </p14:nvContentPartPr>
              <p14:xfrm>
                <a:off x="5312207" y="4224710"/>
                <a:ext cx="400320" cy="83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4401AB9-C034-BD00-157A-39CB1119FB4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276567" y="4189070"/>
                  <a:ext cx="471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E30331-B64E-AD52-0C88-1D717A8E259E}"/>
                    </a:ext>
                  </a:extLst>
                </p14:cNvPr>
                <p14:cNvContentPartPr/>
                <p14:nvPr/>
              </p14:nvContentPartPr>
              <p14:xfrm>
                <a:off x="5293847" y="4177910"/>
                <a:ext cx="531000" cy="58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E30331-B64E-AD52-0C88-1D717A8E259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258207" y="4142270"/>
                  <a:ext cx="602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20235D3-701C-1ABF-CCD9-47FA81C8032C}"/>
                    </a:ext>
                  </a:extLst>
                </p14:cNvPr>
                <p14:cNvContentPartPr/>
                <p14:nvPr/>
              </p14:nvContentPartPr>
              <p14:xfrm>
                <a:off x="5590487" y="4189430"/>
                <a:ext cx="517320" cy="15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20235D3-701C-1ABF-CCD9-47FA81C8032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554487" y="4153430"/>
                  <a:ext cx="588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FFCB927-B63B-155B-D692-B8A1E534CBF5}"/>
                    </a:ext>
                  </a:extLst>
                </p14:cNvPr>
                <p14:cNvContentPartPr/>
                <p14:nvPr/>
              </p14:nvContentPartPr>
              <p14:xfrm>
                <a:off x="5870567" y="4268270"/>
                <a:ext cx="297360" cy="30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FFCB927-B63B-155B-D692-B8A1E534CBF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34927" y="4232630"/>
                  <a:ext cx="369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A6913BE-8285-8D5F-DEEE-2DBB81D18701}"/>
                    </a:ext>
                  </a:extLst>
                </p14:cNvPr>
                <p14:cNvContentPartPr/>
                <p14:nvPr/>
              </p14:nvContentPartPr>
              <p14:xfrm>
                <a:off x="6066767" y="4232270"/>
                <a:ext cx="403560" cy="51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A6913BE-8285-8D5F-DEEE-2DBB81D1870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30767" y="4196630"/>
                  <a:ext cx="475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BABE6D-3E80-78C0-53F2-5D7183BA4861}"/>
                    </a:ext>
                  </a:extLst>
                </p14:cNvPr>
                <p14:cNvContentPartPr/>
                <p14:nvPr/>
              </p14:nvContentPartPr>
              <p14:xfrm>
                <a:off x="6077567" y="4205270"/>
                <a:ext cx="286560" cy="38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BABE6D-3E80-78C0-53F2-5D7183BA486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41567" y="4169630"/>
                  <a:ext cx="358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B77FBD8-88B7-41FD-E70C-69F00852EA56}"/>
                    </a:ext>
                  </a:extLst>
                </p14:cNvPr>
                <p14:cNvContentPartPr/>
                <p14:nvPr/>
              </p14:nvContentPartPr>
              <p14:xfrm>
                <a:off x="6011687" y="4156670"/>
                <a:ext cx="831600" cy="53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B77FBD8-88B7-41FD-E70C-69F00852EA5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76047" y="4121030"/>
                  <a:ext cx="903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47C3C04-3BE0-38BA-90FC-FC7D678D9949}"/>
                    </a:ext>
                  </a:extLst>
                </p14:cNvPr>
                <p14:cNvContentPartPr/>
                <p14:nvPr/>
              </p14:nvContentPartPr>
              <p14:xfrm>
                <a:off x="6557447" y="4200950"/>
                <a:ext cx="316080" cy="84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47C3C04-3BE0-38BA-90FC-FC7D678D994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521447" y="4164950"/>
                  <a:ext cx="387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059CF89-1541-63DC-0988-73F9A1D45F49}"/>
                    </a:ext>
                  </a:extLst>
                </p14:cNvPr>
                <p14:cNvContentPartPr/>
                <p14:nvPr/>
              </p14:nvContentPartPr>
              <p14:xfrm>
                <a:off x="7061447" y="3837710"/>
                <a:ext cx="870840" cy="88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059CF89-1541-63DC-0988-73F9A1D45F4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25807" y="3802070"/>
                  <a:ext cx="942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B729808-5E0B-9899-D6C2-D4AF6208D848}"/>
                    </a:ext>
                  </a:extLst>
                </p14:cNvPr>
                <p14:cNvContentPartPr/>
                <p14:nvPr/>
              </p14:nvContentPartPr>
              <p14:xfrm>
                <a:off x="7364207" y="3869750"/>
                <a:ext cx="389160" cy="349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B729808-5E0B-9899-D6C2-D4AF6208D84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28567" y="3834110"/>
                  <a:ext cx="460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ED33081-BAD6-0551-AEF4-D49D511C3008}"/>
                    </a:ext>
                  </a:extLst>
                </p14:cNvPr>
                <p14:cNvContentPartPr/>
                <p14:nvPr/>
              </p14:nvContentPartPr>
              <p14:xfrm>
                <a:off x="7375727" y="3794510"/>
                <a:ext cx="684000" cy="50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ED33081-BAD6-0551-AEF4-D49D511C30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39727" y="3758510"/>
                  <a:ext cx="755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EA61F1E-DA04-5073-3313-9A8C89B9E1FF}"/>
                    </a:ext>
                  </a:extLst>
                </p14:cNvPr>
                <p14:cNvContentPartPr/>
                <p14:nvPr/>
              </p14:nvContentPartPr>
              <p14:xfrm>
                <a:off x="7759487" y="3792350"/>
                <a:ext cx="447480" cy="45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EA61F1E-DA04-5073-3313-9A8C89B9E1F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23487" y="3756710"/>
                  <a:ext cx="519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F80A5B3-3828-F02F-11C3-6E281FF193F7}"/>
                    </a:ext>
                  </a:extLst>
                </p14:cNvPr>
                <p14:cNvContentPartPr/>
                <p14:nvPr/>
              </p14:nvContentPartPr>
              <p14:xfrm>
                <a:off x="7098167" y="3914030"/>
                <a:ext cx="514800" cy="102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F80A5B3-3828-F02F-11C3-6E281FF193F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62527" y="3878030"/>
                  <a:ext cx="586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BA52BFD-ABA4-C266-F0B6-ACB152899B85}"/>
                    </a:ext>
                  </a:extLst>
                </p14:cNvPr>
                <p14:cNvContentPartPr/>
                <p14:nvPr/>
              </p14:nvContentPartPr>
              <p14:xfrm>
                <a:off x="7192847" y="4084670"/>
                <a:ext cx="513360" cy="38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BA52BFD-ABA4-C266-F0B6-ACB152899B8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157207" y="4048670"/>
                  <a:ext cx="585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3ADCBA9-F566-C49A-190A-894F406BAA2E}"/>
                    </a:ext>
                  </a:extLst>
                </p14:cNvPr>
                <p14:cNvContentPartPr/>
                <p14:nvPr/>
              </p14:nvContentPartPr>
              <p14:xfrm>
                <a:off x="7449887" y="4141910"/>
                <a:ext cx="614160" cy="37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3ADCBA9-F566-C49A-190A-894F406BAA2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13887" y="4106270"/>
                  <a:ext cx="685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CB8F480-63D7-D5A3-96D9-D924CF80C548}"/>
                    </a:ext>
                  </a:extLst>
                </p14:cNvPr>
                <p14:cNvContentPartPr/>
                <p14:nvPr/>
              </p14:nvContentPartPr>
              <p14:xfrm>
                <a:off x="7729247" y="4091150"/>
                <a:ext cx="41040" cy="2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CB8F480-63D7-D5A3-96D9-D924CF80C54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693607" y="4055510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7E43529-AFCA-3A21-748D-FA4D22DFE6A8}"/>
                    </a:ext>
                  </a:extLst>
                </p14:cNvPr>
                <p14:cNvContentPartPr/>
                <p14:nvPr/>
              </p14:nvContentPartPr>
              <p14:xfrm>
                <a:off x="7983407" y="4079270"/>
                <a:ext cx="696240" cy="18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7E43529-AFCA-3A21-748D-FA4D22DFE6A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947767" y="4043630"/>
                  <a:ext cx="767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4E6EEF4-AA4F-BBCD-97F7-0D663A79D5D2}"/>
                    </a:ext>
                  </a:extLst>
                </p14:cNvPr>
                <p14:cNvContentPartPr/>
                <p14:nvPr/>
              </p14:nvContentPartPr>
              <p14:xfrm>
                <a:off x="8010047" y="3987110"/>
                <a:ext cx="184320" cy="7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4E6EEF4-AA4F-BBCD-97F7-0D663A79D5D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74407" y="3951470"/>
                  <a:ext cx="255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F491F9B-C070-E8F0-2811-EF56898F9490}"/>
                    </a:ext>
                  </a:extLst>
                </p14:cNvPr>
                <p14:cNvContentPartPr/>
                <p14:nvPr/>
              </p14:nvContentPartPr>
              <p14:xfrm>
                <a:off x="7673807" y="3960470"/>
                <a:ext cx="9000" cy="2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F491F9B-C070-E8F0-2811-EF56898F949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38167" y="3924830"/>
                  <a:ext cx="80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BB19FAE-C5DA-E291-0D3B-CAB409126717}"/>
                    </a:ext>
                  </a:extLst>
                </p14:cNvPr>
                <p14:cNvContentPartPr/>
                <p14:nvPr/>
              </p14:nvContentPartPr>
              <p14:xfrm>
                <a:off x="7517927" y="3969830"/>
                <a:ext cx="678600" cy="349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BB19FAE-C5DA-E291-0D3B-CAB40912671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481927" y="3934190"/>
                  <a:ext cx="750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9033106-DEA7-357D-5546-39DC1772D7DD}"/>
                    </a:ext>
                  </a:extLst>
                </p14:cNvPr>
                <p14:cNvContentPartPr/>
                <p14:nvPr/>
              </p14:nvContentPartPr>
              <p14:xfrm>
                <a:off x="7429007" y="3986030"/>
                <a:ext cx="124560" cy="59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9033106-DEA7-357D-5546-39DC1772D7D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393367" y="3950030"/>
                  <a:ext cx="196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48F45CE-437B-AFA4-5F21-FAF8C68B9969}"/>
                    </a:ext>
                  </a:extLst>
                </p14:cNvPr>
                <p14:cNvContentPartPr/>
                <p14:nvPr/>
              </p14:nvContentPartPr>
              <p14:xfrm>
                <a:off x="7832207" y="4079270"/>
                <a:ext cx="109080" cy="9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48F45CE-437B-AFA4-5F21-FAF8C68B996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796207" y="4043630"/>
                  <a:ext cx="180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F253C04-ED94-A775-433E-84D759C41C26}"/>
                    </a:ext>
                  </a:extLst>
                </p14:cNvPr>
                <p14:cNvContentPartPr/>
                <p14:nvPr/>
              </p14:nvContentPartPr>
              <p14:xfrm>
                <a:off x="7808807" y="4075310"/>
                <a:ext cx="40320" cy="2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F253C04-ED94-A775-433E-84D759C41C2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772807" y="4039670"/>
                  <a:ext cx="111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2D61DF-AF8B-B179-1671-3C1ACD61EBE0}"/>
                    </a:ext>
                  </a:extLst>
                </p14:cNvPr>
                <p14:cNvContentPartPr/>
                <p14:nvPr/>
              </p14:nvContentPartPr>
              <p14:xfrm>
                <a:off x="7861367" y="4105910"/>
                <a:ext cx="182520" cy="1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2D61DF-AF8B-B179-1671-3C1ACD61EBE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825727" y="4070270"/>
                  <a:ext cx="254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F481A47-953D-F94D-C1B5-86082F236C01}"/>
                    </a:ext>
                  </a:extLst>
                </p14:cNvPr>
                <p14:cNvContentPartPr/>
                <p14:nvPr/>
              </p14:nvContentPartPr>
              <p14:xfrm>
                <a:off x="8020127" y="4173950"/>
                <a:ext cx="114480" cy="424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F481A47-953D-F94D-C1B5-86082F236C0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984487" y="4138310"/>
                  <a:ext cx="18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945E144-FDDD-CD32-05DF-47D66CEB36D0}"/>
                    </a:ext>
                  </a:extLst>
                </p14:cNvPr>
                <p14:cNvContentPartPr/>
                <p14:nvPr/>
              </p14:nvContentPartPr>
              <p14:xfrm>
                <a:off x="3479087" y="3744470"/>
                <a:ext cx="762840" cy="46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945E144-FDDD-CD32-05DF-47D66CEB36D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43087" y="3708470"/>
                  <a:ext cx="834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10E9C29-86A9-BCFC-116A-94A6700E39B0}"/>
                    </a:ext>
                  </a:extLst>
                </p14:cNvPr>
                <p14:cNvContentPartPr/>
                <p14:nvPr/>
              </p14:nvContentPartPr>
              <p14:xfrm>
                <a:off x="4076687" y="3789110"/>
                <a:ext cx="227880" cy="37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10E9C29-86A9-BCFC-116A-94A6700E39B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41047" y="3753470"/>
                  <a:ext cx="299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14DE5E7-1472-189A-7713-F73620045601}"/>
                    </a:ext>
                  </a:extLst>
                </p14:cNvPr>
                <p14:cNvContentPartPr/>
                <p14:nvPr/>
              </p14:nvContentPartPr>
              <p14:xfrm>
                <a:off x="4302407" y="3801710"/>
                <a:ext cx="429840" cy="44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14DE5E7-1472-189A-7713-F7362004560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66407" y="3766070"/>
                  <a:ext cx="501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030A578-2E23-CE5C-FD42-1C1FC6B57EF5}"/>
                    </a:ext>
                  </a:extLst>
                </p14:cNvPr>
                <p14:cNvContentPartPr/>
                <p14:nvPr/>
              </p14:nvContentPartPr>
              <p14:xfrm>
                <a:off x="4515167" y="3873350"/>
                <a:ext cx="122400" cy="29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030A578-2E23-CE5C-FD42-1C1FC6B57EF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79167" y="3837350"/>
                  <a:ext cx="194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E1A0D96-6586-5B5C-6DCA-3139278B5FBF}"/>
                    </a:ext>
                  </a:extLst>
                </p14:cNvPr>
                <p14:cNvContentPartPr/>
                <p14:nvPr/>
              </p14:nvContentPartPr>
              <p14:xfrm>
                <a:off x="3595727" y="3925190"/>
                <a:ext cx="1131840" cy="63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E1A0D96-6586-5B5C-6DCA-3139278B5FB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60087" y="3889190"/>
                  <a:ext cx="1203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B0FF287-8522-7620-8CC3-EA0902555F16}"/>
                    </a:ext>
                  </a:extLst>
                </p14:cNvPr>
                <p14:cNvContentPartPr/>
                <p14:nvPr/>
              </p14:nvContentPartPr>
              <p14:xfrm>
                <a:off x="3532367" y="3959750"/>
                <a:ext cx="1062720" cy="101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B0FF287-8522-7620-8CC3-EA0902555F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96727" y="3924110"/>
                  <a:ext cx="113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2B7C0D0-103D-1EC4-9EC6-E53314A59327}"/>
                    </a:ext>
                  </a:extLst>
                </p14:cNvPr>
                <p14:cNvContentPartPr/>
                <p14:nvPr/>
              </p14:nvContentPartPr>
              <p14:xfrm>
                <a:off x="4536407" y="4061990"/>
                <a:ext cx="336240" cy="47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2B7C0D0-103D-1EC4-9EC6-E53314A5932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00767" y="4025990"/>
                  <a:ext cx="407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4CB4509-46AC-024C-4D89-B69C4A8F6FAB}"/>
                    </a:ext>
                  </a:extLst>
                </p14:cNvPr>
                <p14:cNvContentPartPr/>
                <p14:nvPr/>
              </p14:nvContentPartPr>
              <p14:xfrm>
                <a:off x="4418327" y="4130030"/>
                <a:ext cx="267840" cy="33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4CB4509-46AC-024C-4D89-B69C4A8F6FA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382687" y="4094030"/>
                  <a:ext cx="339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0D4E01F-9CE0-1E52-847B-B80337968A1B}"/>
                    </a:ext>
                  </a:extLst>
                </p14:cNvPr>
                <p14:cNvContentPartPr/>
                <p14:nvPr/>
              </p14:nvContentPartPr>
              <p14:xfrm>
                <a:off x="4146167" y="4169270"/>
                <a:ext cx="681480" cy="4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0D4E01F-9CE0-1E52-847B-B80337968A1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110167" y="4133630"/>
                  <a:ext cx="753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8FE07A7-8AE1-BFEE-76C4-5087AB6E8B09}"/>
                    </a:ext>
                  </a:extLst>
                </p14:cNvPr>
                <p14:cNvContentPartPr/>
                <p14:nvPr/>
              </p14:nvContentPartPr>
              <p14:xfrm>
                <a:off x="4555847" y="4083950"/>
                <a:ext cx="123840" cy="37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8FE07A7-8AE1-BFEE-76C4-5087AB6E8B0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519847" y="4048310"/>
                  <a:ext cx="195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A127257-08B8-5F08-F6FD-15529FF74EEC}"/>
                    </a:ext>
                  </a:extLst>
                </p14:cNvPr>
                <p14:cNvContentPartPr/>
                <p14:nvPr/>
              </p14:nvContentPartPr>
              <p14:xfrm>
                <a:off x="4622807" y="3973070"/>
                <a:ext cx="127800" cy="442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A127257-08B8-5F08-F6FD-15529FF74EE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586807" y="3937430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F66C248-6D8F-AB20-77FE-7E2327F3F923}"/>
                    </a:ext>
                  </a:extLst>
                </p14:cNvPr>
                <p14:cNvContentPartPr/>
                <p14:nvPr/>
              </p14:nvContentPartPr>
              <p14:xfrm>
                <a:off x="4443167" y="3872630"/>
                <a:ext cx="327240" cy="622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F66C248-6D8F-AB20-77FE-7E2327F3F92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07167" y="3836630"/>
                  <a:ext cx="39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A497BA4-1955-094D-250B-8531963A2B79}"/>
                    </a:ext>
                  </a:extLst>
                </p14:cNvPr>
                <p14:cNvContentPartPr/>
                <p14:nvPr/>
              </p14:nvContentPartPr>
              <p14:xfrm>
                <a:off x="4711367" y="3815030"/>
                <a:ext cx="95040" cy="7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A497BA4-1955-094D-250B-8531963A2B7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75367" y="3779390"/>
                  <a:ext cx="166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C08C292-7038-EF84-6C8F-EE72D8D69355}"/>
                    </a:ext>
                  </a:extLst>
                </p14:cNvPr>
                <p14:cNvContentPartPr/>
                <p14:nvPr/>
              </p14:nvContentPartPr>
              <p14:xfrm>
                <a:off x="4314287" y="3823310"/>
                <a:ext cx="161280" cy="6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C08C292-7038-EF84-6C8F-EE72D8D6935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278287" y="3787310"/>
                  <a:ext cx="23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712FBD-9FED-425D-DF1C-47A6FABD8894}"/>
                    </a:ext>
                  </a:extLst>
                </p14:cNvPr>
                <p14:cNvContentPartPr/>
                <p14:nvPr/>
              </p14:nvContentPartPr>
              <p14:xfrm>
                <a:off x="3214847" y="3951110"/>
                <a:ext cx="20880" cy="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712FBD-9FED-425D-DF1C-47A6FABD889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79207" y="3915470"/>
                  <a:ext cx="92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7DED878-2556-FDDF-F662-51170C8ED77A}"/>
                    </a:ext>
                  </a:extLst>
                </p14:cNvPr>
                <p14:cNvContentPartPr/>
                <p14:nvPr/>
              </p14:nvContentPartPr>
              <p14:xfrm>
                <a:off x="3629207" y="3946430"/>
                <a:ext cx="443160" cy="738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7DED878-2556-FDDF-F662-51170C8ED77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593207" y="3910790"/>
                  <a:ext cx="514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B78864C-CC88-335C-3F90-722F09987CCF}"/>
                    </a:ext>
                  </a:extLst>
                </p14:cNvPr>
                <p14:cNvContentPartPr/>
                <p14:nvPr/>
              </p14:nvContentPartPr>
              <p14:xfrm>
                <a:off x="3974087" y="4085390"/>
                <a:ext cx="159120" cy="14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B78864C-CC88-335C-3F90-722F09987CC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38087" y="4049390"/>
                  <a:ext cx="230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D78FCF5-C465-34A4-4E15-155554EF6C48}"/>
                    </a:ext>
                  </a:extLst>
                </p14:cNvPr>
                <p14:cNvContentPartPr/>
                <p14:nvPr/>
              </p14:nvContentPartPr>
              <p14:xfrm>
                <a:off x="3951407" y="4096550"/>
                <a:ext cx="205920" cy="20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D78FCF5-C465-34A4-4E15-155554EF6C4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915407" y="4060910"/>
                  <a:ext cx="27756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9620263-0583-1D96-6B76-E26A4B99858C}"/>
              </a:ext>
            </a:extLst>
          </p:cNvPr>
          <p:cNvGrpSpPr/>
          <p:nvPr/>
        </p:nvGrpSpPr>
        <p:grpSpPr>
          <a:xfrm>
            <a:off x="9927407" y="361190"/>
            <a:ext cx="565920" cy="801720"/>
            <a:chOff x="9927407" y="361190"/>
            <a:chExt cx="565920" cy="80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EA52251-96A5-D5E8-F81E-D5B436FD05E4}"/>
                    </a:ext>
                  </a:extLst>
                </p14:cNvPr>
                <p14:cNvContentPartPr/>
                <p14:nvPr/>
              </p14:nvContentPartPr>
              <p14:xfrm>
                <a:off x="9927407" y="361190"/>
                <a:ext cx="555120" cy="4946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EA52251-96A5-D5E8-F81E-D5B436FD05E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891767" y="325190"/>
                  <a:ext cx="6267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FE80CC6-2ADB-5172-3A16-D05ED8F26A17}"/>
                    </a:ext>
                  </a:extLst>
                </p14:cNvPr>
                <p14:cNvContentPartPr/>
                <p14:nvPr/>
              </p14:nvContentPartPr>
              <p14:xfrm>
                <a:off x="10387127" y="369830"/>
                <a:ext cx="106200" cy="7930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FE80CC6-2ADB-5172-3A16-D05ED8F26A1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351487" y="334190"/>
                  <a:ext cx="17784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C807224-F3D3-A8B6-BFBA-E33995755195}"/>
                    </a:ext>
                  </a:extLst>
                </p14:cNvPr>
                <p14:cNvContentPartPr/>
                <p14:nvPr/>
              </p14:nvContentPartPr>
              <p14:xfrm>
                <a:off x="10015967" y="759350"/>
                <a:ext cx="424080" cy="261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C807224-F3D3-A8B6-BFBA-E3399575519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979967" y="723710"/>
                  <a:ext cx="495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EC348C6-782D-895A-8689-1CCFBCD5FF6C}"/>
                    </a:ext>
                  </a:extLst>
                </p14:cNvPr>
                <p14:cNvContentPartPr/>
                <p14:nvPr/>
              </p14:nvContentPartPr>
              <p14:xfrm>
                <a:off x="10160327" y="880670"/>
                <a:ext cx="91440" cy="730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EC348C6-782D-895A-8689-1CCFBCD5FF6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124327" y="844670"/>
                  <a:ext cx="1630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83FCE07-CCC6-DD6F-7ED8-6CC9A8E2E5E8}"/>
              </a:ext>
            </a:extLst>
          </p:cNvPr>
          <p:cNvGrpSpPr/>
          <p:nvPr/>
        </p:nvGrpSpPr>
        <p:grpSpPr>
          <a:xfrm>
            <a:off x="5391767" y="3759590"/>
            <a:ext cx="241920" cy="1049760"/>
            <a:chOff x="5391767" y="3759590"/>
            <a:chExt cx="241920" cy="10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017A208-367F-E269-0C44-5B9B9FDE0771}"/>
                    </a:ext>
                  </a:extLst>
                </p14:cNvPr>
                <p14:cNvContentPartPr/>
                <p14:nvPr/>
              </p14:nvContentPartPr>
              <p14:xfrm>
                <a:off x="5391767" y="3871910"/>
                <a:ext cx="125640" cy="8218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017A208-367F-E269-0C44-5B9B9FDE077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356127" y="3835910"/>
                  <a:ext cx="19728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8B7EA4D-3842-A55D-4B17-7B382AE77540}"/>
                    </a:ext>
                  </a:extLst>
                </p14:cNvPr>
                <p14:cNvContentPartPr/>
                <p14:nvPr/>
              </p14:nvContentPartPr>
              <p14:xfrm>
                <a:off x="5413727" y="4693070"/>
                <a:ext cx="219960" cy="1162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8B7EA4D-3842-A55D-4B17-7B382AE7754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377727" y="4657070"/>
                  <a:ext cx="29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C9B95F0-CBEA-C5AB-7F82-77890A8F3A73}"/>
                    </a:ext>
                  </a:extLst>
                </p14:cNvPr>
                <p14:cNvContentPartPr/>
                <p14:nvPr/>
              </p14:nvContentPartPr>
              <p14:xfrm>
                <a:off x="5406887" y="3759590"/>
                <a:ext cx="202680" cy="1792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C9B95F0-CBEA-C5AB-7F82-77890A8F3A7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370887" y="3723590"/>
                  <a:ext cx="274320" cy="250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2AC8F607-196E-15B0-06B3-05AE004DECE7}"/>
              </a:ext>
            </a:extLst>
          </p:cNvPr>
          <p:cNvSpPr txBox="1"/>
          <p:nvPr/>
        </p:nvSpPr>
        <p:spPr>
          <a:xfrm>
            <a:off x="8747551" y="434489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Observer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7B1B19D-85D3-3053-59B4-6971B81B23CF}"/>
              </a:ext>
            </a:extLst>
          </p:cNvPr>
          <p:cNvSpPr txBox="1"/>
          <p:nvPr/>
        </p:nvSpPr>
        <p:spPr>
          <a:xfrm>
            <a:off x="3346671" y="3981540"/>
            <a:ext cx="198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Contributing to Dust Nebula</a:t>
            </a:r>
          </a:p>
        </p:txBody>
      </p:sp>
      <p:sp>
        <p:nvSpPr>
          <p:cNvPr id="345" name="Content Placeholder 2">
            <a:extLst>
              <a:ext uri="{FF2B5EF4-FFF2-40B4-BE49-F238E27FC236}">
                <a16:creationId xmlns:a16="http://schemas.microsoft.com/office/drawing/2014/main" id="{401F8234-2CA8-DA73-57D4-7C7BE1D6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6296"/>
            <a:ext cx="5257800" cy="4895850"/>
          </a:xfrm>
        </p:spPr>
        <p:txBody>
          <a:bodyPr>
            <a:norm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Rapid rotation leads to a fast and sparse wind at the poles, and a slow and dense wind at the equator</a:t>
            </a:r>
          </a:p>
          <a:p>
            <a:endParaRPr lang="en-AU" dirty="0">
              <a:latin typeface="Tenorite" panose="00000500000000000000" pitchFamily="2" charset="0"/>
            </a:endParaRPr>
          </a:p>
          <a:p>
            <a:endParaRPr lang="en-AU" dirty="0">
              <a:latin typeface="Tenorite" panose="00000500000000000000" pitchFamily="2" charset="0"/>
            </a:endParaRPr>
          </a:p>
          <a:p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We can observe a fast spectroscopic wind simultaneous with a slow nebula expansion</a:t>
            </a:r>
          </a:p>
        </p:txBody>
      </p:sp>
    </p:spTree>
    <p:extLst>
      <p:ext uri="{BB962C8B-B14F-4D97-AF65-F5344CB8AC3E}">
        <p14:creationId xmlns:p14="http://schemas.microsoft.com/office/powerpoint/2010/main" val="251854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A red and white swirls&#10;&#10;AI-generated content may be incorrect.">
            <a:extLst>
              <a:ext uri="{FF2B5EF4-FFF2-40B4-BE49-F238E27FC236}">
                <a16:creationId xmlns:a16="http://schemas.microsoft.com/office/drawing/2014/main" id="{E834202A-712B-6577-7170-81A3B377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04" y="2552173"/>
            <a:ext cx="8197391" cy="43058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B581-5221-867B-5917-D07E09F7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02C05-EF11-8962-AC8E-C9833257574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>
                <a:latin typeface="Tenorite" panose="00000500000000000000" pitchFamily="2" charset="0"/>
              </a:rPr>
              <a:t>Apep’s wind anisotropy</a:t>
            </a:r>
            <a:endParaRPr lang="en-AU" dirty="0">
              <a:latin typeface="Tenorite" panose="00000500000000000000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134799-20D9-6BCD-CC37-D549FEC06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707"/>
            <a:ext cx="10515600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emulate anisotropy by changing open angle and expansion speed as a function of true anomaly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This is only relevant when the spin and orbit are misaligned</a:t>
            </a:r>
          </a:p>
        </p:txBody>
      </p:sp>
    </p:spTree>
    <p:extLst>
      <p:ext uri="{BB962C8B-B14F-4D97-AF65-F5344CB8AC3E}">
        <p14:creationId xmlns:p14="http://schemas.microsoft.com/office/powerpoint/2010/main" val="150304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FAA70-4F82-EDEC-5F9E-8315096F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BD5A5-E41E-9917-427D-C893D077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D92CCD-8BF4-7D00-F6FF-6DD861C85F5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07EF7B-9143-C484-D924-D4078DDC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47"/>
            <a:ext cx="5562600" cy="4803775"/>
          </a:xfrm>
        </p:spPr>
        <p:txBody>
          <a:bodyPr>
            <a:normAutofit lnSpcReduction="10000"/>
          </a:bodyPr>
          <a:lstStyle/>
          <a:p>
            <a:r>
              <a:rPr lang="en-AU" dirty="0">
                <a:latin typeface="Tenorite" panose="00000500000000000000" pitchFamily="2" charset="0"/>
              </a:rPr>
              <a:t>Model the orbits of the two stars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The wind-wind shock enshrouds the star with the weaker wind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Dust nucleation occurs on the surface of the conical shock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At each point in time, we approximate this dust nucleation as a ring of particles on the surface</a:t>
            </a:r>
          </a:p>
        </p:txBody>
      </p:sp>
      <p:pic>
        <p:nvPicPr>
          <p:cNvPr id="3" name="Picture 2" descr="A diagram of a star&#10;&#10;AI-generated content may be incorrect.">
            <a:extLst>
              <a:ext uri="{FF2B5EF4-FFF2-40B4-BE49-F238E27FC236}">
                <a16:creationId xmlns:a16="http://schemas.microsoft.com/office/drawing/2014/main" id="{920FF107-0B4C-9756-82E6-D25852E5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14" y="1242392"/>
            <a:ext cx="5049197" cy="46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71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42E8-DC80-6D00-FCF2-FF8B937E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e spiral on a grid&#10;&#10;AI-generated content may be incorrect.">
            <a:extLst>
              <a:ext uri="{FF2B5EF4-FFF2-40B4-BE49-F238E27FC236}">
                <a16:creationId xmlns:a16="http://schemas.microsoft.com/office/drawing/2014/main" id="{7291ABB3-56D3-CF92-6D23-F50475B9D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61" y="4123"/>
            <a:ext cx="6853877" cy="68538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467BB-80AB-1D16-EB0B-1A14108B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2CAA9B-ED12-C718-D65D-3125AD41AB5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pic>
        <p:nvPicPr>
          <p:cNvPr id="3" name="Picture 2" descr="A drawing of a spiral&#10;&#10;AI-generated content may be incorrect.">
            <a:extLst>
              <a:ext uri="{FF2B5EF4-FFF2-40B4-BE49-F238E27FC236}">
                <a16:creationId xmlns:a16="http://schemas.microsoft.com/office/drawing/2014/main" id="{FA2221EC-A1E4-D404-D09E-11EC7C783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229520"/>
            <a:ext cx="4948384" cy="56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24BBC-4AC2-4327-A19F-9365279D2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e spiral on a grid&#10;&#10;AI-generated content may be incorrect.">
            <a:extLst>
              <a:ext uri="{FF2B5EF4-FFF2-40B4-BE49-F238E27FC236}">
                <a16:creationId xmlns:a16="http://schemas.microsoft.com/office/drawing/2014/main" id="{A41A6662-0599-2886-44AB-24DCC55D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t="15892" r="16115" b="17981"/>
          <a:stretch/>
        </p:blipFill>
        <p:spPr>
          <a:xfrm>
            <a:off x="927650" y="1574835"/>
            <a:ext cx="4452731" cy="4532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C008E-0414-293E-6A34-9FFBBFCD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35F5C1-5ECF-8ED4-CB1F-F08AFBCCA35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pic>
        <p:nvPicPr>
          <p:cNvPr id="11" name="Picture 10" descr="A red light in a spiral&#10;&#10;AI-generated content may be incorrect.">
            <a:extLst>
              <a:ext uri="{FF2B5EF4-FFF2-40B4-BE49-F238E27FC236}">
                <a16:creationId xmlns:a16="http://schemas.microsoft.com/office/drawing/2014/main" id="{765DB2DE-75C1-0AF7-2388-6756862D7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6" r="3260"/>
          <a:stretch/>
        </p:blipFill>
        <p:spPr>
          <a:xfrm>
            <a:off x="6423771" y="1386618"/>
            <a:ext cx="4817385" cy="453224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DF3B2F6-4F77-9D2A-4B5D-85F5533D91D8}"/>
              </a:ext>
            </a:extLst>
          </p:cNvPr>
          <p:cNvGrpSpPr/>
          <p:nvPr/>
        </p:nvGrpSpPr>
        <p:grpSpPr>
          <a:xfrm>
            <a:off x="5478730" y="3245150"/>
            <a:ext cx="806760" cy="467280"/>
            <a:chOff x="5478730" y="3245150"/>
            <a:chExt cx="80676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5BD4DC-E2C6-0ECC-A5A5-D451959B9185}"/>
                    </a:ext>
                  </a:extLst>
                </p14:cNvPr>
                <p14:cNvContentPartPr/>
                <p14:nvPr/>
              </p14:nvContentPartPr>
              <p14:xfrm>
                <a:off x="5500690" y="3397430"/>
                <a:ext cx="609480" cy="32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5BD4DC-E2C6-0ECC-A5A5-D451959B91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4690" y="3361790"/>
                  <a:ext cx="681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67CA9D-752A-0D2A-EA0B-8050D6334AC3}"/>
                    </a:ext>
                  </a:extLst>
                </p14:cNvPr>
                <p14:cNvContentPartPr/>
                <p14:nvPr/>
              </p14:nvContentPartPr>
              <p14:xfrm>
                <a:off x="5540290" y="3555110"/>
                <a:ext cx="57240" cy="13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67CA9D-752A-0D2A-EA0B-8050D6334A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04650" y="3519110"/>
                  <a:ext cx="128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9085400-73AB-2B31-793B-215A86ED95DF}"/>
                    </a:ext>
                  </a:extLst>
                </p14:cNvPr>
                <p14:cNvContentPartPr/>
                <p14:nvPr/>
              </p14:nvContentPartPr>
              <p14:xfrm>
                <a:off x="5478730" y="3523790"/>
                <a:ext cx="656280" cy="59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9085400-73AB-2B31-793B-215A86ED95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43090" y="3488150"/>
                  <a:ext cx="727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F18C53-F7A9-ED0D-B7AD-419B8A1BF4D4}"/>
                    </a:ext>
                  </a:extLst>
                </p14:cNvPr>
                <p14:cNvContentPartPr/>
                <p14:nvPr/>
              </p14:nvContentPartPr>
              <p14:xfrm>
                <a:off x="5986330" y="3245150"/>
                <a:ext cx="299160" cy="467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F18C53-F7A9-ED0D-B7AD-419B8A1BF4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50690" y="3209510"/>
                  <a:ext cx="3708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844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E4111-5EE7-EF29-5F8F-E679966F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7CDCA-6255-EA67-1534-87C3BFD2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E7D3A7-966E-2AB3-7C64-AE148CB3AE3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33B790-0720-9D7A-FA81-5387444EC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91" y="1043708"/>
            <a:ext cx="8488017" cy="5814292"/>
          </a:xfrm>
        </p:spPr>
      </p:pic>
    </p:spTree>
    <p:extLst>
      <p:ext uri="{BB962C8B-B14F-4D97-AF65-F5344CB8AC3E}">
        <p14:creationId xmlns:p14="http://schemas.microsoft.com/office/powerpoint/2010/main" val="486286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115E-4C2B-C8C9-79DB-E90AE504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731BF-9FEA-DB28-F347-583AACE8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220B33-FCD6-7E68-2822-01EC848AF51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1026" name="Picture 2" descr="No description has been provided for this image">
            <a:extLst>
              <a:ext uri="{FF2B5EF4-FFF2-40B4-BE49-F238E27FC236}">
                <a16:creationId xmlns:a16="http://schemas.microsoft.com/office/drawing/2014/main" id="{78BD4449-C43B-BAB7-51B7-B71C091F8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333" y="1190231"/>
            <a:ext cx="7300329" cy="529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R140 JWST">
            <a:extLst>
              <a:ext uri="{FF2B5EF4-FFF2-40B4-BE49-F238E27FC236}">
                <a16:creationId xmlns:a16="http://schemas.microsoft.com/office/drawing/2014/main" id="{A06E56FF-EC2A-321D-33C4-63353F51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05" y="1886193"/>
            <a:ext cx="3900196" cy="390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84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CFAAC-E05F-7075-58ED-7F33AEEF1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8B038E2-E994-2E31-4938-BE11A899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75730"/>
            <a:ext cx="6480314" cy="48457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7BD91-AE25-23D1-6ED8-6CFAD415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5A6DD8-0569-5B54-C6AA-39180072A4C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B85852-1366-49B2-1A8F-715DF7BC31A5}"/>
              </a:ext>
            </a:extLst>
          </p:cNvPr>
          <p:cNvSpPr txBox="1"/>
          <p:nvPr/>
        </p:nvSpPr>
        <p:spPr>
          <a:xfrm>
            <a:off x="8610600" y="1551266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140 from Williams et al (2009)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74F27F1-7568-E09F-18CE-F53D0D203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can (roughly) model the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infrared light curves of CWBs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by looking at the brightest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pixels over time</a:t>
            </a:r>
          </a:p>
          <a:p>
            <a:pPr marL="0" indent="0">
              <a:buNone/>
            </a:pP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More work needed here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E.g. radiative transfer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52D24F-769C-4DF8-5EA8-97822DAFC84C}"/>
              </a:ext>
            </a:extLst>
          </p:cNvPr>
          <p:cNvSpPr txBox="1"/>
          <p:nvPr/>
        </p:nvSpPr>
        <p:spPr>
          <a:xfrm>
            <a:off x="6007948" y="1551266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140 from xenomorph</a:t>
            </a:r>
          </a:p>
        </p:txBody>
      </p:sp>
    </p:spTree>
    <p:extLst>
      <p:ext uri="{BB962C8B-B14F-4D97-AF65-F5344CB8AC3E}">
        <p14:creationId xmlns:p14="http://schemas.microsoft.com/office/powerpoint/2010/main" val="142649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7F9A9552-1266-2145-9305-D044CA471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0"/>
            <a:ext cx="8174037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232E4-FED9-0F61-A11F-DE4D6CC8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670F7-E011-13A3-396B-2F2F79266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4695825" cy="435133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End-of-life phase of the most massive stars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Very short lived and rare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Extremely high mass loss rates and fast winds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~10</a:t>
            </a:r>
            <a:r>
              <a:rPr lang="en-AU" baseline="30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-5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-10</a:t>
            </a:r>
            <a:r>
              <a:rPr lang="en-AU" baseline="30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-4 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M</a:t>
            </a:r>
            <a:r>
              <a:rPr lang="en-AU" baseline="-25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⊙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/yr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500-3000 km/s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SNe </a:t>
            </a:r>
            <a:r>
              <a:rPr lang="en-AU" dirty="0" err="1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Ib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/c progenitors</a:t>
            </a:r>
          </a:p>
          <a:p>
            <a:pPr lvl="1"/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55A72-A7C4-560D-4FF8-EEAD9440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680C5-B9F0-7BA2-73E5-146BDBFC6582}"/>
              </a:ext>
            </a:extLst>
          </p:cNvPr>
          <p:cNvSpPr txBox="1"/>
          <p:nvPr/>
        </p:nvSpPr>
        <p:spPr>
          <a:xfrm>
            <a:off x="6948758" y="6352143"/>
            <a:ext cx="44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124 with NASA/ESA’s JWST</a:t>
            </a:r>
          </a:p>
        </p:txBody>
      </p:sp>
    </p:spTree>
    <p:extLst>
      <p:ext uri="{BB962C8B-B14F-4D97-AF65-F5344CB8AC3E}">
        <p14:creationId xmlns:p14="http://schemas.microsoft.com/office/powerpoint/2010/main" val="3536076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1686-A2A5-C0E5-FE73-CF73BDE6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FF715-3D37-BA33-FA58-4B8080B5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415466-8E7E-6AF5-6FBA-524A436E35C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10" name="Content Placeholder 9" descr="A graph with a line&#10;&#10;AI-generated content may be incorrect.">
            <a:extLst>
              <a:ext uri="{FF2B5EF4-FFF2-40B4-BE49-F238E27FC236}">
                <a16:creationId xmlns:a16="http://schemas.microsoft.com/office/drawing/2014/main" id="{5356B715-0D20-5671-EB8A-C3ACD5786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515"/>
            <a:ext cx="6139071" cy="406874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7A5415-BD13-2CD0-5695-9D56D479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71" y="1903656"/>
            <a:ext cx="5811899" cy="3874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454E72-FF09-26BB-22E2-5C142FA89811}"/>
              </a:ext>
            </a:extLst>
          </p:cNvPr>
          <p:cNvSpPr txBox="1"/>
          <p:nvPr/>
        </p:nvSpPr>
        <p:spPr>
          <a:xfrm>
            <a:off x="2128953" y="5891475"/>
            <a:ext cx="26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48a with xenomorph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B9B71-D944-C6C1-4C7E-16E6431648F5}"/>
              </a:ext>
            </a:extLst>
          </p:cNvPr>
          <p:cNvSpPr txBox="1"/>
          <p:nvPr/>
        </p:nvSpPr>
        <p:spPr>
          <a:xfrm>
            <a:off x="7346416" y="5891475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48a from Williams et al (2012)</a:t>
            </a:r>
          </a:p>
        </p:txBody>
      </p:sp>
    </p:spTree>
    <p:extLst>
      <p:ext uri="{BB962C8B-B14F-4D97-AF65-F5344CB8AC3E}">
        <p14:creationId xmlns:p14="http://schemas.microsoft.com/office/powerpoint/2010/main" val="331884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CA830-71DC-3E35-A085-E1BC84BCD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C8A8-2DAD-2872-0FFA-99069F99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6BF280EB-BD87-BFDB-8185-96476BCF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5D37A3-B524-0CFD-B840-9EE20A574067}"/>
              </a:ext>
            </a:extLst>
          </p:cNvPr>
          <p:cNvGrpSpPr/>
          <p:nvPr/>
        </p:nvGrpSpPr>
        <p:grpSpPr>
          <a:xfrm rot="20964624">
            <a:off x="302736" y="2469109"/>
            <a:ext cx="1176840" cy="1495080"/>
            <a:chOff x="1182270" y="2026620"/>
            <a:chExt cx="1176840" cy="14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14:cNvPr>
                <p14:cNvContentPartPr/>
                <p14:nvPr/>
              </p14:nvContentPartPr>
              <p14:xfrm>
                <a:off x="1182270" y="2059740"/>
                <a:ext cx="1101240" cy="146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6258" y="2023740"/>
                  <a:ext cx="1172903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14:cNvPr>
                <p14:cNvContentPartPr/>
                <p14:nvPr/>
              </p14:nvContentPartPr>
              <p14:xfrm>
                <a:off x="2046630" y="2026620"/>
                <a:ext cx="312480" cy="19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0671" y="1990620"/>
                  <a:ext cx="384038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E8A17-6D20-72C6-28A1-FF57E0841F37}"/>
              </a:ext>
            </a:extLst>
          </p:cNvPr>
          <p:cNvGrpSpPr/>
          <p:nvPr/>
        </p:nvGrpSpPr>
        <p:grpSpPr>
          <a:xfrm>
            <a:off x="1416097" y="1345503"/>
            <a:ext cx="1279928" cy="1127287"/>
            <a:chOff x="1729972" y="1063463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14:cNvPr>
                <p14:cNvContentPartPr/>
                <p14:nvPr/>
              </p14:nvContentPartPr>
              <p14:xfrm>
                <a:off x="2376172" y="1536075"/>
                <a:ext cx="1132200" cy="108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6356" y="1464782"/>
                  <a:ext cx="1271173" cy="122947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50" name="Group 10649">
              <a:extLst>
                <a:ext uri="{FF2B5EF4-FFF2-40B4-BE49-F238E27FC236}">
                  <a16:creationId xmlns:a16="http://schemas.microsoft.com/office/drawing/2014/main" id="{8C2EA5B3-C565-9470-1C3C-AF61E8358BAE}"/>
                </a:ext>
              </a:extLst>
            </p:cNvPr>
            <p:cNvGrpSpPr/>
            <p:nvPr/>
          </p:nvGrpSpPr>
          <p:grpSpPr>
            <a:xfrm>
              <a:off x="1729972" y="1063463"/>
              <a:ext cx="2342520" cy="2107440"/>
              <a:chOff x="2501670" y="676260"/>
              <a:chExt cx="2342520" cy="210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14:cNvPr>
                  <p14:cNvContentPartPr/>
                  <p14:nvPr/>
                </p14:nvContentPartPr>
                <p14:xfrm>
                  <a:off x="2931510" y="2078100"/>
                  <a:ext cx="79560" cy="69480"/>
                </p14:xfrm>
              </p:contentPart>
            </mc:Choice>
            <mc:Fallback xmlns="">
              <p:pic>
                <p:nvPicPr>
                  <p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61813" y="2007284"/>
                    <a:ext cx="218297" cy="209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14:cNvPr>
                  <p14:cNvContentPartPr/>
                  <p14:nvPr/>
                </p14:nvContentPartPr>
                <p14:xfrm>
                  <a:off x="2953110" y="2307780"/>
                  <a:ext cx="37440" cy="17640"/>
                </p14:xfrm>
              </p:contentPart>
            </mc:Choice>
            <mc:Fallback xmlns="">
              <p:pic>
                <p:nvPicPr>
                  <p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883485" y="2235863"/>
                    <a:ext cx="176034" cy="160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14:cNvPr>
                  <p14:cNvContentPartPr/>
                  <p14:nvPr/>
                </p14:nvContentPartPr>
                <p14:xfrm>
                  <a:off x="2946630" y="2341620"/>
                  <a:ext cx="170280" cy="121320"/>
                </p14:xfrm>
              </p:contentPart>
            </mc:Choice>
            <mc:Fallback xmlns="">
              <p:pic>
                <p:nvPicPr>
                  <p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76940" y="2270176"/>
                    <a:ext cx="309002" cy="26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14:cNvPr>
                  <p14:cNvContentPartPr/>
                  <p14:nvPr/>
                </p14:nvContentPartPr>
                <p14:xfrm>
                  <a:off x="3671310" y="2413980"/>
                  <a:ext cx="7560" cy="198720"/>
                </p14:xfrm>
              </p:contentPart>
            </mc:Choice>
            <mc:Fallback xmlns="">
              <p:pic>
                <p:nvPicPr>
                  <p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04530" y="2342817"/>
                    <a:ext cx="140490" cy="339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14:cNvPr>
                  <p14:cNvContentPartPr/>
                  <p14:nvPr/>
                </p14:nvContentPartPr>
                <p14:xfrm>
                  <a:off x="3738990" y="2486700"/>
                  <a:ext cx="7560" cy="57960"/>
                </p14:xfrm>
              </p:contentPart>
            </mc:Choice>
            <mc:Fallback xmlns="">
              <p:pic>
                <p:nvPicPr>
                  <p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72210" y="2416082"/>
                    <a:ext cx="140490" cy="197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14:cNvPr>
                  <p14:cNvContentPartPr/>
                  <p14:nvPr/>
                </p14:nvContentPartPr>
                <p14:xfrm>
                  <a:off x="4014390" y="2450340"/>
                  <a:ext cx="19080" cy="89280"/>
                </p14:xfrm>
              </p:contentPart>
            </mc:Choice>
            <mc:Fallback xmlns="">
              <p:pic>
                <p:nvPicPr>
                  <p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44649" y="2379185"/>
                    <a:ext cx="157903" cy="230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14:cNvPr>
                  <p14:cNvContentPartPr/>
                  <p14:nvPr/>
                </p14:nvContentPartPr>
                <p14:xfrm>
                  <a:off x="4176030" y="2412540"/>
                  <a:ext cx="41760" cy="192240"/>
                </p14:xfrm>
              </p:contentPart>
            </mc:Choice>
            <mc:Fallback xmlns="">
              <p:pic>
                <p:nvPicPr>
                  <p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106865" y="2341290"/>
                    <a:ext cx="179438" cy="3333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14:cNvPr>
                  <p14:cNvContentPartPr/>
                  <p14:nvPr/>
                </p14:nvContentPartPr>
                <p14:xfrm>
                  <a:off x="4140390" y="2530980"/>
                  <a:ext cx="26640" cy="252720"/>
                </p14:xfrm>
              </p:contentPart>
            </mc:Choice>
            <mc:Fallback xmlns="">
              <p:pic>
                <p:nvPicPr>
                  <p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069794" y="2459923"/>
                    <a:ext cx="167166" cy="393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14:cNvPr>
                  <p14:cNvContentPartPr/>
                  <p14:nvPr/>
                </p14:nvContentPartPr>
                <p14:xfrm>
                  <a:off x="3314910" y="1407780"/>
                  <a:ext cx="185400" cy="154440"/>
                </p14:xfrm>
              </p:contentPart>
            </mc:Choice>
            <mc:Fallback xmlns="">
              <p:pic>
                <p:nvPicPr>
                  <p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44973" y="1336603"/>
                    <a:ext cx="324615" cy="2961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14:cNvPr>
                  <p14:cNvContentPartPr/>
                  <p14:nvPr/>
                </p14:nvContentPartPr>
                <p14:xfrm>
                  <a:off x="3497430" y="1486260"/>
                  <a:ext cx="245880" cy="100080"/>
                </p14:xfrm>
              </p:contentPart>
            </mc:Choice>
            <mc:Fallback xmlns="">
              <p:pic>
                <p:nvPicPr>
                  <p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427742" y="1415062"/>
                    <a:ext cx="383941" cy="241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14:cNvPr>
                  <p14:cNvContentPartPr/>
                  <p14:nvPr/>
                </p14:nvContentPartPr>
                <p14:xfrm>
                  <a:off x="3382230" y="1651860"/>
                  <a:ext cx="196560" cy="37440"/>
                </p14:xfrm>
              </p:contentPart>
            </mc:Choice>
            <mc:Fallback xmlns="">
              <p:pic>
                <p:nvPicPr>
                  <p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312547" y="1580991"/>
                    <a:ext cx="334612" cy="178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14:cNvPr>
                  <p14:cNvContentPartPr/>
                  <p14:nvPr/>
                </p14:nvContentPartPr>
                <p14:xfrm>
                  <a:off x="3237150" y="1917900"/>
                  <a:ext cx="330840" cy="48240"/>
                </p14:xfrm>
              </p:contentPart>
            </mc:Choice>
            <mc:Fallback xmlns="">
              <p:pic>
                <p:nvPicPr>
                  <p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167430" y="1846880"/>
                    <a:ext cx="468964" cy="188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14:cNvPr>
                  <p14:cNvContentPartPr/>
                  <p14:nvPr/>
                </p14:nvContentPartPr>
                <p14:xfrm>
                  <a:off x="3332190" y="1890900"/>
                  <a:ext cx="394200" cy="155160"/>
                </p14:xfrm>
              </p:contentPart>
            </mc:Choice>
            <mc:Fallback xmlns="">
              <p:pic>
                <p:nvPicPr>
                  <p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262432" y="1819391"/>
                    <a:ext cx="532400" cy="297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14:cNvPr>
                  <p14:cNvContentPartPr/>
                  <p14:nvPr/>
                </p14:nvContentPartPr>
                <p14:xfrm>
                  <a:off x="3577710" y="1879020"/>
                  <a:ext cx="207360" cy="74160"/>
                </p14:xfrm>
              </p:contentPart>
            </mc:Choice>
            <mc:Fallback xmlns="">
              <p:pic>
                <p:nvPicPr>
                  <p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507932" y="1808201"/>
                    <a:ext cx="346258" cy="214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14:cNvPr>
                  <p14:cNvContentPartPr/>
                  <p14:nvPr/>
                </p14:nvContentPartPr>
                <p14:xfrm>
                  <a:off x="3725310" y="1913220"/>
                  <a:ext cx="251640" cy="69480"/>
                </p14:xfrm>
              </p:contentPart>
            </mc:Choice>
            <mc:Fallback xmlns="">
              <p:pic>
                <p:nvPicPr>
                  <p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655483" y="1841716"/>
                    <a:ext cx="390635" cy="211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14:cNvPr>
                  <p14:cNvContentPartPr/>
                  <p14:nvPr/>
                </p14:nvContentPartPr>
                <p14:xfrm>
                  <a:off x="3969030" y="1943460"/>
                  <a:ext cx="65520" cy="24480"/>
                </p14:xfrm>
              </p:contentPart>
            </mc:Choice>
            <mc:Fallback xmlns="">
              <p:pic>
                <p:nvPicPr>
                  <p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899579" y="1873328"/>
                    <a:ext cx="203767" cy="164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14:cNvPr>
                  <p14:cNvContentPartPr/>
                  <p14:nvPr/>
                </p14:nvContentPartPr>
                <p14:xfrm>
                  <a:off x="3810990" y="2038140"/>
                  <a:ext cx="175680" cy="27720"/>
                </p14:xfrm>
              </p:contentPart>
            </mc:Choice>
            <mc:Fallback xmlns="">
              <p:pic>
                <p:nvPicPr>
                  <p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741244" y="1968180"/>
                    <a:ext cx="314513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14:cNvPr>
                  <p14:cNvContentPartPr/>
                  <p14:nvPr/>
                </p14:nvContentPartPr>
                <p14:xfrm>
                  <a:off x="4096110" y="1896660"/>
                  <a:ext cx="156960" cy="127080"/>
                </p14:xfrm>
              </p:contentPart>
            </mc:Choice>
            <mc:Fallback xmlns="">
              <p:pic>
                <p:nvPicPr>
                  <p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026496" y="1825388"/>
                    <a:ext cx="294875" cy="26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14:cNvPr>
                  <p14:cNvContentPartPr/>
                  <p14:nvPr/>
                </p14:nvContentPartPr>
                <p14:xfrm>
                  <a:off x="4056510" y="1851300"/>
                  <a:ext cx="170280" cy="13680"/>
                </p14:xfrm>
              </p:contentPart>
            </mc:Choice>
            <mc:Fallback xmlns="">
              <p:pic>
                <p:nvPicPr>
                  <p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986820" y="1782249"/>
                    <a:ext cx="309002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14:cNvPr>
                  <p14:cNvContentPartPr/>
                  <p14:nvPr/>
                </p14:nvContentPartPr>
                <p14:xfrm>
                  <a:off x="3857070" y="1639620"/>
                  <a:ext cx="163440" cy="33480"/>
                </p14:xfrm>
              </p:contentPart>
            </mc:Choice>
            <mc:Fallback xmlns="">
              <p:pic>
                <p:nvPicPr>
                  <p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787493" y="1568642"/>
                    <a:ext cx="301281" cy="174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14:cNvPr>
                  <p14:cNvContentPartPr/>
                  <p14:nvPr/>
                </p14:nvContentPartPr>
                <p14:xfrm>
                  <a:off x="3786150" y="1596420"/>
                  <a:ext cx="153720" cy="136440"/>
                </p14:xfrm>
              </p:contentPart>
            </mc:Choice>
            <mc:Fallback xmlns="">
              <p:pic>
                <p:nvPicPr>
                  <p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16516" y="1525175"/>
                    <a:ext cx="291674" cy="278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14:cNvPr>
                  <p14:cNvContentPartPr/>
                  <p14:nvPr/>
                </p14:nvContentPartPr>
                <p14:xfrm>
                  <a:off x="3713430" y="1369980"/>
                  <a:ext cx="213840" cy="81000"/>
                </p14:xfrm>
              </p:contentPart>
            </mc:Choice>
            <mc:Fallback xmlns="">
              <p:pic>
                <p:nvPicPr>
                  <p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643685" y="1299021"/>
                    <a:ext cx="352672" cy="221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14:cNvPr>
                  <p14:cNvContentPartPr/>
                  <p14:nvPr/>
                </p14:nvContentPartPr>
                <p14:xfrm>
                  <a:off x="3887310" y="1235700"/>
                  <a:ext cx="339120" cy="306000"/>
                </p14:xfrm>
              </p:contentPart>
            </mc:Choice>
            <mc:Fallback xmlns="">
              <p:pic>
                <p:nvPicPr>
                  <p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817511" y="1164412"/>
                    <a:ext cx="477402" cy="447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14:cNvPr>
                  <p14:cNvContentPartPr/>
                  <p14:nvPr/>
                </p14:nvContentPartPr>
                <p14:xfrm>
                  <a:off x="4027350" y="1525860"/>
                  <a:ext cx="156240" cy="36720"/>
                </p14:xfrm>
              </p:contentPart>
            </mc:Choice>
            <mc:Fallback xmlns="">
              <p:pic>
                <p:nvPicPr>
                  <p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957764" y="1455091"/>
                    <a:ext cx="294755" cy="177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14:cNvPr>
                  <p14:cNvContentPartPr/>
                  <p14:nvPr/>
                </p14:nvContentPartPr>
                <p14:xfrm>
                  <a:off x="3711270" y="1533060"/>
                  <a:ext cx="147240" cy="51480"/>
                </p14:xfrm>
              </p:contentPart>
            </mc:Choice>
            <mc:Fallback xmlns="">
              <p:pic>
                <p:nvPicPr>
                  <p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641594" y="1462191"/>
                    <a:ext cx="285935" cy="192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14:cNvPr>
                  <p14:cNvContentPartPr/>
                  <p14:nvPr/>
                </p14:nvContentPartPr>
                <p14:xfrm>
                  <a:off x="3186390" y="1485540"/>
                  <a:ext cx="7920" cy="25920"/>
                </p14:xfrm>
              </p:contentPart>
            </mc:Choice>
            <mc:Fallback xmlns="">
              <p:pic>
                <p:nvPicPr>
                  <p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116430" y="1415091"/>
                    <a:ext cx="147180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14:cNvPr>
                  <p14:cNvContentPartPr/>
                  <p14:nvPr/>
                </p14:nvContentPartPr>
                <p14:xfrm>
                  <a:off x="3159030" y="1479780"/>
                  <a:ext cx="5400" cy="360"/>
                </p14:xfrm>
              </p:contentPart>
            </mc:Choice>
            <mc:Fallback xmlns="">
              <p:pic>
                <p:nvPicPr>
                  <p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095430" y="1441620"/>
                    <a:ext cx="1320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14:cNvPr>
                  <p14:cNvContentPartPr/>
                  <p14:nvPr/>
                </p14:nvContentPartPr>
                <p14:xfrm>
                  <a:off x="3198630" y="1304100"/>
                  <a:ext cx="129600" cy="227160"/>
                </p14:xfrm>
              </p:contentPart>
            </mc:Choice>
            <mc:Fallback xmlns="">
              <p:pic>
                <p:nvPicPr>
                  <p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128896" y="1233071"/>
                    <a:ext cx="267752" cy="3678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14:cNvPr>
                  <p14:cNvContentPartPr/>
                  <p14:nvPr/>
                </p14:nvContentPartPr>
                <p14:xfrm>
                  <a:off x="3132750" y="1562220"/>
                  <a:ext cx="26640" cy="115920"/>
                </p14:xfrm>
              </p:contentPart>
            </mc:Choice>
            <mc:Fallback xmlns="">
              <p:pic>
                <p:nvPicPr>
                  <p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062154" y="1491194"/>
                    <a:ext cx="167166" cy="256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14:cNvPr>
                  <p14:cNvContentPartPr/>
                  <p14:nvPr/>
                </p14:nvContentPartPr>
                <p14:xfrm>
                  <a:off x="3130230" y="1791180"/>
                  <a:ext cx="215640" cy="63000"/>
                </p14:xfrm>
              </p:contentPart>
            </mc:Choice>
            <mc:Fallback xmlns="">
              <p:pic>
                <p:nvPicPr>
                  <p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060541" y="1720137"/>
                    <a:ext cx="353702" cy="2044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14:cNvPr>
                  <p14:cNvContentPartPr/>
                  <p14:nvPr/>
                </p14:nvContentPartPr>
                <p14:xfrm>
                  <a:off x="3242190" y="2017620"/>
                  <a:ext cx="64800" cy="30240"/>
                </p14:xfrm>
              </p:contentPart>
            </mc:Choice>
            <mc:Fallback xmlns="">
              <p:pic>
                <p:nvPicPr>
                  <p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172808" y="1947937"/>
                    <a:ext cx="202909" cy="1689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14:cNvPr>
                  <p14:cNvContentPartPr/>
                  <p14:nvPr/>
                </p14:nvContentPartPr>
                <p14:xfrm>
                  <a:off x="3318870" y="2034540"/>
                  <a:ext cx="282960" cy="126360"/>
                </p14:xfrm>
              </p:contentPart>
            </mc:Choice>
            <mc:Fallback xmlns="">
              <p:pic>
                <p:nvPicPr>
                  <p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249117" y="1963294"/>
                    <a:ext cx="421808" cy="268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14:cNvPr>
                  <p14:cNvContentPartPr/>
                  <p14:nvPr/>
                </p14:nvContentPartPr>
                <p14:xfrm>
                  <a:off x="3508590" y="2074500"/>
                  <a:ext cx="580320" cy="112680"/>
                </p14:xfrm>
              </p:contentPart>
            </mc:Choice>
            <mc:Fallback xmlns="">
              <p:pic>
                <p:nvPicPr>
                  <p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438767" y="2003404"/>
                    <a:ext cx="719307" cy="254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14:cNvPr>
                  <p14:cNvContentPartPr/>
                  <p14:nvPr/>
                </p14:nvContentPartPr>
                <p14:xfrm>
                  <a:off x="3956790" y="2027700"/>
                  <a:ext cx="230040" cy="161640"/>
                </p14:xfrm>
              </p:contentPart>
            </mc:Choice>
            <mc:Fallback xmlns="">
              <p:pic>
                <p:nvPicPr>
                  <p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886921" y="1956309"/>
                    <a:ext cx="369119" cy="303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14:cNvPr>
                  <p14:cNvContentPartPr/>
                  <p14:nvPr/>
                </p14:nvContentPartPr>
                <p14:xfrm>
                  <a:off x="4200510" y="2041740"/>
                  <a:ext cx="16200" cy="16920"/>
                </p14:xfrm>
              </p:contentPart>
            </mc:Choice>
            <mc:Fallback xmlns="">
              <p:pic>
                <p:nvPicPr>
                  <p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134464" y="1972758"/>
                    <a:ext cx="147046" cy="153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14:cNvPr>
                  <p14:cNvContentPartPr/>
                  <p14:nvPr/>
                </p14:nvContentPartPr>
                <p14:xfrm>
                  <a:off x="4056510" y="1915380"/>
                  <a:ext cx="86040" cy="11160"/>
                </p14:xfrm>
              </p:contentPart>
            </mc:Choice>
            <mc:Fallback xmlns="">
              <p:pic>
                <p:nvPicPr>
                  <p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986890" y="1845794"/>
                    <a:ext cx="224624" cy="1496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14:cNvPr>
                  <p14:cNvContentPartPr/>
                  <p14:nvPr/>
                </p14:nvContentPartPr>
                <p14:xfrm>
                  <a:off x="3693630" y="1278540"/>
                  <a:ext cx="154440" cy="34200"/>
                </p14:xfrm>
              </p:contentPart>
            </mc:Choice>
            <mc:Fallback xmlns="">
              <p:pic>
                <p:nvPicPr>
                  <p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623968" y="1208825"/>
                    <a:ext cx="293107" cy="172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14:cNvPr>
                  <p14:cNvContentPartPr/>
                  <p14:nvPr/>
                </p14:nvContentPartPr>
                <p14:xfrm>
                  <a:off x="3438390" y="1154700"/>
                  <a:ext cx="533520" cy="172800"/>
                </p14:xfrm>
              </p:contentPart>
            </mc:Choice>
            <mc:Fallback xmlns="">
              <p:pic>
                <p:nvPicPr>
                  <p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368571" y="1083428"/>
                    <a:ext cx="672499" cy="314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14:cNvPr>
                  <p14:cNvContentPartPr/>
                  <p14:nvPr/>
                </p14:nvContentPartPr>
                <p14:xfrm>
                  <a:off x="3902430" y="1385100"/>
                  <a:ext cx="263880" cy="98280"/>
                </p14:xfrm>
              </p:contentPart>
            </mc:Choice>
            <mc:Fallback xmlns="">
              <p:pic>
                <p:nvPicPr>
                  <p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832676" y="1313746"/>
                    <a:ext cx="402730" cy="240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14:cNvPr>
                  <p14:cNvContentPartPr/>
                  <p14:nvPr/>
                </p14:nvContentPartPr>
                <p14:xfrm>
                  <a:off x="4044270" y="1294740"/>
                  <a:ext cx="205920" cy="176400"/>
                </p14:xfrm>
              </p:contentPart>
            </mc:Choice>
            <mc:Fallback xmlns="">
              <p:pic>
                <p:nvPicPr>
                  <p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974534" y="1223643"/>
                    <a:ext cx="344735" cy="317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14:cNvPr>
                  <p14:cNvContentPartPr/>
                  <p14:nvPr/>
                </p14:nvContentPartPr>
                <p14:xfrm>
                  <a:off x="4222110" y="1598220"/>
                  <a:ext cx="71280" cy="21960"/>
                </p14:xfrm>
              </p:contentPart>
            </mc:Choice>
            <mc:Fallback xmlns="">
              <p:pic>
                <p:nvPicPr>
                  <p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152792" y="1529756"/>
                    <a:ext cx="208608" cy="157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14:cNvPr>
                  <p14:cNvContentPartPr/>
                  <p14:nvPr/>
                </p14:nvContentPartPr>
                <p14:xfrm>
                  <a:off x="4238310" y="1707660"/>
                  <a:ext cx="6120" cy="9360"/>
                </p14:xfrm>
              </p:contentPart>
            </mc:Choice>
            <mc:Fallback xmlns="">
              <p:pic>
                <p:nvPicPr>
                  <p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173438" y="1636791"/>
                    <a:ext cx="134640" cy="1504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14:cNvPr>
                  <p14:cNvContentPartPr/>
                  <p14:nvPr/>
                </p14:nvContentPartPr>
                <p14:xfrm>
                  <a:off x="4293030" y="1666620"/>
                  <a:ext cx="9360" cy="84600"/>
                </p14:xfrm>
              </p:contentPart>
            </mc:Choice>
            <mc:Fallback xmlns="">
              <p:pic>
                <p:nvPicPr>
                  <p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4226886" y="1596009"/>
                    <a:ext cx="140400" cy="224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14:cNvPr>
                  <p14:cNvContentPartPr/>
                  <p14:nvPr/>
                </p14:nvContentPartPr>
                <p14:xfrm>
                  <a:off x="4500390" y="1202580"/>
                  <a:ext cx="146880" cy="87480"/>
                </p14:xfrm>
              </p:contentPart>
            </mc:Choice>
            <mc:Fallback xmlns="">
              <p:pic>
                <p:nvPicPr>
                  <p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430573" y="1131250"/>
                    <a:ext cx="285856" cy="229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14:cNvPr>
                  <p14:cNvContentPartPr/>
                  <p14:nvPr/>
                </p14:nvContentPartPr>
                <p14:xfrm>
                  <a:off x="4381590" y="1024740"/>
                  <a:ext cx="237600" cy="189720"/>
                </p14:xfrm>
              </p:contentPart>
            </mc:Choice>
            <mc:Fallback xmlns="">
              <p:pic>
                <p:nvPicPr>
                  <p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311824" y="953427"/>
                    <a:ext cx="376474" cy="331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14:cNvPr>
                  <p14:cNvContentPartPr/>
                  <p14:nvPr/>
                </p14:nvContentPartPr>
                <p14:xfrm>
                  <a:off x="4350630" y="972180"/>
                  <a:ext cx="167760" cy="105120"/>
                </p14:xfrm>
              </p:contentPart>
            </mc:Choice>
            <mc:Fallback xmlns="">
              <p:pic>
                <p:nvPicPr>
                  <p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4280894" y="901207"/>
                    <a:ext cx="306573" cy="245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14:cNvPr>
                  <p14:cNvContentPartPr/>
                  <p14:nvPr/>
                </p14:nvContentPartPr>
                <p14:xfrm>
                  <a:off x="4691550" y="982620"/>
                  <a:ext cx="152640" cy="94320"/>
                </p14:xfrm>
              </p:contentPart>
            </mc:Choice>
            <mc:Fallback xmlns="">
              <p:pic>
                <p:nvPicPr>
                  <p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4621809" y="911713"/>
                    <a:ext cx="291463" cy="234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14:cNvPr>
                  <p14:cNvContentPartPr/>
                  <p14:nvPr/>
                </p14:nvContentPartPr>
                <p14:xfrm>
                  <a:off x="4548270" y="1827540"/>
                  <a:ext cx="112320" cy="25920"/>
                </p14:xfrm>
              </p:contentPart>
            </mc:Choice>
            <mc:Fallback xmlns="">
              <p:pic>
                <p:nvPicPr>
                  <p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478235" y="1757091"/>
                    <a:ext cx="251729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14:cNvPr>
                  <p14:cNvContentPartPr/>
                  <p14:nvPr/>
                </p14:nvContentPartPr>
                <p14:xfrm>
                  <a:off x="4566990" y="1956060"/>
                  <a:ext cx="24120" cy="27360"/>
                </p14:xfrm>
              </p:contentPart>
            </mc:Choice>
            <mc:Fallback xmlns="">
              <p:pic>
                <p:nvPicPr>
                  <p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497889" y="1885324"/>
                    <a:ext cx="161669" cy="167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14:cNvPr>
                  <p14:cNvContentPartPr/>
                  <p14:nvPr/>
                </p14:nvContentPartPr>
                <p14:xfrm>
                  <a:off x="4451070" y="2057220"/>
                  <a:ext cx="120600" cy="81720"/>
                </p14:xfrm>
              </p:contentPart>
            </mc:Choice>
            <mc:Fallback xmlns="">
              <p:pic>
                <p:nvPicPr>
                  <p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381214" y="1986217"/>
                    <a:ext cx="259652" cy="223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14:cNvPr>
                  <p14:cNvContentPartPr/>
                  <p14:nvPr/>
                </p14:nvContentPartPr>
                <p14:xfrm>
                  <a:off x="4452510" y="2216340"/>
                  <a:ext cx="112320" cy="73080"/>
                </p14:xfrm>
              </p:contentPart>
            </mc:Choice>
            <mc:Fallback xmlns="">
              <p:pic>
                <p:nvPicPr>
                  <p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382885" y="2145271"/>
                    <a:ext cx="250914" cy="214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14:cNvPr>
                  <p14:cNvContentPartPr/>
                  <p14:nvPr/>
                </p14:nvContentPartPr>
                <p14:xfrm>
                  <a:off x="2732430" y="1024740"/>
                  <a:ext cx="217080" cy="224640"/>
                </p14:xfrm>
              </p:contentPart>
            </mc:Choice>
            <mc:Fallback xmlns="">
              <p:pic>
                <p:nvPicPr>
                  <p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662701" y="953660"/>
                    <a:ext cx="355880" cy="365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14:cNvPr>
                  <p14:cNvContentPartPr/>
                  <p14:nvPr/>
                </p14:nvContentPartPr>
                <p14:xfrm>
                  <a:off x="2839350" y="1185660"/>
                  <a:ext cx="78840" cy="118800"/>
                </p14:xfrm>
              </p:contentPart>
            </mc:Choice>
            <mc:Fallback xmlns="">
              <p:pic>
                <p:nvPicPr>
                  <p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769708" y="1114110"/>
                    <a:ext cx="217467" cy="261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14:cNvPr>
                  <p14:cNvContentPartPr/>
                  <p14:nvPr/>
                </p14:nvContentPartPr>
                <p14:xfrm>
                  <a:off x="2752590" y="1365300"/>
                  <a:ext cx="83520" cy="31680"/>
                </p14:xfrm>
              </p:contentPart>
            </mc:Choice>
            <mc:Fallback xmlns="">
              <p:pic>
                <p:nvPicPr>
                  <p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682880" y="1295340"/>
                    <a:ext cx="222282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14:cNvPr>
                  <p14:cNvContentPartPr/>
                  <p14:nvPr/>
                </p14:nvContentPartPr>
                <p14:xfrm>
                  <a:off x="3161550" y="968940"/>
                  <a:ext cx="60480" cy="55440"/>
                </p14:xfrm>
              </p:contentPart>
            </mc:Choice>
            <mc:Fallback xmlns="">
              <p:pic>
                <p:nvPicPr>
                  <p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091867" y="898137"/>
                    <a:ext cx="199190" cy="196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14:cNvPr>
                  <p14:cNvContentPartPr/>
                  <p14:nvPr/>
                </p14:nvContentPartPr>
                <p14:xfrm>
                  <a:off x="3378990" y="914580"/>
                  <a:ext cx="40680" cy="73800"/>
                </p14:xfrm>
              </p:contentPart>
            </mc:Choice>
            <mc:Fallback xmlns="">
              <p:pic>
                <p:nvPicPr>
                  <p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3309440" y="843464"/>
                    <a:ext cx="179123" cy="2153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14:cNvPr>
                  <p14:cNvContentPartPr/>
                  <p14:nvPr/>
                </p14:nvContentPartPr>
                <p14:xfrm>
                  <a:off x="3598950" y="1027980"/>
                  <a:ext cx="11880" cy="14400"/>
                </p14:xfrm>
              </p:contentPart>
            </mc:Choice>
            <mc:Fallback xmlns="">
              <p:pic>
                <p:nvPicPr>
                  <p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528990" y="958598"/>
                    <a:ext cx="151140" cy="152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14:cNvPr>
                  <p14:cNvContentPartPr/>
                  <p14:nvPr/>
                </p14:nvContentPartPr>
                <p14:xfrm>
                  <a:off x="3625590" y="901260"/>
                  <a:ext cx="7560" cy="80280"/>
                </p14:xfrm>
              </p:contentPart>
            </mc:Choice>
            <mc:Fallback xmlns="">
              <p:pic>
                <p:nvPicPr>
                  <p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552739" y="830346"/>
                    <a:ext cx="152575" cy="220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14:cNvPr>
                  <p14:cNvContentPartPr/>
                  <p14:nvPr/>
                </p14:nvContentPartPr>
                <p14:xfrm>
                  <a:off x="2501670" y="1651860"/>
                  <a:ext cx="400680" cy="143640"/>
                </p14:xfrm>
              </p:contentPart>
            </mc:Choice>
            <mc:Fallback xmlns="">
              <p:pic>
                <p:nvPicPr>
                  <p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431929" y="1580377"/>
                    <a:ext cx="539503" cy="285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14:cNvPr>
                  <p14:cNvContentPartPr/>
                  <p14:nvPr/>
                </p14:nvContentPartPr>
                <p14:xfrm>
                  <a:off x="2799750" y="1692180"/>
                  <a:ext cx="54720" cy="25200"/>
                </p14:xfrm>
              </p:contentPart>
            </mc:Choice>
            <mc:Fallback xmlns="">
              <p:pic>
                <p:nvPicPr>
                  <p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730699" y="1621885"/>
                    <a:ext cx="191520" cy="165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14:cNvPr>
                  <p14:cNvContentPartPr/>
                  <p14:nvPr/>
                </p14:nvContentPartPr>
                <p14:xfrm>
                  <a:off x="2740350" y="1742580"/>
                  <a:ext cx="89280" cy="42480"/>
                </p14:xfrm>
              </p:contentPart>
            </mc:Choice>
            <mc:Fallback xmlns="">
              <p:pic>
                <p:nvPicPr>
                  <p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670764" y="1672222"/>
                    <a:ext cx="227795" cy="181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14:cNvPr>
                  <p14:cNvContentPartPr/>
                  <p14:nvPr/>
                </p14:nvContentPartPr>
                <p14:xfrm>
                  <a:off x="3696870" y="676260"/>
                  <a:ext cx="13680" cy="172440"/>
                </p14:xfrm>
              </p:contentPart>
            </mc:Choice>
            <mc:Fallback xmlns="">
              <p:pic>
                <p:nvPicPr>
                  <p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27819" y="604859"/>
                    <a:ext cx="151131" cy="314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14:cNvPr>
                  <p14:cNvContentPartPr/>
                  <p14:nvPr/>
                </p14:nvContentPartPr>
                <p14:xfrm>
                  <a:off x="3702630" y="988380"/>
                  <a:ext cx="6120" cy="35640"/>
                </p14:xfrm>
              </p:contentPart>
            </mc:Choice>
            <mc:Fallback xmlns="">
              <p:pic>
                <p:nvPicPr>
                  <p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37758" y="917100"/>
                    <a:ext cx="134640" cy="1775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14:cNvPr>
                  <p14:cNvContentPartPr/>
                  <p14:nvPr/>
                </p14:nvContentPartPr>
                <p14:xfrm>
                  <a:off x="3659790" y="900540"/>
                  <a:ext cx="14400" cy="113040"/>
                </p14:xfrm>
              </p:contentPart>
            </mc:Choice>
            <mc:Fallback xmlns="">
              <p:pic>
                <p:nvPicPr>
                  <p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3590408" y="829217"/>
                    <a:ext cx="152509" cy="2550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14:cNvPr>
                  <p14:cNvContentPartPr/>
                  <p14:nvPr/>
                </p14:nvContentPartPr>
                <p14:xfrm>
                  <a:off x="3725310" y="943020"/>
                  <a:ext cx="14400" cy="47520"/>
                </p14:xfrm>
              </p:contentPart>
            </mc:Choice>
            <mc:Fallback xmlns="">
              <p:pic>
                <p:nvPicPr>
                  <p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3655928" y="873060"/>
                    <a:ext cx="152509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14:cNvPr>
                  <p14:cNvContentPartPr/>
                  <p14:nvPr/>
                </p14:nvContentPartPr>
                <p14:xfrm>
                  <a:off x="3796590" y="1017180"/>
                  <a:ext cx="5400" cy="72000"/>
                </p14:xfrm>
              </p:contentPart>
            </mc:Choice>
            <mc:Fallback xmlns="">
              <p:pic>
                <p:nvPicPr>
                  <p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3732990" y="945853"/>
                    <a:ext cx="131400" cy="213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14:cNvPr>
                  <p14:cNvContentPartPr/>
                  <p14:nvPr/>
                </p14:nvContentPartPr>
                <p14:xfrm>
                  <a:off x="4055430" y="929340"/>
                  <a:ext cx="97560" cy="60480"/>
                </p14:xfrm>
              </p:contentPart>
            </mc:Choice>
            <mc:Fallback xmlns="">
              <p:pic>
                <p:nvPicPr>
                  <p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3986025" y="858108"/>
                    <a:ext cx="235061" cy="202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14:cNvPr>
                  <p14:cNvContentPartPr/>
                  <p14:nvPr/>
                </p14:nvContentPartPr>
                <p14:xfrm>
                  <a:off x="4169910" y="1002420"/>
                  <a:ext cx="40680" cy="39960"/>
                </p14:xfrm>
              </p:contentPart>
            </mc:Choice>
            <mc:Fallback xmlns="">
              <p:pic>
                <p:nvPicPr>
                  <p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4100360" y="931824"/>
                    <a:ext cx="179123" cy="1804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14:cNvPr>
                  <p14:cNvContentPartPr/>
                  <p14:nvPr/>
                </p14:nvContentPartPr>
                <p14:xfrm>
                  <a:off x="4112310" y="1128420"/>
                  <a:ext cx="10080" cy="29880"/>
                </p14:xfrm>
              </p:contentPart>
            </mc:Choice>
            <mc:Fallback xmlns="">
              <p:pic>
                <p:nvPicPr>
                  <p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045530" y="1058036"/>
                    <a:ext cx="142380" cy="169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14:cNvPr>
                  <p14:cNvContentPartPr/>
                  <p14:nvPr/>
                </p14:nvContentPartPr>
                <p14:xfrm>
                  <a:off x="4323270" y="1139220"/>
                  <a:ext cx="93600" cy="96840"/>
                </p14:xfrm>
              </p:contentPart>
            </mc:Choice>
            <mc:Fallback xmlns="">
              <p:pic>
                <p:nvPicPr>
                  <p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253888" y="1067935"/>
                    <a:ext cx="231709" cy="238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14:cNvPr>
                  <p14:cNvContentPartPr/>
                  <p14:nvPr/>
                </p14:nvContentPartPr>
                <p14:xfrm>
                  <a:off x="3056070" y="2195100"/>
                  <a:ext cx="64440" cy="29160"/>
                </p14:xfrm>
              </p:contentPart>
            </mc:Choice>
            <mc:Fallback xmlns="">
              <p:pic>
                <p:nvPicPr>
                  <p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2986370" y="2124851"/>
                    <a:ext cx="202526" cy="16833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378493A5-FB6B-3540-2B55-C6D0C3ACC92A}"/>
              </a:ext>
            </a:extLst>
          </p:cNvPr>
          <p:cNvSpPr txBox="1"/>
          <p:nvPr/>
        </p:nvSpPr>
        <p:spPr>
          <a:xfrm>
            <a:off x="3305777" y="5921047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stars are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431CBC02-CD52-A7A5-92DF-CBAD37484D9B}"/>
              </a:ext>
            </a:extLst>
          </p:cNvPr>
          <p:cNvSpPr txBox="1"/>
          <p:nvPr/>
        </p:nvSpPr>
        <p:spPr>
          <a:xfrm>
            <a:off x="587874" y="1005507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O+OB Stars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14:cNvPr>
              <p14:cNvContentPartPr/>
              <p14:nvPr/>
            </p14:nvContentPartPr>
            <p14:xfrm>
              <a:off x="7536270" y="418140"/>
              <a:ext cx="192960" cy="170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500630" y="382140"/>
                <a:ext cx="264600" cy="241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F4D50A0-57DF-AE79-4B3B-4628D6DD45E6}"/>
              </a:ext>
            </a:extLst>
          </p:cNvPr>
          <p:cNvSpPr txBox="1"/>
          <p:nvPr/>
        </p:nvSpPr>
        <p:spPr>
          <a:xfrm>
            <a:off x="7097663" y="-19940"/>
            <a:ext cx="3073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xkcd Script" panose="03000503000000000000" pitchFamily="66" charset="0"/>
                <a:ea typeface="xkcd Script" panose="03000503000000000000" pitchFamily="66" charset="0"/>
              </a:rPr>
              <a:t>binary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14:cNvPr>
              <p14:cNvContentPartPr/>
              <p14:nvPr/>
            </p14:nvContentPartPr>
            <p14:xfrm>
              <a:off x="3562590" y="1319220"/>
              <a:ext cx="567000" cy="503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526590" y="1283220"/>
                <a:ext cx="638640" cy="5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9C4116B-9FC9-68C9-9BB5-B1BA0EFAB908}"/>
              </a:ext>
            </a:extLst>
          </p:cNvPr>
          <p:cNvGrpSpPr/>
          <p:nvPr/>
        </p:nvGrpSpPr>
        <p:grpSpPr>
          <a:xfrm>
            <a:off x="3260190" y="1045980"/>
            <a:ext cx="1288440" cy="1145880"/>
            <a:chOff x="3260190" y="1045980"/>
            <a:chExt cx="128844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99910" y="1100700"/>
                  <a:ext cx="107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93510" y="1160820"/>
                  <a:ext cx="150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159470" y="1069380"/>
                  <a:ext cx="19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25630" y="1144980"/>
                  <a:ext cx="190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62990" y="1218420"/>
                  <a:ext cx="191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51910" y="1704780"/>
                  <a:ext cx="126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01230" y="1598940"/>
                  <a:ext cx="181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86470" y="1624860"/>
                  <a:ext cx="398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13830" y="1736100"/>
                  <a:ext cx="138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36430" y="1861380"/>
                  <a:ext cx="156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67350" y="1926900"/>
                  <a:ext cx="9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63670" y="2008620"/>
                  <a:ext cx="93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66470" y="1837260"/>
                  <a:ext cx="138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24190" y="1853820"/>
                  <a:ext cx="277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85030" y="1557900"/>
                  <a:ext cx="261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37230" y="1493460"/>
                  <a:ext cx="138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54150" y="1335420"/>
                  <a:ext cx="106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33350" y="1188180"/>
                  <a:ext cx="185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61310" y="1084140"/>
                  <a:ext cx="7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64110" y="1009980"/>
                  <a:ext cx="164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613350" y="1550340"/>
                  <a:ext cx="227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45830" y="1422180"/>
                  <a:ext cx="273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54110" y="1575180"/>
                  <a:ext cx="129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01190" y="1581660"/>
                  <a:ext cx="373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80830" y="1580940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72270" y="1508580"/>
                  <a:ext cx="110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61590" y="1315620"/>
                  <a:ext cx="164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564390" y="1369260"/>
                  <a:ext cx="224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65110" y="1525140"/>
                  <a:ext cx="212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11830" y="1601460"/>
                  <a:ext cx="189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09910" y="1366020"/>
                  <a:ext cx="102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35190" y="1775700"/>
                  <a:ext cx="151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08190" y="1949220"/>
                  <a:ext cx="90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58510" y="1867860"/>
                  <a:ext cx="104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88670" y="1915740"/>
                  <a:ext cx="85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3" name="Group 10392">
            <a:extLst>
              <a:ext uri="{FF2B5EF4-FFF2-40B4-BE49-F238E27FC236}">
                <a16:creationId xmlns:a16="http://schemas.microsoft.com/office/drawing/2014/main" id="{F76BB1EA-2508-E9DB-C4A5-80F83B7BF97C}"/>
              </a:ext>
            </a:extLst>
          </p:cNvPr>
          <p:cNvGrpSpPr/>
          <p:nvPr/>
        </p:nvGrpSpPr>
        <p:grpSpPr>
          <a:xfrm>
            <a:off x="2185950" y="1024020"/>
            <a:ext cx="1885320" cy="1424160"/>
            <a:chOff x="2185950" y="1024020"/>
            <a:chExt cx="1885320" cy="14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14:cNvPr>
                <p14:cNvContentPartPr/>
                <p14:nvPr/>
              </p14:nvContentPartPr>
              <p14:xfrm>
                <a:off x="2185950" y="2268180"/>
                <a:ext cx="99000" cy="118080"/>
              </p14:xfrm>
            </p:contentPart>
          </mc:Choice>
          <mc:Fallback xmlns="">
            <p:pic>
              <p:nvPicPr>
                <p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67950" y="2250180"/>
                  <a:ext cx="134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14:cNvPr>
                <p14:cNvContentPartPr/>
                <p14:nvPr/>
              </p14:nvContentPartPr>
              <p14:xfrm>
                <a:off x="2365590" y="2412540"/>
                <a:ext cx="123840" cy="35640"/>
              </p14:xfrm>
            </p:contentPart>
          </mc:Choice>
          <mc:Fallback xmlns="">
            <p:pic>
              <p:nvPicPr>
                <p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47950" y="2394900"/>
                  <a:ext cx="159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14:cNvPr>
                <p14:cNvContentPartPr/>
                <p14:nvPr/>
              </p14:nvContentPartPr>
              <p14:xfrm>
                <a:off x="2669430" y="2433780"/>
                <a:ext cx="84600" cy="11880"/>
              </p14:xfrm>
            </p:contentPart>
          </mc:Choice>
          <mc:Fallback xmlns="">
            <p:pic>
              <p:nvPicPr>
                <p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51430" y="2415780"/>
                  <a:ext cx="120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14:cNvPr>
                <p14:cNvContentPartPr/>
                <p14:nvPr/>
              </p14:nvContentPartPr>
              <p14:xfrm>
                <a:off x="2919990" y="2368620"/>
                <a:ext cx="86040" cy="42480"/>
              </p14:xfrm>
            </p:contentPart>
          </mc:Choice>
          <mc:Fallback xmlns="">
            <p:pic>
              <p:nvPicPr>
                <p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901990" y="2350620"/>
                  <a:ext cx="121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14:cNvPr>
                <p14:cNvContentPartPr/>
                <p14:nvPr/>
              </p14:nvContentPartPr>
              <p14:xfrm>
                <a:off x="3135270" y="2223540"/>
                <a:ext cx="104400" cy="92520"/>
              </p14:xfrm>
            </p:contentPart>
          </mc:Choice>
          <mc:Fallback xmlns="">
            <p:pic>
              <p:nvPicPr>
                <p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117630" y="2205540"/>
                  <a:ext cx="140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14:cNvPr>
                <p14:cNvContentPartPr/>
                <p14:nvPr/>
              </p14:nvContentPartPr>
              <p14:xfrm>
                <a:off x="3330390" y="2001420"/>
                <a:ext cx="41760" cy="64440"/>
              </p14:xfrm>
            </p:contentPart>
          </mc:Choice>
          <mc:Fallback xmlns="">
            <p:pic>
              <p:nvPicPr>
                <p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12390" y="1983780"/>
                  <a:ext cx="77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14:cNvPr>
                <p14:cNvContentPartPr/>
                <p14:nvPr/>
              </p14:nvContentPartPr>
              <p14:xfrm>
                <a:off x="3393750" y="1814940"/>
                <a:ext cx="12600" cy="56520"/>
              </p14:xfrm>
            </p:contentPart>
          </mc:Choice>
          <mc:Fallback xmlns="">
            <p:pic>
              <p:nvPicPr>
                <p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375750" y="1796940"/>
                  <a:ext cx="48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14:cNvPr>
                <p14:cNvContentPartPr/>
                <p14:nvPr/>
              </p14:nvContentPartPr>
              <p14:xfrm>
                <a:off x="3351990" y="1642860"/>
                <a:ext cx="29160" cy="98640"/>
              </p14:xfrm>
            </p:contentPart>
          </mc:Choice>
          <mc:Fallback xmlns="">
            <p:pic>
              <p:nvPicPr>
                <p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334350" y="1625220"/>
                  <a:ext cx="6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14:cNvPr>
                <p14:cNvContentPartPr/>
                <p14:nvPr/>
              </p14:nvContentPartPr>
              <p14:xfrm>
                <a:off x="3260190" y="1538100"/>
                <a:ext cx="32400" cy="38880"/>
              </p14:xfrm>
            </p:contentPart>
          </mc:Choice>
          <mc:Fallback xmlns="">
            <p:pic>
              <p:nvPicPr>
                <p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42190" y="1520100"/>
                  <a:ext cx="68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14:cNvPr>
                <p14:cNvContentPartPr/>
                <p14:nvPr/>
              </p14:nvContentPartPr>
              <p14:xfrm>
                <a:off x="3144990" y="1453860"/>
                <a:ext cx="58680" cy="41400"/>
              </p14:xfrm>
            </p:contentPart>
          </mc:Choice>
          <mc:Fallback xmlns="">
            <p:pic>
              <p:nvPicPr>
                <p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26990" y="1435860"/>
                  <a:ext cx="94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14:cNvPr>
                <p14:cNvContentPartPr/>
                <p14:nvPr/>
              </p14:nvContentPartPr>
              <p14:xfrm>
                <a:off x="2951310" y="1407060"/>
                <a:ext cx="73800" cy="20880"/>
              </p14:xfrm>
            </p:contentPart>
          </mc:Choice>
          <mc:Fallback xmlns="">
            <p:pic>
              <p:nvPicPr>
                <p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3310" y="1389060"/>
                  <a:ext cx="109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14:cNvPr>
                <p14:cNvContentPartPr/>
                <p14:nvPr/>
              </p14:nvContentPartPr>
              <p14:xfrm>
                <a:off x="2770950" y="1376820"/>
                <a:ext cx="86760" cy="14400"/>
              </p14:xfrm>
            </p:contentPart>
          </mc:Choice>
          <mc:Fallback xmlns="">
            <p:pic>
              <p:nvPicPr>
                <p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753310" y="1359180"/>
                  <a:ext cx="122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14:cNvPr>
                <p14:cNvContentPartPr/>
                <p14:nvPr/>
              </p14:nvContentPartPr>
              <p14:xfrm>
                <a:off x="2462070" y="1346940"/>
                <a:ext cx="193320" cy="39240"/>
              </p14:xfrm>
            </p:contentPart>
          </mc:Choice>
          <mc:Fallback xmlns="">
            <p:pic>
              <p:nvPicPr>
                <p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444430" y="1328940"/>
                  <a:ext cx="228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14:cNvPr>
                <p14:cNvContentPartPr/>
                <p14:nvPr/>
              </p14:nvContentPartPr>
              <p14:xfrm>
                <a:off x="2335710" y="1396620"/>
                <a:ext cx="96840" cy="54000"/>
              </p14:xfrm>
            </p:contentPart>
          </mc:Choice>
          <mc:Fallback xmlns="">
            <p:pic>
              <p:nvPicPr>
                <p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17710" y="1378980"/>
                  <a:ext cx="132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14:cNvPr>
                <p14:cNvContentPartPr/>
                <p14:nvPr/>
              </p14:nvContentPartPr>
              <p14:xfrm>
                <a:off x="2270910" y="1483740"/>
                <a:ext cx="36720" cy="36720"/>
              </p14:xfrm>
            </p:contentPart>
          </mc:Choice>
          <mc:Fallback xmlns="">
            <p:pic>
              <p:nvPicPr>
                <p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53270" y="1465740"/>
                  <a:ext cx="72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14:cNvPr>
                <p14:cNvContentPartPr/>
                <p14:nvPr/>
              </p14:nvContentPartPr>
              <p14:xfrm>
                <a:off x="3666630" y="1193580"/>
                <a:ext cx="17640" cy="41760"/>
              </p14:xfrm>
            </p:contentPart>
          </mc:Choice>
          <mc:Fallback xmlns="">
            <p:pic>
              <p:nvPicPr>
                <p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48990" y="1175580"/>
                  <a:ext cx="53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14:cNvPr>
                <p14:cNvContentPartPr/>
                <p14:nvPr/>
              </p14:nvContentPartPr>
              <p14:xfrm>
                <a:off x="3582750" y="1077300"/>
                <a:ext cx="86760" cy="54720"/>
              </p14:xfrm>
            </p:contentPart>
          </mc:Choice>
          <mc:Fallback xmlns="">
            <p:pic>
              <p:nvPicPr>
                <p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65110" y="1059300"/>
                  <a:ext cx="122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14:cNvPr>
                <p14:cNvContentPartPr/>
                <p14:nvPr/>
              </p14:nvContentPartPr>
              <p14:xfrm>
                <a:off x="3423630" y="1024740"/>
                <a:ext cx="120600" cy="25200"/>
              </p14:xfrm>
            </p:contentPart>
          </mc:Choice>
          <mc:Fallback xmlns="">
            <p:pic>
              <p:nvPicPr>
                <p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05990" y="1006740"/>
                  <a:ext cx="156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14:cNvPr>
                <p14:cNvContentPartPr/>
                <p14:nvPr/>
              </p14:nvContentPartPr>
              <p14:xfrm>
                <a:off x="3254790" y="1024020"/>
                <a:ext cx="73080" cy="16920"/>
              </p14:xfrm>
            </p:contentPart>
          </mc:Choice>
          <mc:Fallback xmlns="">
            <p:pic>
              <p:nvPicPr>
                <p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237150" y="1006380"/>
                  <a:ext cx="108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14:cNvPr>
                <p14:cNvContentPartPr/>
                <p14:nvPr/>
              </p14:nvContentPartPr>
              <p14:xfrm>
                <a:off x="2998470" y="1126980"/>
                <a:ext cx="38880" cy="33120"/>
              </p14:xfrm>
            </p:contentPart>
          </mc:Choice>
          <mc:Fallback xmlns="">
            <p:pic>
              <p:nvPicPr>
                <p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980830" y="1109340"/>
                  <a:ext cx="74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14:cNvPr>
                <p14:cNvContentPartPr/>
                <p14:nvPr/>
              </p14:nvContentPartPr>
              <p14:xfrm>
                <a:off x="2802990" y="1276020"/>
                <a:ext cx="85320" cy="67320"/>
              </p14:xfrm>
            </p:contentPart>
          </mc:Choice>
          <mc:Fallback xmlns="">
            <p:pic>
              <p:nvPicPr>
                <p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784990" y="1258020"/>
                  <a:ext cx="120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14:cNvPr>
                <p14:cNvContentPartPr/>
                <p14:nvPr/>
              </p14:nvContentPartPr>
              <p14:xfrm>
                <a:off x="2728830" y="1490940"/>
                <a:ext cx="34200" cy="70200"/>
              </p14:xfrm>
            </p:contentPart>
          </mc:Choice>
          <mc:Fallback xmlns="">
            <p:pic>
              <p:nvPicPr>
                <p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710830" y="1472940"/>
                  <a:ext cx="69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14:cNvPr>
                <p14:cNvContentPartPr/>
                <p14:nvPr/>
              </p14:nvContentPartPr>
              <p14:xfrm>
                <a:off x="2693550" y="1667700"/>
                <a:ext cx="9360" cy="72000"/>
              </p14:xfrm>
            </p:contentPart>
          </mc:Choice>
          <mc:Fallback xmlns="">
            <p:pic>
              <p:nvPicPr>
                <p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75910" y="1650060"/>
                  <a:ext cx="45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14:cNvPr>
                <p14:cNvContentPartPr/>
                <p14:nvPr/>
              </p14:nvContentPartPr>
              <p14:xfrm>
                <a:off x="2712270" y="1850580"/>
                <a:ext cx="21960" cy="64800"/>
              </p14:xfrm>
            </p:contentPart>
          </mc:Choice>
          <mc:Fallback xmlns="">
            <p:pic>
              <p:nvPicPr>
                <p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694270" y="1832940"/>
                  <a:ext cx="5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14:cNvPr>
                <p14:cNvContentPartPr/>
                <p14:nvPr/>
              </p14:nvContentPartPr>
              <p14:xfrm>
                <a:off x="2782470" y="1968300"/>
                <a:ext cx="56160" cy="90000"/>
              </p14:xfrm>
            </p:contentPart>
          </mc:Choice>
          <mc:Fallback xmlns="">
            <p:pic>
              <p:nvPicPr>
                <p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764470" y="1950660"/>
                  <a:ext cx="91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14:cNvPr>
                <p14:cNvContentPartPr/>
                <p14:nvPr/>
              </p14:nvContentPartPr>
              <p14:xfrm>
                <a:off x="2965350" y="2141460"/>
                <a:ext cx="41760" cy="30960"/>
              </p14:xfrm>
            </p:contentPart>
          </mc:Choice>
          <mc:Fallback xmlns="">
            <p:pic>
              <p:nvPicPr>
                <p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47350" y="2123820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14:cNvPr>
                <p14:cNvContentPartPr/>
                <p14:nvPr/>
              </p14:nvContentPartPr>
              <p14:xfrm>
                <a:off x="3162990" y="2220300"/>
                <a:ext cx="86040" cy="52920"/>
              </p14:xfrm>
            </p:contentPart>
          </mc:Choice>
          <mc:Fallback xmlns="">
            <p:pic>
              <p:nvPicPr>
                <p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144990" y="2202300"/>
                  <a:ext cx="121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14:cNvPr>
                <p14:cNvContentPartPr/>
                <p14:nvPr/>
              </p14:nvContentPartPr>
              <p14:xfrm>
                <a:off x="3448110" y="2324340"/>
                <a:ext cx="49680" cy="10440"/>
              </p14:xfrm>
            </p:contentPart>
          </mc:Choice>
          <mc:Fallback xmlns="">
            <p:pic>
              <p:nvPicPr>
                <p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30110" y="2306700"/>
                  <a:ext cx="85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14:cNvPr>
                <p14:cNvContentPartPr/>
                <p14:nvPr/>
              </p14:nvContentPartPr>
              <p14:xfrm>
                <a:off x="3699390" y="2246940"/>
                <a:ext cx="84240" cy="64800"/>
              </p14:xfrm>
            </p:contentPart>
          </mc:Choice>
          <mc:Fallback xmlns="">
            <p:pic>
              <p:nvPicPr>
                <p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81390" y="2229300"/>
                  <a:ext cx="119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14:cNvPr>
                <p14:cNvContentPartPr/>
                <p14:nvPr/>
              </p14:nvContentPartPr>
              <p14:xfrm>
                <a:off x="3858510" y="2187540"/>
                <a:ext cx="72000" cy="60480"/>
              </p14:xfrm>
            </p:contentPart>
          </mc:Choice>
          <mc:Fallback xmlns="">
            <p:pic>
              <p:nvPicPr>
                <p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40510" y="2169900"/>
                  <a:ext cx="107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14:cNvPr>
                <p14:cNvContentPartPr/>
                <p14:nvPr/>
              </p14:nvContentPartPr>
              <p14:xfrm>
                <a:off x="3967950" y="2134620"/>
                <a:ext cx="17640" cy="40680"/>
              </p14:xfrm>
            </p:contentPart>
          </mc:Choice>
          <mc:Fallback xmlns="">
            <p:pic>
              <p:nvPicPr>
                <p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49950" y="2116620"/>
                  <a:ext cx="53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14:cNvPr>
                <p14:cNvContentPartPr/>
                <p14:nvPr/>
              </p14:nvContentPartPr>
              <p14:xfrm>
                <a:off x="4041390" y="1945260"/>
                <a:ext cx="3600" cy="39240"/>
              </p14:xfrm>
            </p:contentPart>
          </mc:Choice>
          <mc:Fallback xmlns="">
            <p:pic>
              <p:nvPicPr>
                <p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23390" y="1927620"/>
                  <a:ext cx="39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14:cNvPr>
                <p14:cNvContentPartPr/>
                <p14:nvPr/>
              </p14:nvContentPartPr>
              <p14:xfrm>
                <a:off x="4061190" y="1834020"/>
                <a:ext cx="10080" cy="39960"/>
              </p14:xfrm>
            </p:contentPart>
          </mc:Choice>
          <mc:Fallback xmlns="">
            <p:pic>
              <p:nvPicPr>
                <p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43190" y="1816380"/>
                  <a:ext cx="4572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14:cNvPr>
              <p14:cNvContentPartPr/>
              <p14:nvPr/>
            </p14:nvContentPartPr>
            <p14:xfrm>
              <a:off x="7729230" y="1333538"/>
              <a:ext cx="555120" cy="508320"/>
            </p14:xfrm>
          </p:contentPart>
        </mc:Choice>
        <mc:Fallback xmlns="">
          <p:pic>
            <p:nvPicPr>
              <p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666590" y="1270538"/>
                <a:ext cx="68076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14:cNvPr>
              <p14:cNvContentPartPr/>
              <p14:nvPr/>
            </p14:nvContentPartPr>
            <p14:xfrm>
              <a:off x="7744710" y="2256218"/>
              <a:ext cx="310320" cy="213840"/>
            </p14:xfrm>
          </p:contentPart>
        </mc:Choice>
        <mc:Fallback xmlns="">
          <p:pic>
            <p:nvPicPr>
              <p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682070" y="2193578"/>
                <a:ext cx="435960" cy="33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65" name="Group 10264">
            <a:extLst>
              <a:ext uri="{FF2B5EF4-FFF2-40B4-BE49-F238E27FC236}">
                <a16:creationId xmlns:a16="http://schemas.microsoft.com/office/drawing/2014/main" id="{4238B89C-7F11-6EFD-BC60-23E22E5D0354}"/>
              </a:ext>
            </a:extLst>
          </p:cNvPr>
          <p:cNvGrpSpPr/>
          <p:nvPr/>
        </p:nvGrpSpPr>
        <p:grpSpPr>
          <a:xfrm>
            <a:off x="6899070" y="1411298"/>
            <a:ext cx="2100240" cy="1276920"/>
            <a:chOff x="7586310" y="1260540"/>
            <a:chExt cx="210024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14:cNvPr>
                <p14:cNvContentPartPr/>
                <p14:nvPr/>
              </p14:nvContentPartPr>
              <p14:xfrm>
                <a:off x="7956750" y="2116260"/>
                <a:ext cx="1266840" cy="331200"/>
              </p14:xfrm>
            </p:contentPart>
          </mc:Choice>
          <mc:Fallback xmlns="">
            <p:pic>
              <p:nvPicPr>
                <p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20750" y="2080620"/>
                  <a:ext cx="133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14:cNvPr>
                <p14:cNvContentPartPr/>
                <p14:nvPr/>
              </p14:nvContentPartPr>
              <p14:xfrm>
                <a:off x="7844790" y="1500300"/>
                <a:ext cx="601200" cy="276480"/>
              </p14:xfrm>
            </p:contentPart>
          </mc:Choice>
          <mc:Fallback xmlns="">
            <p:pic>
              <p:nvPicPr>
                <p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808790" y="1464660"/>
                  <a:ext cx="672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14:cNvPr>
                <p14:cNvContentPartPr/>
                <p14:nvPr/>
              </p14:nvContentPartPr>
              <p14:xfrm>
                <a:off x="8181030" y="1260540"/>
                <a:ext cx="256680" cy="226080"/>
              </p14:xfrm>
            </p:contentPart>
          </mc:Choice>
          <mc:Fallback xmlns="">
            <p:pic>
              <p:nvPicPr>
                <p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45030" y="1224900"/>
                  <a:ext cx="328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14:cNvPr>
                <p14:cNvContentPartPr/>
                <p14:nvPr/>
              </p14:nvContentPartPr>
              <p14:xfrm>
                <a:off x="8057550" y="1303380"/>
                <a:ext cx="312840" cy="277200"/>
              </p14:xfrm>
            </p:contentPart>
          </mc:Choice>
          <mc:Fallback xmlns="">
            <p:pic>
              <p:nvPicPr>
                <p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21910" y="1267740"/>
                  <a:ext cx="384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14:cNvPr>
                <p14:cNvContentPartPr/>
                <p14:nvPr/>
              </p14:nvContentPartPr>
              <p14:xfrm>
                <a:off x="8196870" y="1388340"/>
                <a:ext cx="185760" cy="135360"/>
              </p14:xfrm>
            </p:contentPart>
          </mc:Choice>
          <mc:Fallback xmlns="">
            <p:pic>
              <p:nvPicPr>
                <p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61230" y="1352700"/>
                  <a:ext cx="25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14:cNvPr>
                <p14:cNvContentPartPr/>
                <p14:nvPr/>
              </p14:nvContentPartPr>
              <p14:xfrm>
                <a:off x="8256270" y="1525860"/>
                <a:ext cx="55440" cy="8640"/>
              </p14:xfrm>
            </p:contentPart>
          </mc:Choice>
          <mc:Fallback xmlns="">
            <p:pic>
              <p:nvPicPr>
                <p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20630" y="1490220"/>
                  <a:ext cx="12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14:cNvPr>
                <p14:cNvContentPartPr/>
                <p14:nvPr/>
              </p14:nvContentPartPr>
              <p14:xfrm>
                <a:off x="8195790" y="1521540"/>
                <a:ext cx="199080" cy="92520"/>
              </p14:xfrm>
            </p:contentPart>
          </mc:Choice>
          <mc:Fallback xmlns="">
            <p:pic>
              <p:nvPicPr>
                <p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59790" y="1485540"/>
                  <a:ext cx="270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14:cNvPr>
                <p14:cNvContentPartPr/>
                <p14:nvPr/>
              </p14:nvContentPartPr>
              <p14:xfrm>
                <a:off x="8239710" y="1529100"/>
                <a:ext cx="216360" cy="75960"/>
              </p14:xfrm>
            </p:contentPart>
          </mc:Choice>
          <mc:Fallback xmlns="">
            <p:pic>
              <p:nvPicPr>
                <p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04070" y="1493460"/>
                  <a:ext cx="28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14:cNvPr>
                <p14:cNvContentPartPr/>
                <p14:nvPr/>
              </p14:nvContentPartPr>
              <p14:xfrm>
                <a:off x="8269950" y="1519020"/>
                <a:ext cx="260640" cy="95760"/>
              </p14:xfrm>
            </p:contentPart>
          </mc:Choice>
          <mc:Fallback xmlns="">
            <p:pic>
              <p:nvPicPr>
                <p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33950" y="1483020"/>
                  <a:ext cx="332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14:cNvPr>
                <p14:cNvContentPartPr/>
                <p14:nvPr/>
              </p14:nvContentPartPr>
              <p14:xfrm>
                <a:off x="8257710" y="1548180"/>
                <a:ext cx="178560" cy="106560"/>
              </p14:xfrm>
            </p:contentPart>
          </mc:Choice>
          <mc:Fallback xmlns="">
            <p:pic>
              <p:nvPicPr>
                <p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221710" y="1512540"/>
                  <a:ext cx="250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14:cNvPr>
                <p14:cNvContentPartPr/>
                <p14:nvPr/>
              </p14:nvContentPartPr>
              <p14:xfrm>
                <a:off x="8258430" y="1591020"/>
                <a:ext cx="212040" cy="86040"/>
              </p14:xfrm>
            </p:contentPart>
          </mc:Choice>
          <mc:Fallback xmlns="">
            <p:pic>
              <p:nvPicPr>
                <p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222430" y="1555380"/>
                  <a:ext cx="283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14:cNvPr>
                <p14:cNvContentPartPr/>
                <p14:nvPr/>
              </p14:nvContentPartPr>
              <p14:xfrm>
                <a:off x="8267430" y="1505340"/>
                <a:ext cx="269640" cy="99360"/>
              </p14:xfrm>
            </p:contentPart>
          </mc:Choice>
          <mc:Fallback xmlns="">
            <p:pic>
              <p:nvPicPr>
                <p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231430" y="1469700"/>
                  <a:ext cx="34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14:cNvPr>
                <p14:cNvContentPartPr/>
                <p14:nvPr/>
              </p14:nvContentPartPr>
              <p14:xfrm>
                <a:off x="8045310" y="1495260"/>
                <a:ext cx="257400" cy="116640"/>
              </p14:xfrm>
            </p:contentPart>
          </mc:Choice>
          <mc:Fallback xmlns="">
            <p:pic>
              <p:nvPicPr>
                <p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009670" y="1459260"/>
                  <a:ext cx="329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14:cNvPr>
                <p14:cNvContentPartPr/>
                <p14:nvPr/>
              </p14:nvContentPartPr>
              <p14:xfrm>
                <a:off x="7909950" y="1544580"/>
                <a:ext cx="271440" cy="298440"/>
              </p14:xfrm>
            </p:contentPart>
          </mc:Choice>
          <mc:Fallback xmlns="">
            <p:pic>
              <p:nvPicPr>
                <p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873950" y="1508580"/>
                  <a:ext cx="343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14:cNvPr>
                <p14:cNvContentPartPr/>
                <p14:nvPr/>
              </p14:nvContentPartPr>
              <p14:xfrm>
                <a:off x="7790430" y="1777860"/>
                <a:ext cx="258480" cy="251640"/>
              </p14:xfrm>
            </p:contentPart>
          </mc:Choice>
          <mc:Fallback xmlns="">
            <p:pic>
              <p:nvPicPr>
                <p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54430" y="1741860"/>
                  <a:ext cx="330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14:cNvPr>
                <p14:cNvContentPartPr/>
                <p14:nvPr/>
              </p14:nvContentPartPr>
              <p14:xfrm>
                <a:off x="7705110" y="1918980"/>
                <a:ext cx="1245240" cy="401040"/>
              </p14:xfrm>
            </p:contentPart>
          </mc:Choice>
          <mc:Fallback xmlns="">
            <p:pic>
              <p:nvPicPr>
                <p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669110" y="1883340"/>
                  <a:ext cx="13168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14:cNvPr>
                <p14:cNvContentPartPr/>
                <p14:nvPr/>
              </p14:nvContentPartPr>
              <p14:xfrm>
                <a:off x="7680630" y="2178540"/>
                <a:ext cx="1484640" cy="185760"/>
              </p14:xfrm>
            </p:contentPart>
          </mc:Choice>
          <mc:Fallback xmlns="">
            <p:pic>
              <p:nvPicPr>
                <p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644990" y="2142900"/>
                  <a:ext cx="1556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14:cNvPr>
                <p14:cNvContentPartPr/>
                <p14:nvPr/>
              </p14:nvContentPartPr>
              <p14:xfrm>
                <a:off x="7650390" y="2120580"/>
                <a:ext cx="1713960" cy="298440"/>
              </p14:xfrm>
            </p:contentPart>
          </mc:Choice>
          <mc:Fallback xmlns="">
            <p:pic>
              <p:nvPicPr>
                <p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614390" y="2084580"/>
                  <a:ext cx="1785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14:cNvPr>
                <p14:cNvContentPartPr/>
                <p14:nvPr/>
              </p14:nvContentPartPr>
              <p14:xfrm>
                <a:off x="7750830" y="2004660"/>
                <a:ext cx="1594080" cy="346320"/>
              </p14:xfrm>
            </p:contentPart>
          </mc:Choice>
          <mc:Fallback xmlns="">
            <p:pic>
              <p:nvPicPr>
                <p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714830" y="1969020"/>
                  <a:ext cx="16657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14:cNvPr>
                <p14:cNvContentPartPr/>
                <p14:nvPr/>
              </p14:nvContentPartPr>
              <p14:xfrm>
                <a:off x="7586310" y="2023380"/>
                <a:ext cx="1718640" cy="284040"/>
              </p14:xfrm>
            </p:contentPart>
          </mc:Choice>
          <mc:Fallback xmlns="">
            <p:pic>
              <p:nvPicPr>
                <p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50670" y="1987740"/>
                  <a:ext cx="1790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14:cNvPr>
                <p14:cNvContentPartPr/>
                <p14:nvPr/>
              </p14:nvContentPartPr>
              <p14:xfrm>
                <a:off x="7660110" y="2045700"/>
                <a:ext cx="1614600" cy="317160"/>
              </p14:xfrm>
            </p:contentPart>
          </mc:Choice>
          <mc:Fallback xmlns="">
            <p:pic>
              <p:nvPicPr>
                <p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624110" y="2010060"/>
                  <a:ext cx="1686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14:cNvPr>
                <p14:cNvContentPartPr/>
                <p14:nvPr/>
              </p14:nvContentPartPr>
              <p14:xfrm>
                <a:off x="7786110" y="2065860"/>
                <a:ext cx="1602360" cy="410400"/>
              </p14:xfrm>
            </p:contentPart>
          </mc:Choice>
          <mc:Fallback xmlns="">
            <p:pic>
              <p:nvPicPr>
                <p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50110" y="2029860"/>
                  <a:ext cx="16740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14:cNvPr>
                <p14:cNvContentPartPr/>
                <p14:nvPr/>
              </p14:nvContentPartPr>
              <p14:xfrm>
                <a:off x="7862790" y="2133180"/>
                <a:ext cx="1306080" cy="330120"/>
              </p14:xfrm>
            </p:contentPart>
          </mc:Choice>
          <mc:Fallback xmlns="">
            <p:pic>
              <p:nvPicPr>
                <p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27150" y="2097540"/>
                  <a:ext cx="1377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14:cNvPr>
                <p14:cNvContentPartPr/>
                <p14:nvPr/>
              </p14:nvContentPartPr>
              <p14:xfrm>
                <a:off x="8069790" y="2117340"/>
                <a:ext cx="1248120" cy="420120"/>
              </p14:xfrm>
            </p:contentPart>
          </mc:Choice>
          <mc:Fallback xmlns="">
            <p:pic>
              <p:nvPicPr>
                <p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34150" y="2081340"/>
                  <a:ext cx="13197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14:cNvPr>
                <p14:cNvContentPartPr/>
                <p14:nvPr/>
              </p14:nvContentPartPr>
              <p14:xfrm>
                <a:off x="8035950" y="2119860"/>
                <a:ext cx="1417680" cy="277920"/>
              </p14:xfrm>
            </p:contentPart>
          </mc:Choice>
          <mc:Fallback xmlns="">
            <p:pic>
              <p:nvPicPr>
                <p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999950" y="2083860"/>
                  <a:ext cx="1489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14:cNvPr>
                <p14:cNvContentPartPr/>
                <p14:nvPr/>
              </p14:nvContentPartPr>
              <p14:xfrm>
                <a:off x="7945230" y="2024820"/>
                <a:ext cx="1741320" cy="328680"/>
              </p14:xfrm>
            </p:contentPart>
          </mc:Choice>
          <mc:Fallback xmlns="">
            <p:pic>
              <p:nvPicPr>
                <p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09230" y="1989180"/>
                  <a:ext cx="18129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14:cNvPr>
                <p14:cNvContentPartPr/>
                <p14:nvPr/>
              </p14:nvContentPartPr>
              <p14:xfrm>
                <a:off x="8118750" y="2257020"/>
                <a:ext cx="468000" cy="38160"/>
              </p14:xfrm>
            </p:contentPart>
          </mc:Choice>
          <mc:Fallback xmlns="">
            <p:pic>
              <p:nvPicPr>
                <p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83110" y="2221020"/>
                  <a:ext cx="539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14:cNvPr>
                <p14:cNvContentPartPr/>
                <p14:nvPr/>
              </p14:nvContentPartPr>
              <p14:xfrm>
                <a:off x="8395230" y="2273940"/>
                <a:ext cx="473400" cy="33120"/>
              </p14:xfrm>
            </p:contentPart>
          </mc:Choice>
          <mc:Fallback xmlns="">
            <p:pic>
              <p:nvPicPr>
                <p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359230" y="2237940"/>
                  <a:ext cx="54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14:cNvPr>
                <p14:cNvContentPartPr/>
                <p14:nvPr/>
              </p14:nvContentPartPr>
              <p14:xfrm>
                <a:off x="8372910" y="2322540"/>
                <a:ext cx="19440" cy="3600"/>
              </p14:xfrm>
            </p:contentPart>
          </mc:Choice>
          <mc:Fallback xmlns="">
            <p:pic>
              <p:nvPicPr>
                <p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336910" y="2286540"/>
                  <a:ext cx="9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14:cNvPr>
                <p14:cNvContentPartPr/>
                <p14:nvPr/>
              </p14:nvContentPartPr>
              <p14:xfrm>
                <a:off x="8675670" y="2340540"/>
                <a:ext cx="129600" cy="16920"/>
              </p14:xfrm>
            </p:contentPart>
          </mc:Choice>
          <mc:Fallback xmlns="">
            <p:pic>
              <p:nvPicPr>
                <p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40030" y="2304540"/>
                  <a:ext cx="201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14:cNvPr>
                <p14:cNvContentPartPr/>
                <p14:nvPr/>
              </p14:nvContentPartPr>
              <p14:xfrm>
                <a:off x="8197590" y="2316060"/>
                <a:ext cx="723240" cy="26640"/>
              </p14:xfrm>
            </p:contentPart>
          </mc:Choice>
          <mc:Fallback xmlns="">
            <p:pic>
              <p:nvPicPr>
                <p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61950" y="2280420"/>
                  <a:ext cx="79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14:cNvPr>
                <p14:cNvContentPartPr/>
                <p14:nvPr/>
              </p14:nvContentPartPr>
              <p14:xfrm>
                <a:off x="8419350" y="2396700"/>
                <a:ext cx="8640" cy="2160"/>
              </p14:xfrm>
            </p:contentPart>
          </mc:Choice>
          <mc:Fallback xmlns="">
            <p:pic>
              <p:nvPicPr>
                <p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83710" y="2360700"/>
                  <a:ext cx="80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14:cNvPr>
                <p14:cNvContentPartPr/>
                <p14:nvPr/>
              </p14:nvContentPartPr>
              <p14:xfrm>
                <a:off x="8498190" y="2378700"/>
                <a:ext cx="243360" cy="20880"/>
              </p14:xfrm>
            </p:contentPart>
          </mc:Choice>
          <mc:Fallback xmlns="">
            <p:pic>
              <p:nvPicPr>
                <p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62190" y="2343060"/>
                  <a:ext cx="315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14:cNvPr>
                <p14:cNvContentPartPr/>
                <p14:nvPr/>
              </p14:nvContentPartPr>
              <p14:xfrm>
                <a:off x="8989590" y="2282220"/>
                <a:ext cx="97560" cy="15840"/>
              </p14:xfrm>
            </p:contentPart>
          </mc:Choice>
          <mc:Fallback xmlns="">
            <p:pic>
              <p:nvPicPr>
                <p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953950" y="2246220"/>
                  <a:ext cx="169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14:cNvPr>
                <p14:cNvContentPartPr/>
                <p14:nvPr/>
              </p14:nvContentPartPr>
              <p14:xfrm>
                <a:off x="9060150" y="2191500"/>
                <a:ext cx="247320" cy="33480"/>
              </p14:xfrm>
            </p:contentPart>
          </mc:Choice>
          <mc:Fallback xmlns="">
            <p:pic>
              <p:nvPicPr>
                <p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24150" y="2155500"/>
                  <a:ext cx="318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14:cNvPr>
                <p14:cNvContentPartPr/>
                <p14:nvPr/>
              </p14:nvContentPartPr>
              <p14:xfrm>
                <a:off x="7799430" y="1500300"/>
                <a:ext cx="461880" cy="380880"/>
              </p14:xfrm>
            </p:contentPart>
          </mc:Choice>
          <mc:Fallback xmlns="">
            <p:pic>
              <p:nvPicPr>
                <p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63430" y="1464660"/>
                  <a:ext cx="533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14:cNvPr>
                <p14:cNvContentPartPr/>
                <p14:nvPr/>
              </p14:nvContentPartPr>
              <p14:xfrm>
                <a:off x="7693230" y="1706940"/>
                <a:ext cx="189720" cy="288000"/>
              </p14:xfrm>
            </p:contentPart>
          </mc:Choice>
          <mc:Fallback xmlns="">
            <p:pic>
              <p:nvPicPr>
                <p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57230" y="1670940"/>
                  <a:ext cx="2613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14:cNvPr>
                <p14:cNvContentPartPr/>
                <p14:nvPr/>
              </p14:nvContentPartPr>
              <p14:xfrm>
                <a:off x="7663710" y="1813140"/>
                <a:ext cx="143640" cy="249120"/>
              </p14:xfrm>
            </p:contentPart>
          </mc:Choice>
          <mc:Fallback xmlns="">
            <p:pic>
              <p:nvPicPr>
                <p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628070" y="1777140"/>
                  <a:ext cx="2152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14:cNvPr>
                <p14:cNvContentPartPr/>
                <p14:nvPr/>
              </p14:nvContentPartPr>
              <p14:xfrm>
                <a:off x="7696470" y="1786140"/>
                <a:ext cx="144720" cy="406800"/>
              </p14:xfrm>
            </p:contentPart>
          </mc:Choice>
          <mc:Fallback xmlns="">
            <p:pic>
              <p:nvPicPr>
                <p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660470" y="1750140"/>
                  <a:ext cx="2163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14:cNvPr>
                <p14:cNvContentPartPr/>
                <p14:nvPr/>
              </p14:nvContentPartPr>
              <p14:xfrm>
                <a:off x="7845870" y="1862100"/>
                <a:ext cx="96120" cy="241920"/>
              </p14:xfrm>
            </p:contentPart>
          </mc:Choice>
          <mc:Fallback xmlns="">
            <p:pic>
              <p:nvPicPr>
                <p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10230" y="1826460"/>
                  <a:ext cx="167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14:cNvPr>
                <p14:cNvContentPartPr/>
                <p14:nvPr/>
              </p14:nvContentPartPr>
              <p14:xfrm>
                <a:off x="7860270" y="1495620"/>
                <a:ext cx="555840" cy="503640"/>
              </p14:xfrm>
            </p:contentPart>
          </mc:Choice>
          <mc:Fallback xmlns="">
            <p:pic>
              <p:nvPicPr>
                <p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24270" y="1459980"/>
                  <a:ext cx="6274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14:cNvPr>
                <p14:cNvContentPartPr/>
                <p14:nvPr/>
              </p14:nvContentPartPr>
              <p14:xfrm>
                <a:off x="7861350" y="1687500"/>
                <a:ext cx="259200" cy="377640"/>
              </p14:xfrm>
            </p:contentPart>
          </mc:Choice>
          <mc:Fallback xmlns="">
            <p:pic>
              <p:nvPicPr>
                <p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25350" y="1651860"/>
                  <a:ext cx="3308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14:cNvPr>
                <p14:cNvContentPartPr/>
                <p14:nvPr/>
              </p14:nvContentPartPr>
              <p14:xfrm>
                <a:off x="7882950" y="1813140"/>
                <a:ext cx="291240" cy="177480"/>
              </p14:xfrm>
            </p:contentPart>
          </mc:Choice>
          <mc:Fallback xmlns="">
            <p:pic>
              <p:nvPicPr>
                <p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847310" y="1777140"/>
                  <a:ext cx="362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14:cNvPr>
                <p14:cNvContentPartPr/>
                <p14:nvPr/>
              </p14:nvContentPartPr>
              <p14:xfrm>
                <a:off x="7897710" y="1887300"/>
                <a:ext cx="343800" cy="150480"/>
              </p14:xfrm>
            </p:contentPart>
          </mc:Choice>
          <mc:Fallback xmlns="">
            <p:pic>
              <p:nvPicPr>
                <p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862070" y="1851300"/>
                  <a:ext cx="415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14:cNvPr>
                <p14:cNvContentPartPr/>
                <p14:nvPr/>
              </p14:nvContentPartPr>
              <p14:xfrm>
                <a:off x="7937310" y="1940220"/>
                <a:ext cx="304560" cy="118080"/>
              </p14:xfrm>
            </p:contentPart>
          </mc:Choice>
          <mc:Fallback xmlns="">
            <p:pic>
              <p:nvPicPr>
                <p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901670" y="1904220"/>
                  <a:ext cx="376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14:cNvPr>
                <p14:cNvContentPartPr/>
                <p14:nvPr/>
              </p14:nvContentPartPr>
              <p14:xfrm>
                <a:off x="7830030" y="1608300"/>
                <a:ext cx="258120" cy="332280"/>
              </p14:xfrm>
            </p:contentPart>
          </mc:Choice>
          <mc:Fallback xmlns="">
            <p:pic>
              <p:nvPicPr>
                <p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94030" y="1572660"/>
                  <a:ext cx="329760" cy="4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8" name="Group 10287">
            <a:extLst>
              <a:ext uri="{FF2B5EF4-FFF2-40B4-BE49-F238E27FC236}">
                <a16:creationId xmlns:a16="http://schemas.microsoft.com/office/drawing/2014/main" id="{D252F346-4608-E93D-92EB-D502FD8FC6AC}"/>
              </a:ext>
            </a:extLst>
          </p:cNvPr>
          <p:cNvGrpSpPr/>
          <p:nvPr/>
        </p:nvGrpSpPr>
        <p:grpSpPr>
          <a:xfrm>
            <a:off x="7533390" y="2233538"/>
            <a:ext cx="775800" cy="234720"/>
            <a:chOff x="8220630" y="2082780"/>
            <a:chExt cx="77580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14:cNvPr>
                <p14:cNvContentPartPr/>
                <p14:nvPr/>
              </p14:nvContentPartPr>
              <p14:xfrm>
                <a:off x="8534550" y="2085300"/>
                <a:ext cx="194040" cy="84240"/>
              </p14:xfrm>
            </p:contentPart>
          </mc:Choice>
          <mc:Fallback xmlns="">
            <p:pic>
              <p:nvPicPr>
                <p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498550" y="2049660"/>
                  <a:ext cx="265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14:cNvPr>
                <p14:cNvContentPartPr/>
                <p14:nvPr/>
              </p14:nvContentPartPr>
              <p14:xfrm>
                <a:off x="8557590" y="2136780"/>
                <a:ext cx="133920" cy="22320"/>
              </p14:xfrm>
            </p:contentPart>
          </mc:Choice>
          <mc:Fallback xmlns="">
            <p:pic>
              <p:nvPicPr>
                <p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521590" y="2101140"/>
                  <a:ext cx="205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14:cNvPr>
                <p14:cNvContentPartPr/>
                <p14:nvPr/>
              </p14:nvContentPartPr>
              <p14:xfrm>
                <a:off x="8506470" y="2169180"/>
                <a:ext cx="226800" cy="24480"/>
              </p14:xfrm>
            </p:contentPart>
          </mc:Choice>
          <mc:Fallback xmlns="">
            <p:pic>
              <p:nvPicPr>
                <p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470470" y="2133180"/>
                  <a:ext cx="298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14:cNvPr>
                <p14:cNvContentPartPr/>
                <p14:nvPr/>
              </p14:nvContentPartPr>
              <p14:xfrm>
                <a:off x="8220630" y="2192940"/>
                <a:ext cx="432000" cy="93960"/>
              </p14:xfrm>
            </p:contentPart>
          </mc:Choice>
          <mc:Fallback xmlns="">
            <p:pic>
              <p:nvPicPr>
                <p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84990" y="2156940"/>
                  <a:ext cx="503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14:cNvPr>
                <p14:cNvContentPartPr/>
                <p14:nvPr/>
              </p14:nvContentPartPr>
              <p14:xfrm>
                <a:off x="8411070" y="2286540"/>
                <a:ext cx="453600" cy="30960"/>
              </p14:xfrm>
            </p:contentPart>
          </mc:Choice>
          <mc:Fallback xmlns="">
            <p:pic>
              <p:nvPicPr>
                <p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75430" y="2250900"/>
                  <a:ext cx="525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14:cNvPr>
                <p14:cNvContentPartPr/>
                <p14:nvPr/>
              </p14:nvContentPartPr>
              <p14:xfrm>
                <a:off x="8748750" y="2212380"/>
                <a:ext cx="181440" cy="52200"/>
              </p14:xfrm>
            </p:contentPart>
          </mc:Choice>
          <mc:Fallback xmlns="">
            <p:pic>
              <p:nvPicPr>
                <p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712750" y="2176740"/>
                  <a:ext cx="253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14:cNvPr>
                <p14:cNvContentPartPr/>
                <p14:nvPr/>
              </p14:nvContentPartPr>
              <p14:xfrm>
                <a:off x="8758110" y="2151540"/>
                <a:ext cx="235080" cy="32040"/>
              </p14:xfrm>
            </p:contentPart>
          </mc:Choice>
          <mc:Fallback xmlns="">
            <p:pic>
              <p:nvPicPr>
                <p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722470" y="2115540"/>
                  <a:ext cx="306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14:cNvPr>
                <p14:cNvContentPartPr/>
                <p14:nvPr/>
              </p14:nvContentPartPr>
              <p14:xfrm>
                <a:off x="8921190" y="2155500"/>
                <a:ext cx="75240" cy="6120"/>
              </p14:xfrm>
            </p:contentPart>
          </mc:Choice>
          <mc:Fallback xmlns="">
            <p:pic>
              <p:nvPicPr>
                <p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85550" y="2119860"/>
                  <a:ext cx="146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14:cNvPr>
                <p14:cNvContentPartPr/>
                <p14:nvPr/>
              </p14:nvContentPartPr>
              <p14:xfrm>
                <a:off x="8451750" y="2082780"/>
                <a:ext cx="363600" cy="141120"/>
              </p14:xfrm>
            </p:contentPart>
          </mc:Choice>
          <mc:Fallback xmlns="">
            <p:pic>
              <p:nvPicPr>
                <p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416110" y="2046780"/>
                  <a:ext cx="4352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7" name="Group 10296">
            <a:extLst>
              <a:ext uri="{FF2B5EF4-FFF2-40B4-BE49-F238E27FC236}">
                <a16:creationId xmlns:a16="http://schemas.microsoft.com/office/drawing/2014/main" id="{925712B4-3B52-F5C9-E44C-8CE9D41986F5}"/>
              </a:ext>
            </a:extLst>
          </p:cNvPr>
          <p:cNvGrpSpPr/>
          <p:nvPr/>
        </p:nvGrpSpPr>
        <p:grpSpPr>
          <a:xfrm>
            <a:off x="7764150" y="2210498"/>
            <a:ext cx="390240" cy="180720"/>
            <a:chOff x="8451390" y="2059740"/>
            <a:chExt cx="3902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14:cNvPr>
                <p14:cNvContentPartPr/>
                <p14:nvPr/>
              </p14:nvContentPartPr>
              <p14:xfrm>
                <a:off x="8476230" y="2185020"/>
                <a:ext cx="250920" cy="11880"/>
              </p14:xfrm>
            </p:contentPart>
          </mc:Choice>
          <mc:Fallback xmlns="">
            <p:pic>
              <p:nvPicPr>
                <p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40590" y="2149380"/>
                  <a:ext cx="322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14:cNvPr>
                <p14:cNvContentPartPr/>
                <p14:nvPr/>
              </p14:nvContentPartPr>
              <p14:xfrm>
                <a:off x="8615550" y="2180700"/>
                <a:ext cx="159480" cy="24480"/>
              </p14:xfrm>
            </p:contentPart>
          </mc:Choice>
          <mc:Fallback xmlns="">
            <p:pic>
              <p:nvPicPr>
                <p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579910" y="2144700"/>
                  <a:ext cx="231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14:cNvPr>
                <p14:cNvContentPartPr/>
                <p14:nvPr/>
              </p14:nvContentPartPr>
              <p14:xfrm>
                <a:off x="8741550" y="2062980"/>
                <a:ext cx="100080" cy="141480"/>
              </p14:xfrm>
            </p:contentPart>
          </mc:Choice>
          <mc:Fallback xmlns="">
            <p:pic>
              <p:nvPicPr>
                <p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705910" y="2026980"/>
                  <a:ext cx="171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14:cNvPr>
                <p14:cNvContentPartPr/>
                <p14:nvPr/>
              </p14:nvContentPartPr>
              <p14:xfrm>
                <a:off x="8492430" y="2059740"/>
                <a:ext cx="259920" cy="138960"/>
              </p14:xfrm>
            </p:contentPart>
          </mc:Choice>
          <mc:Fallback xmlns="">
            <p:pic>
              <p:nvPicPr>
                <p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56430" y="2024100"/>
                  <a:ext cx="331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14:cNvPr>
                <p14:cNvContentPartPr/>
                <p14:nvPr/>
              </p14:nvContentPartPr>
              <p14:xfrm>
                <a:off x="8451390" y="2193300"/>
                <a:ext cx="375480" cy="47160"/>
              </p14:xfrm>
            </p:contentPart>
          </mc:Choice>
          <mc:Fallback xmlns="">
            <p:pic>
              <p:nvPicPr>
                <p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415750" y="2157660"/>
                  <a:ext cx="44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14:cNvPr>
                <p14:cNvContentPartPr/>
                <p14:nvPr/>
              </p14:nvContentPartPr>
              <p14:xfrm>
                <a:off x="8589990" y="2106180"/>
                <a:ext cx="163080" cy="52920"/>
              </p14:xfrm>
            </p:contentPart>
          </mc:Choice>
          <mc:Fallback xmlns="">
            <p:pic>
              <p:nvPicPr>
                <p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553990" y="2070540"/>
                  <a:ext cx="234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14:cNvPr>
                <p14:cNvContentPartPr/>
                <p14:nvPr/>
              </p14:nvContentPartPr>
              <p14:xfrm>
                <a:off x="8636070" y="2162700"/>
                <a:ext cx="172440" cy="19440"/>
              </p14:xfrm>
            </p:contentPart>
          </mc:Choice>
          <mc:Fallback xmlns="">
            <p:pic>
              <p:nvPicPr>
                <p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600430" y="2126700"/>
                  <a:ext cx="24408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26" name="Group 10825">
            <a:extLst>
              <a:ext uri="{FF2B5EF4-FFF2-40B4-BE49-F238E27FC236}">
                <a16:creationId xmlns:a16="http://schemas.microsoft.com/office/drawing/2014/main" id="{D279437C-49BE-ED6F-D820-DFA0609DC5CB}"/>
              </a:ext>
            </a:extLst>
          </p:cNvPr>
          <p:cNvGrpSpPr/>
          <p:nvPr/>
        </p:nvGrpSpPr>
        <p:grpSpPr>
          <a:xfrm>
            <a:off x="7108950" y="1279178"/>
            <a:ext cx="1420200" cy="1231200"/>
            <a:chOff x="7796190" y="1128420"/>
            <a:chExt cx="1420200" cy="12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14:cNvPr>
                <p14:cNvContentPartPr/>
                <p14:nvPr/>
              </p14:nvContentPartPr>
              <p14:xfrm>
                <a:off x="8061510" y="2196540"/>
                <a:ext cx="129600" cy="33480"/>
              </p14:xfrm>
            </p:contentPart>
          </mc:Choice>
          <mc:Fallback xmlns="">
            <p:pic>
              <p:nvPicPr>
                <p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025510" y="2160900"/>
                  <a:ext cx="201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14:cNvPr>
                <p14:cNvContentPartPr/>
                <p14:nvPr/>
              </p14:nvContentPartPr>
              <p14:xfrm>
                <a:off x="8092830" y="2133180"/>
                <a:ext cx="424080" cy="57240"/>
              </p14:xfrm>
            </p:contentPart>
          </mc:Choice>
          <mc:Fallback xmlns="">
            <p:pic>
              <p:nvPicPr>
                <p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056830" y="2097540"/>
                  <a:ext cx="495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14:cNvPr>
                <p14:cNvContentPartPr/>
                <p14:nvPr/>
              </p14:nvContentPartPr>
              <p14:xfrm>
                <a:off x="8065110" y="2138220"/>
                <a:ext cx="332280" cy="115920"/>
              </p14:xfrm>
            </p:contentPart>
          </mc:Choice>
          <mc:Fallback xmlns="">
            <p:pic>
              <p:nvPicPr>
                <p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029470" y="2102580"/>
                  <a:ext cx="403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14:cNvPr>
                <p14:cNvContentPartPr/>
                <p14:nvPr/>
              </p14:nvContentPartPr>
              <p14:xfrm>
                <a:off x="8080590" y="2200860"/>
                <a:ext cx="240840" cy="102600"/>
              </p14:xfrm>
            </p:contentPart>
          </mc:Choice>
          <mc:Fallback xmlns="">
            <p:pic>
              <p:nvPicPr>
                <p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044590" y="2165220"/>
                  <a:ext cx="312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14:cNvPr>
                <p14:cNvContentPartPr/>
                <p14:nvPr/>
              </p14:nvContentPartPr>
              <p14:xfrm>
                <a:off x="8092470" y="2238300"/>
                <a:ext cx="249840" cy="100440"/>
              </p14:xfrm>
            </p:contentPart>
          </mc:Choice>
          <mc:Fallback xmlns="">
            <p:pic>
              <p:nvPicPr>
                <p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56830" y="2202300"/>
                  <a:ext cx="321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14:cNvPr>
                <p14:cNvContentPartPr/>
                <p14:nvPr/>
              </p14:nvContentPartPr>
              <p14:xfrm>
                <a:off x="8129910" y="2303820"/>
                <a:ext cx="321120" cy="55800"/>
              </p14:xfrm>
            </p:contentPart>
          </mc:Choice>
          <mc:Fallback xmlns="">
            <p:pic>
              <p:nvPicPr>
                <p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94270" y="2268180"/>
                  <a:ext cx="39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14:cNvPr>
                <p14:cNvContentPartPr/>
                <p14:nvPr/>
              </p14:nvContentPartPr>
              <p14:xfrm>
                <a:off x="8996070" y="2206620"/>
                <a:ext cx="93240" cy="1800"/>
              </p14:xfrm>
            </p:contentPart>
          </mc:Choice>
          <mc:Fallback xmlns="">
            <p:pic>
              <p:nvPicPr>
                <p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960430" y="2170980"/>
                  <a:ext cx="164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14:cNvPr>
                <p14:cNvContentPartPr/>
                <p14:nvPr/>
              </p14:nvContentPartPr>
              <p14:xfrm>
                <a:off x="8850630" y="2195820"/>
                <a:ext cx="281160" cy="21960"/>
              </p14:xfrm>
            </p:contentPart>
          </mc:Choice>
          <mc:Fallback xmlns="">
            <p:pic>
              <p:nvPicPr>
                <p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814990" y="2160180"/>
                  <a:ext cx="352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14:cNvPr>
                <p14:cNvContentPartPr/>
                <p14:nvPr/>
              </p14:nvContentPartPr>
              <p14:xfrm>
                <a:off x="8920110" y="2168460"/>
                <a:ext cx="296280" cy="15120"/>
              </p14:xfrm>
            </p:contentPart>
          </mc:Choice>
          <mc:Fallback xmlns="">
            <p:pic>
              <p:nvPicPr>
                <p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884110" y="2132460"/>
                  <a:ext cx="367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14:cNvPr>
                <p14:cNvContentPartPr/>
                <p14:nvPr/>
              </p14:nvContentPartPr>
              <p14:xfrm>
                <a:off x="8842710" y="2124900"/>
                <a:ext cx="312480" cy="29880"/>
              </p14:xfrm>
            </p:contentPart>
          </mc:Choice>
          <mc:Fallback xmlns="">
            <p:pic>
              <p:nvPicPr>
                <p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806710" y="2089260"/>
                  <a:ext cx="384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14:cNvPr>
                <p14:cNvContentPartPr/>
                <p14:nvPr/>
              </p14:nvContentPartPr>
              <p14:xfrm>
                <a:off x="8840190" y="2185380"/>
                <a:ext cx="373680" cy="99720"/>
              </p14:xfrm>
            </p:contentPart>
          </mc:Choice>
          <mc:Fallback xmlns="">
            <p:pic>
              <p:nvPicPr>
                <p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804190" y="2149740"/>
                  <a:ext cx="445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14:cNvPr>
                <p14:cNvContentPartPr/>
                <p14:nvPr/>
              </p14:nvContentPartPr>
              <p14:xfrm>
                <a:off x="8760270" y="2226060"/>
                <a:ext cx="344520" cy="50760"/>
              </p14:xfrm>
            </p:contentPart>
          </mc:Choice>
          <mc:Fallback xmlns="">
            <p:pic>
              <p:nvPicPr>
                <p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24270" y="2190060"/>
                  <a:ext cx="416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14:cNvPr>
                <p14:cNvContentPartPr/>
                <p14:nvPr/>
              </p14:nvContentPartPr>
              <p14:xfrm>
                <a:off x="8627070" y="2272500"/>
                <a:ext cx="410760" cy="60480"/>
              </p14:xfrm>
            </p:contentPart>
          </mc:Choice>
          <mc:Fallback xmlns="">
            <p:pic>
              <p:nvPicPr>
                <p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591430" y="2236860"/>
                  <a:ext cx="482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14:cNvPr>
                <p14:cNvContentPartPr/>
                <p14:nvPr/>
              </p14:nvContentPartPr>
              <p14:xfrm>
                <a:off x="8860710" y="2177460"/>
                <a:ext cx="178200" cy="54000"/>
              </p14:xfrm>
            </p:contentPart>
          </mc:Choice>
          <mc:Fallback xmlns="">
            <p:pic>
              <p:nvPicPr>
                <p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824710" y="2141460"/>
                  <a:ext cx="249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14:cNvPr>
                <p14:cNvContentPartPr/>
                <p14:nvPr/>
              </p14:nvContentPartPr>
              <p14:xfrm>
                <a:off x="8738310" y="2132820"/>
                <a:ext cx="393480" cy="70560"/>
              </p14:xfrm>
            </p:contentPart>
          </mc:Choice>
          <mc:Fallback xmlns="">
            <p:pic>
              <p:nvPicPr>
                <p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702670" y="2097180"/>
                  <a:ext cx="465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14:cNvPr>
                <p14:cNvContentPartPr/>
                <p14:nvPr/>
              </p14:nvContentPartPr>
              <p14:xfrm>
                <a:off x="8942430" y="2213100"/>
                <a:ext cx="158760" cy="48240"/>
              </p14:xfrm>
            </p:contentPart>
          </mc:Choice>
          <mc:Fallback xmlns="">
            <p:pic>
              <p:nvPicPr>
                <p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06430" y="2177460"/>
                  <a:ext cx="230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14:cNvPr>
                <p14:cNvContentPartPr/>
                <p14:nvPr/>
              </p14:nvContentPartPr>
              <p14:xfrm>
                <a:off x="8193990" y="2163060"/>
                <a:ext cx="159120" cy="105480"/>
              </p14:xfrm>
            </p:contentPart>
          </mc:Choice>
          <mc:Fallback xmlns="">
            <p:pic>
              <p:nvPicPr>
                <p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158350" y="2127060"/>
                  <a:ext cx="230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14:cNvPr>
                <p14:cNvContentPartPr/>
                <p14:nvPr/>
              </p14:nvContentPartPr>
              <p14:xfrm>
                <a:off x="8244750" y="2254140"/>
                <a:ext cx="207360" cy="47520"/>
              </p14:xfrm>
            </p:contentPart>
          </mc:Choice>
          <mc:Fallback xmlns="">
            <p:pic>
              <p:nvPicPr>
                <p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09110" y="2218140"/>
                  <a:ext cx="279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14:cNvPr>
                <p14:cNvContentPartPr/>
                <p14:nvPr/>
              </p14:nvContentPartPr>
              <p14:xfrm>
                <a:off x="8470110" y="2248380"/>
                <a:ext cx="357840" cy="47880"/>
              </p14:xfrm>
            </p:contentPart>
          </mc:Choice>
          <mc:Fallback xmlns="">
            <p:pic>
              <p:nvPicPr>
                <p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434110" y="2212380"/>
                  <a:ext cx="42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14:cNvPr>
                <p14:cNvContentPartPr/>
                <p14:nvPr/>
              </p14:nvContentPartPr>
              <p14:xfrm>
                <a:off x="8958990" y="2138940"/>
                <a:ext cx="64440" cy="72720"/>
              </p14:xfrm>
            </p:contentPart>
          </mc:Choice>
          <mc:Fallback xmlns="">
            <p:pic>
              <p:nvPicPr>
                <p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923350" y="2103300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14:cNvPr>
                <p14:cNvContentPartPr/>
                <p14:nvPr/>
              </p14:nvContentPartPr>
              <p14:xfrm>
                <a:off x="8893110" y="2150820"/>
                <a:ext cx="140040" cy="131760"/>
              </p14:xfrm>
            </p:contentPart>
          </mc:Choice>
          <mc:Fallback xmlns="">
            <p:pic>
              <p:nvPicPr>
                <p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857470" y="2115180"/>
                  <a:ext cx="211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14:cNvPr>
                <p14:cNvContentPartPr/>
                <p14:nvPr/>
              </p14:nvContentPartPr>
              <p14:xfrm>
                <a:off x="8771070" y="2197980"/>
                <a:ext cx="244800" cy="129600"/>
              </p14:xfrm>
            </p:contentPart>
          </mc:Choice>
          <mc:Fallback xmlns="">
            <p:pic>
              <p:nvPicPr>
                <p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735070" y="2161980"/>
                  <a:ext cx="31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14:cNvPr>
                <p14:cNvContentPartPr/>
                <p14:nvPr/>
              </p14:nvContentPartPr>
              <p14:xfrm>
                <a:off x="8876550" y="2200860"/>
                <a:ext cx="58680" cy="101520"/>
              </p14:xfrm>
            </p:contentPart>
          </mc:Choice>
          <mc:Fallback xmlns="">
            <p:pic>
              <p:nvPicPr>
                <p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840550" y="2165220"/>
                  <a:ext cx="130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14:cNvPr>
                <p14:cNvContentPartPr/>
                <p14:nvPr/>
              </p14:nvContentPartPr>
              <p14:xfrm>
                <a:off x="8361750" y="2154420"/>
                <a:ext cx="100800" cy="62280"/>
              </p14:xfrm>
            </p:contentPart>
          </mc:Choice>
          <mc:Fallback xmlns="">
            <p:pic>
              <p:nvPicPr>
                <p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326110" y="2118420"/>
                  <a:ext cx="172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14:cNvPr>
                <p14:cNvContentPartPr/>
                <p14:nvPr/>
              </p14:nvContentPartPr>
              <p14:xfrm>
                <a:off x="8576670" y="1307340"/>
                <a:ext cx="107640" cy="13680"/>
              </p14:xfrm>
            </p:contentPart>
          </mc:Choice>
          <mc:Fallback xmlns="">
            <p:pic>
              <p:nvPicPr>
                <p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541030" y="1271340"/>
                  <a:ext cx="179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14:cNvPr>
                <p14:cNvContentPartPr/>
                <p14:nvPr/>
              </p14:nvContentPartPr>
              <p14:xfrm>
                <a:off x="8396310" y="1313100"/>
                <a:ext cx="166680" cy="146880"/>
              </p14:xfrm>
            </p:contentPart>
          </mc:Choice>
          <mc:Fallback xmlns="">
            <p:pic>
              <p:nvPicPr>
                <p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360670" y="1277100"/>
                  <a:ext cx="238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14:cNvPr>
                <p14:cNvContentPartPr/>
                <p14:nvPr/>
              </p14:nvContentPartPr>
              <p14:xfrm>
                <a:off x="8373270" y="1246500"/>
                <a:ext cx="97560" cy="137880"/>
              </p14:xfrm>
            </p:contentPart>
          </mc:Choice>
          <mc:Fallback xmlns="">
            <p:pic>
              <p:nvPicPr>
                <p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337630" y="1210860"/>
                  <a:ext cx="16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14:cNvPr>
                <p14:cNvContentPartPr/>
                <p14:nvPr/>
              </p14:nvContentPartPr>
              <p14:xfrm>
                <a:off x="8506470" y="1458900"/>
                <a:ext cx="93240" cy="126360"/>
              </p14:xfrm>
            </p:contentPart>
          </mc:Choice>
          <mc:Fallback xmlns="">
            <p:pic>
              <p:nvPicPr>
                <p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470470" y="1422900"/>
                  <a:ext cx="164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14:cNvPr>
                <p14:cNvContentPartPr/>
                <p14:nvPr/>
              </p14:nvContentPartPr>
              <p14:xfrm>
                <a:off x="8458950" y="1562220"/>
                <a:ext cx="85320" cy="105120"/>
              </p14:xfrm>
            </p:contentPart>
          </mc:Choice>
          <mc:Fallback xmlns="">
            <p:pic>
              <p:nvPicPr>
                <p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423310" y="1526580"/>
                  <a:ext cx="156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14:cNvPr>
                <p14:cNvContentPartPr/>
                <p14:nvPr/>
              </p14:nvContentPartPr>
              <p14:xfrm>
                <a:off x="8740470" y="1343700"/>
                <a:ext cx="56520" cy="179280"/>
              </p14:xfrm>
            </p:contentPart>
          </mc:Choice>
          <mc:Fallback xmlns="">
            <p:pic>
              <p:nvPicPr>
                <p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04470" y="1308060"/>
                  <a:ext cx="128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14:cNvPr>
                <p14:cNvContentPartPr/>
                <p14:nvPr/>
              </p14:nvContentPartPr>
              <p14:xfrm>
                <a:off x="8514030" y="1572660"/>
                <a:ext cx="372960" cy="45000"/>
              </p14:xfrm>
            </p:contentPart>
          </mc:Choice>
          <mc:Fallback xmlns="">
            <p:pic>
              <p:nvPicPr>
                <p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478390" y="1536660"/>
                  <a:ext cx="444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14:cNvPr>
                <p14:cNvContentPartPr/>
                <p14:nvPr/>
              </p14:nvContentPartPr>
              <p14:xfrm>
                <a:off x="8822910" y="1419660"/>
                <a:ext cx="77040" cy="174960"/>
              </p14:xfrm>
            </p:contentPart>
          </mc:Choice>
          <mc:Fallback xmlns="">
            <p:pic>
              <p:nvPicPr>
                <p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786910" y="1384020"/>
                  <a:ext cx="148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14:cNvPr>
                <p14:cNvContentPartPr/>
                <p14:nvPr/>
              </p14:nvContentPartPr>
              <p14:xfrm>
                <a:off x="8542110" y="1661580"/>
                <a:ext cx="267480" cy="45720"/>
              </p14:xfrm>
            </p:contentPart>
          </mc:Choice>
          <mc:Fallback xmlns="">
            <p:pic>
              <p:nvPicPr>
                <p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506470" y="1625580"/>
                  <a:ext cx="339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14:cNvPr>
                <p14:cNvContentPartPr/>
                <p14:nvPr/>
              </p14:nvContentPartPr>
              <p14:xfrm>
                <a:off x="8930190" y="1172340"/>
                <a:ext cx="157680" cy="78840"/>
              </p14:xfrm>
            </p:contentPart>
          </mc:Choice>
          <mc:Fallback xmlns="">
            <p:pic>
              <p:nvPicPr>
                <p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894550" y="1136700"/>
                  <a:ext cx="229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14:cNvPr>
                <p14:cNvContentPartPr/>
                <p14:nvPr/>
              </p14:nvContentPartPr>
              <p14:xfrm>
                <a:off x="9092550" y="1295820"/>
                <a:ext cx="10440" cy="72720"/>
              </p14:xfrm>
            </p:contentPart>
          </mc:Choice>
          <mc:Fallback xmlns="">
            <p:pic>
              <p:nvPicPr>
                <p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056910" y="1259820"/>
                  <a:ext cx="82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14:cNvPr>
                <p14:cNvContentPartPr/>
                <p14:nvPr/>
              </p14:nvContentPartPr>
              <p14:xfrm>
                <a:off x="8889510" y="1581660"/>
                <a:ext cx="105840" cy="27360"/>
              </p14:xfrm>
            </p:contentPart>
          </mc:Choice>
          <mc:Fallback xmlns="">
            <p:pic>
              <p:nvPicPr>
                <p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853510" y="1545660"/>
                  <a:ext cx="177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14:cNvPr>
                <p14:cNvContentPartPr/>
                <p14:nvPr/>
              </p14:nvContentPartPr>
              <p14:xfrm>
                <a:off x="8619510" y="1647900"/>
                <a:ext cx="298800" cy="51480"/>
              </p14:xfrm>
            </p:contentPart>
          </mc:Choice>
          <mc:Fallback xmlns="">
            <p:pic>
              <p:nvPicPr>
                <p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583870" y="1612260"/>
                  <a:ext cx="37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14:cNvPr>
                <p14:cNvContentPartPr/>
                <p14:nvPr/>
              </p14:nvContentPartPr>
              <p14:xfrm>
                <a:off x="8539590" y="1669860"/>
                <a:ext cx="209520" cy="70200"/>
              </p14:xfrm>
            </p:contentPart>
          </mc:Choice>
          <mc:Fallback xmlns="">
            <p:pic>
              <p:nvPicPr>
                <p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503950" y="1633860"/>
                  <a:ext cx="281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14:cNvPr>
                <p14:cNvContentPartPr/>
                <p14:nvPr/>
              </p14:nvContentPartPr>
              <p14:xfrm>
                <a:off x="8293350" y="1608300"/>
                <a:ext cx="238320" cy="66960"/>
              </p14:xfrm>
            </p:contentPart>
          </mc:Choice>
          <mc:Fallback xmlns="">
            <p:pic>
              <p:nvPicPr>
                <p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57710" y="1572660"/>
                  <a:ext cx="309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14:cNvPr>
                <p14:cNvContentPartPr/>
                <p14:nvPr/>
              </p14:nvContentPartPr>
              <p14:xfrm>
                <a:off x="8157990" y="1507860"/>
                <a:ext cx="67320" cy="7560"/>
              </p14:xfrm>
            </p:contentPart>
          </mc:Choice>
          <mc:Fallback xmlns="">
            <p:pic>
              <p:nvPicPr>
                <p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121990" y="1472220"/>
                  <a:ext cx="138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14:cNvPr>
                <p14:cNvContentPartPr/>
                <p14:nvPr/>
              </p14:nvContentPartPr>
              <p14:xfrm>
                <a:off x="7911750" y="1462500"/>
                <a:ext cx="397440" cy="172440"/>
              </p14:xfrm>
            </p:contentPart>
          </mc:Choice>
          <mc:Fallback xmlns="">
            <p:pic>
              <p:nvPicPr>
                <p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76110" y="1426860"/>
                  <a:ext cx="469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14:cNvPr>
                <p14:cNvContentPartPr/>
                <p14:nvPr/>
              </p14:nvContentPartPr>
              <p14:xfrm>
                <a:off x="7819230" y="1654380"/>
                <a:ext cx="167760" cy="194040"/>
              </p14:xfrm>
            </p:contentPart>
          </mc:Choice>
          <mc:Fallback xmlns="">
            <p:pic>
              <p:nvPicPr>
                <p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783230" y="1618740"/>
                  <a:ext cx="239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14:cNvPr>
                <p14:cNvContentPartPr/>
                <p14:nvPr/>
              </p14:nvContentPartPr>
              <p14:xfrm>
                <a:off x="7824270" y="1925460"/>
                <a:ext cx="40680" cy="266400"/>
              </p14:xfrm>
            </p:contentPart>
          </mc:Choice>
          <mc:Fallback xmlns="">
            <p:pic>
              <p:nvPicPr>
                <p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788270" y="1889820"/>
                  <a:ext cx="112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14:cNvPr>
                <p14:cNvContentPartPr/>
                <p14:nvPr/>
              </p14:nvContentPartPr>
              <p14:xfrm>
                <a:off x="7796190" y="2083860"/>
                <a:ext cx="241560" cy="174240"/>
              </p14:xfrm>
            </p:contentPart>
          </mc:Choice>
          <mc:Fallback xmlns="">
            <p:pic>
              <p:nvPicPr>
                <p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760190" y="2048220"/>
                  <a:ext cx="313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14:cNvPr>
                <p14:cNvContentPartPr/>
                <p14:nvPr/>
              </p14:nvContentPartPr>
              <p14:xfrm>
                <a:off x="7852350" y="2104020"/>
                <a:ext cx="232560" cy="139680"/>
              </p14:xfrm>
            </p:contentPart>
          </mc:Choice>
          <mc:Fallback xmlns="">
            <p:pic>
              <p:nvPicPr>
                <p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816350" y="2068020"/>
                  <a:ext cx="304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14:cNvPr>
                <p14:cNvContentPartPr/>
                <p14:nvPr/>
              </p14:nvContentPartPr>
              <p14:xfrm>
                <a:off x="7899150" y="2272140"/>
                <a:ext cx="82800" cy="28440"/>
              </p14:xfrm>
            </p:contentPart>
          </mc:Choice>
          <mc:Fallback xmlns="">
            <p:pic>
              <p:nvPicPr>
                <p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863150" y="2236140"/>
                  <a:ext cx="154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14:cNvPr>
                <p14:cNvContentPartPr/>
                <p14:nvPr/>
              </p14:nvContentPartPr>
              <p14:xfrm>
                <a:off x="7891230" y="1966500"/>
                <a:ext cx="221040" cy="152640"/>
              </p14:xfrm>
            </p:contentPart>
          </mc:Choice>
          <mc:Fallback xmlns="">
            <p:pic>
              <p:nvPicPr>
                <p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855590" y="1930500"/>
                  <a:ext cx="292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14:cNvPr>
                <p14:cNvContentPartPr/>
                <p14:nvPr/>
              </p14:nvContentPartPr>
              <p14:xfrm>
                <a:off x="7907790" y="1998540"/>
                <a:ext cx="392760" cy="172800"/>
              </p14:xfrm>
            </p:contentPart>
          </mc:Choice>
          <mc:Fallback xmlns="">
            <p:pic>
              <p:nvPicPr>
                <p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872150" y="1962540"/>
                  <a:ext cx="464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14:cNvPr>
                <p14:cNvContentPartPr/>
                <p14:nvPr/>
              </p14:nvContentPartPr>
              <p14:xfrm>
                <a:off x="8434830" y="1194660"/>
                <a:ext cx="170280" cy="85320"/>
              </p14:xfrm>
            </p:contentPart>
          </mc:Choice>
          <mc:Fallback xmlns="">
            <p:pic>
              <p:nvPicPr>
                <p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398830" y="1159020"/>
                  <a:ext cx="241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14:cNvPr>
                <p14:cNvContentPartPr/>
                <p14:nvPr/>
              </p14:nvContentPartPr>
              <p14:xfrm>
                <a:off x="8298750" y="1128420"/>
                <a:ext cx="192960" cy="236160"/>
              </p14:xfrm>
            </p:contentPart>
          </mc:Choice>
          <mc:Fallback xmlns="">
            <p:pic>
              <p:nvPicPr>
                <p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262750" y="1092420"/>
                  <a:ext cx="264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14:cNvPr>
                <p14:cNvContentPartPr/>
                <p14:nvPr/>
              </p14:nvContentPartPr>
              <p14:xfrm>
                <a:off x="8469390" y="1149300"/>
                <a:ext cx="348840" cy="84600"/>
              </p14:xfrm>
            </p:contentPart>
          </mc:Choice>
          <mc:Fallback xmlns="">
            <p:pic>
              <p:nvPicPr>
                <p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433390" y="1113660"/>
                  <a:ext cx="420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14:cNvPr>
                <p14:cNvContentPartPr/>
                <p14:nvPr/>
              </p14:nvContentPartPr>
              <p14:xfrm>
                <a:off x="8637510" y="1148580"/>
                <a:ext cx="131400" cy="173520"/>
              </p14:xfrm>
            </p:contentPart>
          </mc:Choice>
          <mc:Fallback xmlns="">
            <p:pic>
              <p:nvPicPr>
                <p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601510" y="1112940"/>
                  <a:ext cx="20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14:cNvPr>
                <p14:cNvContentPartPr/>
                <p14:nvPr/>
              </p14:nvContentPartPr>
              <p14:xfrm>
                <a:off x="8681070" y="1501740"/>
                <a:ext cx="21600" cy="1080"/>
              </p14:xfrm>
            </p:contentPart>
          </mc:Choice>
          <mc:Fallback xmlns="">
            <p:pic>
              <p:nvPicPr>
                <p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645070" y="1465740"/>
                  <a:ext cx="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14:cNvPr>
                <p14:cNvContentPartPr/>
                <p14:nvPr/>
              </p14:nvContentPartPr>
              <p14:xfrm>
                <a:off x="8589990" y="1470780"/>
                <a:ext cx="22680" cy="16200"/>
              </p14:xfrm>
            </p:contentPart>
          </mc:Choice>
          <mc:Fallback xmlns="">
            <p:pic>
              <p:nvPicPr>
                <p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554350" y="1435140"/>
                  <a:ext cx="94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14:cNvPr>
                <p14:cNvContentPartPr/>
                <p14:nvPr/>
              </p14:nvContentPartPr>
              <p14:xfrm>
                <a:off x="8589630" y="1272060"/>
                <a:ext cx="121680" cy="151920"/>
              </p14:xfrm>
            </p:contentPart>
          </mc:Choice>
          <mc:Fallback xmlns="">
            <p:pic>
              <p:nvPicPr>
                <p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553630" y="1236420"/>
                  <a:ext cx="193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14:cNvPr>
                <p14:cNvContentPartPr/>
                <p14:nvPr/>
              </p14:nvContentPartPr>
              <p14:xfrm>
                <a:off x="8521230" y="1134180"/>
                <a:ext cx="355680" cy="27720"/>
              </p14:xfrm>
            </p:contentPart>
          </mc:Choice>
          <mc:Fallback xmlns="">
            <p:pic>
              <p:nvPicPr>
                <p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485230" y="1098180"/>
                  <a:ext cx="42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14:cNvPr>
                <p14:cNvContentPartPr/>
                <p14:nvPr/>
              </p14:nvContentPartPr>
              <p14:xfrm>
                <a:off x="8817870" y="1150020"/>
                <a:ext cx="128880" cy="131400"/>
              </p14:xfrm>
            </p:contentPart>
          </mc:Choice>
          <mc:Fallback xmlns="">
            <p:pic>
              <p:nvPicPr>
                <p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781870" y="1114020"/>
                  <a:ext cx="20052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14:cNvPr>
              <p14:cNvContentPartPr/>
              <p14:nvPr/>
            </p14:nvContentPartPr>
            <p14:xfrm>
              <a:off x="4977750" y="1614420"/>
              <a:ext cx="1456920" cy="274680"/>
            </p14:xfrm>
          </p:contentPart>
        </mc:Choice>
        <mc:Fallback xmlns="">
          <p:pic>
            <p:nvPicPr>
              <p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4942110" y="1578420"/>
                <a:ext cx="15285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14:cNvPr>
              <p14:cNvContentPartPr/>
              <p14:nvPr/>
            </p14:nvContentPartPr>
            <p14:xfrm>
              <a:off x="6315150" y="1727460"/>
              <a:ext cx="178920" cy="222480"/>
            </p14:xfrm>
          </p:contentPart>
        </mc:Choice>
        <mc:Fallback xmlns="">
          <p:pic>
            <p:nvPicPr>
              <p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6279510" y="1691460"/>
                <a:ext cx="2505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14:cNvPr>
              <p14:cNvContentPartPr/>
              <p14:nvPr/>
            </p14:nvContentPartPr>
            <p14:xfrm>
              <a:off x="3311670" y="2698020"/>
              <a:ext cx="268560" cy="584640"/>
            </p14:xfrm>
          </p:contentPart>
        </mc:Choice>
        <mc:Fallback xmlns="">
          <p:pic>
            <p:nvPicPr>
              <p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3275670" y="2662020"/>
                <a:ext cx="340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14:cNvPr>
              <p14:cNvContentPartPr/>
              <p14:nvPr/>
            </p14:nvContentPartPr>
            <p14:xfrm>
              <a:off x="3385110" y="3050820"/>
              <a:ext cx="276120" cy="235080"/>
            </p14:xfrm>
          </p:contentPart>
        </mc:Choice>
        <mc:Fallback xmlns="">
          <p:pic>
            <p:nvPicPr>
              <p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3349110" y="3014820"/>
                <a:ext cx="347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14:cNvPr>
              <p14:cNvContentPartPr/>
              <p14:nvPr/>
            </p14:nvContentPartPr>
            <p14:xfrm>
              <a:off x="3552706" y="3971700"/>
              <a:ext cx="445033" cy="395020"/>
            </p14:xfrm>
          </p:contentPart>
        </mc:Choice>
        <mc:Fallback xmlns="">
          <p:pic>
            <p:nvPicPr>
              <p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3524261" y="3943253"/>
                <a:ext cx="501922" cy="451914"/>
              </a:xfrm>
              <a:prstGeom prst="rect">
                <a:avLst/>
              </a:prstGeom>
            </p:spPr>
          </p:pic>
        </mc:Fallback>
      </mc:AlternateContent>
      <p:grpSp>
        <p:nvGrpSpPr>
          <p:cNvPr id="10838" name="Group 10837">
            <a:extLst>
              <a:ext uri="{FF2B5EF4-FFF2-40B4-BE49-F238E27FC236}">
                <a16:creationId xmlns:a16="http://schemas.microsoft.com/office/drawing/2014/main" id="{A479B072-C543-CB70-78C7-1D1EA851CBDF}"/>
              </a:ext>
            </a:extLst>
          </p:cNvPr>
          <p:cNvGrpSpPr/>
          <p:nvPr/>
        </p:nvGrpSpPr>
        <p:grpSpPr>
          <a:xfrm>
            <a:off x="3250306" y="3698460"/>
            <a:ext cx="1011286" cy="899392"/>
            <a:chOff x="3260190" y="1045980"/>
            <a:chExt cx="128844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 xmlns="">
            <p:pic>
              <p:nvPicPr>
                <p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899813" y="1100435"/>
                  <a:ext cx="107377" cy="159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 xmlns="">
            <p:pic>
              <p:nvPicPr>
                <p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992893" y="1160457"/>
                  <a:ext cx="150994" cy="13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 xmlns="">
            <p:pic>
              <p:nvPicPr>
                <p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159227" y="1069196"/>
                  <a:ext cx="199566" cy="164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 xmlns="">
            <p:pic>
              <p:nvPicPr>
                <p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25394" y="1144441"/>
                  <a:ext cx="191273" cy="139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 xmlns="">
            <p:pic>
              <p:nvPicPr>
                <p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062843" y="1217708"/>
                  <a:ext cx="191716" cy="133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 xmlns="">
            <p:pic>
              <p:nvPicPr>
                <p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151223" y="1704729"/>
                  <a:ext cx="127373" cy="104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 xmlns="">
            <p:pic>
              <p:nvPicPr>
                <p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200759" y="1598432"/>
                  <a:ext cx="182381" cy="121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 xmlns="">
            <p:pic>
              <p:nvPicPr>
                <p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185881" y="1624795"/>
                  <a:ext cx="398978" cy="134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 xmlns="">
            <p:pic>
              <p:nvPicPr>
                <p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213651" y="1736550"/>
                  <a:ext cx="139678" cy="8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 xmlns="">
            <p:pic>
              <p:nvPicPr>
                <p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136304" y="1862620"/>
                  <a:ext cx="156853" cy="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 xmlns="">
            <p:pic>
              <p:nvPicPr>
                <p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667038" y="1926344"/>
                  <a:ext cx="95570" cy="188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 xmlns="">
            <p:pic>
              <p:nvPicPr>
                <p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563527" y="2008351"/>
                  <a:ext cx="94245" cy="116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 xmlns="">
            <p:pic>
              <p:nvPicPr>
                <p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466238" y="1836704"/>
                  <a:ext cx="139424" cy="183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 xmlns="">
            <p:pic>
              <p:nvPicPr>
                <p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223976" y="1853543"/>
                  <a:ext cx="278707" cy="234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 xmlns="">
            <p:pic>
              <p:nvPicPr>
                <p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284486" y="1557457"/>
                  <a:ext cx="262448" cy="145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 xmlns="">
            <p:pic>
              <p:nvPicPr>
                <p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336998" y="1493176"/>
                  <a:ext cx="139424" cy="80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 xmlns="">
            <p:pic>
              <p:nvPicPr>
                <p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353492" y="1335794"/>
                  <a:ext cx="107517" cy="81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 xmlns="">
            <p:pic>
              <p:nvPicPr>
                <p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432783" y="1187972"/>
                  <a:ext cx="186533" cy="176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 xmlns="">
            <p:pic>
              <p:nvPicPr>
                <p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760926" y="1082220"/>
                  <a:ext cx="78888" cy="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 xmlns="">
            <p:pic>
              <p:nvPicPr>
                <p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663566" y="1009746"/>
                  <a:ext cx="164429" cy="353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 xmlns="">
            <p:pic>
              <p:nvPicPr>
                <p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612771" y="1549956"/>
                  <a:ext cx="228318" cy="133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 xmlns="">
            <p:pic>
              <p:nvPicPr>
                <p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745634" y="1422049"/>
                  <a:ext cx="273993" cy="144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 xmlns="">
            <p:pic>
              <p:nvPicPr>
                <p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753636" y="1574556"/>
                  <a:ext cx="129371" cy="17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 xmlns="">
            <p:pic>
              <p:nvPicPr>
                <p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700622" y="1581097"/>
                  <a:ext cx="374456" cy="252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 xmlns="">
            <p:pic>
              <p:nvPicPr>
                <p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880241" y="1580347"/>
                  <a:ext cx="144459" cy="201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 xmlns="">
            <p:pic>
              <p:nvPicPr>
                <p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971774" y="1509369"/>
                  <a:ext cx="110694" cy="7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 xmlns="">
            <p:pic>
              <p:nvPicPr>
                <p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660944" y="1315121"/>
                  <a:ext cx="165811" cy="155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 xmlns="">
            <p:pic>
              <p:nvPicPr>
                <p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563818" y="1369072"/>
                  <a:ext cx="224605" cy="209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 xmlns="">
            <p:pic>
              <p:nvPicPr>
                <p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564503" y="1525087"/>
                  <a:ext cx="212894" cy="162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 xmlns="">
            <p:pic>
              <p:nvPicPr>
                <p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511533" y="1601241"/>
                  <a:ext cx="190674" cy="9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 xmlns="">
            <p:pic>
              <p:nvPicPr>
                <p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809582" y="1365923"/>
                  <a:ext cx="102896" cy="84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 xmlns="">
            <p:pic>
              <p:nvPicPr>
                <p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934708" y="1775691"/>
                  <a:ext cx="151804" cy="128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 xmlns="">
            <p:pic>
              <p:nvPicPr>
                <p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907426" y="1948601"/>
                  <a:ext cx="92608" cy="279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 xmlns="">
            <p:pic>
              <p:nvPicPr>
                <p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858099" y="1867563"/>
                  <a:ext cx="104045" cy="19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 xmlns="">
            <p:pic>
              <p:nvPicPr>
                <p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788646" y="1915535"/>
                  <a:ext cx="85728" cy="2163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81" name="Group 10880">
            <a:extLst>
              <a:ext uri="{FF2B5EF4-FFF2-40B4-BE49-F238E27FC236}">
                <a16:creationId xmlns:a16="http://schemas.microsoft.com/office/drawing/2014/main" id="{E56D5A8B-0529-C037-0CF2-35E9AACB7252}"/>
              </a:ext>
            </a:extLst>
          </p:cNvPr>
          <p:cNvGrpSpPr/>
          <p:nvPr/>
        </p:nvGrpSpPr>
        <p:grpSpPr>
          <a:xfrm>
            <a:off x="4458466" y="3595665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 xmlns="">
            <p:pic>
              <p:nvPicPr>
                <p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 xmlns="">
            <p:pic>
              <p:nvPicPr>
                <p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94" name="Group 10893">
            <a:extLst>
              <a:ext uri="{FF2B5EF4-FFF2-40B4-BE49-F238E27FC236}">
                <a16:creationId xmlns:a16="http://schemas.microsoft.com/office/drawing/2014/main" id="{79529A77-DCAA-FFF8-FEAF-65D96D3171F3}"/>
              </a:ext>
            </a:extLst>
          </p:cNvPr>
          <p:cNvGrpSpPr/>
          <p:nvPr/>
        </p:nvGrpSpPr>
        <p:grpSpPr>
          <a:xfrm>
            <a:off x="4421026" y="3509625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 xmlns="">
            <p:pic>
              <p:nvPicPr>
                <p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 xmlns="">
            <p:pic>
              <p:nvPicPr>
                <p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 xmlns="">
            <p:pic>
              <p:nvPicPr>
                <p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 xmlns="">
            <p:pic>
              <p:nvPicPr>
                <p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 xmlns="">
            <p:pic>
              <p:nvPicPr>
                <p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 xmlns="">
            <p:pic>
              <p:nvPicPr>
                <p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 xmlns="">
            <p:pic>
              <p:nvPicPr>
                <p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 xmlns="">
            <p:pic>
              <p:nvPicPr>
                <p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 xmlns="">
            <p:pic>
              <p:nvPicPr>
                <p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 xmlns="">
            <p:pic>
              <p:nvPicPr>
                <p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 xmlns="">
            <p:pic>
              <p:nvPicPr>
                <p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 xmlns="">
            <p:pic>
              <p:nvPicPr>
                <p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4" name="Group 10913">
            <a:extLst>
              <a:ext uri="{FF2B5EF4-FFF2-40B4-BE49-F238E27FC236}">
                <a16:creationId xmlns:a16="http://schemas.microsoft.com/office/drawing/2014/main" id="{5C8A1D8C-86C3-D51D-DF2C-1403A5CD8335}"/>
              </a:ext>
            </a:extLst>
          </p:cNvPr>
          <p:cNvGrpSpPr/>
          <p:nvPr/>
        </p:nvGrpSpPr>
        <p:grpSpPr>
          <a:xfrm rot="6029932">
            <a:off x="4395127" y="5186625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 xmlns="">
            <p:pic>
              <p:nvPicPr>
                <p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 xmlns="">
            <p:pic>
              <p:nvPicPr>
                <p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7" name="Group 10916">
            <a:extLst>
              <a:ext uri="{FF2B5EF4-FFF2-40B4-BE49-F238E27FC236}">
                <a16:creationId xmlns:a16="http://schemas.microsoft.com/office/drawing/2014/main" id="{5DB3B36E-04DE-B353-B59A-21ACAC683821}"/>
              </a:ext>
            </a:extLst>
          </p:cNvPr>
          <p:cNvGrpSpPr/>
          <p:nvPr/>
        </p:nvGrpSpPr>
        <p:grpSpPr>
          <a:xfrm rot="6029932">
            <a:off x="4176112" y="4967236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 xmlns="">
            <p:pic>
              <p:nvPicPr>
                <p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 xmlns="">
            <p:pic>
              <p:nvPicPr>
                <p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 xmlns="">
            <p:pic>
              <p:nvPicPr>
                <p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 xmlns="">
            <p:pic>
              <p:nvPicPr>
                <p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 xmlns="">
            <p:pic>
              <p:nvPicPr>
                <p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 xmlns="">
            <p:pic>
              <p:nvPicPr>
                <p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 xmlns="">
            <p:pic>
              <p:nvPicPr>
                <p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 xmlns="">
            <p:pic>
              <p:nvPicPr>
                <p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 xmlns="">
            <p:pic>
              <p:nvPicPr>
                <p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 xmlns="">
            <p:pic>
              <p:nvPicPr>
                <p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 xmlns="">
            <p:pic>
              <p:nvPicPr>
                <p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 xmlns="">
            <p:pic>
              <p:nvPicPr>
                <p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39" name="Group 10938">
            <a:extLst>
              <a:ext uri="{FF2B5EF4-FFF2-40B4-BE49-F238E27FC236}">
                <a16:creationId xmlns:a16="http://schemas.microsoft.com/office/drawing/2014/main" id="{3419778E-3D26-A6DB-A5AD-35A8A19DA945}"/>
              </a:ext>
            </a:extLst>
          </p:cNvPr>
          <p:cNvGrpSpPr/>
          <p:nvPr/>
        </p:nvGrpSpPr>
        <p:grpSpPr>
          <a:xfrm>
            <a:off x="3997306" y="4589625"/>
            <a:ext cx="340920" cy="443880"/>
            <a:chOff x="3588150" y="4452660"/>
            <a:chExt cx="34092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14:cNvPr>
                <p14:cNvContentPartPr/>
                <p14:nvPr/>
              </p14:nvContentPartPr>
              <p14:xfrm>
                <a:off x="3588150" y="4452660"/>
                <a:ext cx="284760" cy="421560"/>
              </p14:xfrm>
            </p:contentPart>
          </mc:Choice>
          <mc:Fallback xmlns="">
            <p:pic>
              <p:nvPicPr>
                <p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3570510" y="4434660"/>
                  <a:ext cx="320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14:cNvPr>
                <p14:cNvContentPartPr/>
                <p14:nvPr/>
              </p14:nvContentPartPr>
              <p14:xfrm>
                <a:off x="3750510" y="4721580"/>
                <a:ext cx="178560" cy="174960"/>
              </p14:xfrm>
            </p:contentPart>
          </mc:Choice>
          <mc:Fallback xmlns="">
            <p:pic>
              <p:nvPicPr>
                <p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3732870" y="4703940"/>
                  <a:ext cx="21420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10947" name="Ink 10946">
                <a:extLst>
                  <a:ext uri="{FF2B5EF4-FFF2-40B4-BE49-F238E27FC236}">
                    <a16:creationId xmlns:a16="http://schemas.microsoft.com/office/drawing/2014/main" id="{30D2665F-3EC4-1775-4C3C-335BDE3E71CB}"/>
                  </a:ext>
                </a:extLst>
              </p14:cNvPr>
              <p14:cNvContentPartPr/>
              <p14:nvPr/>
            </p14:nvContentPartPr>
            <p14:xfrm>
              <a:off x="4611630" y="2319300"/>
              <a:ext cx="2275560" cy="1908720"/>
            </p14:xfrm>
          </p:contentPart>
        </mc:Choice>
        <mc:Fallback xmlns="">
          <p:pic>
            <p:nvPicPr>
              <p:cNvPr id="10947" name="Ink 10946">
                <a:extLst>
                  <a:ext uri="{FF2B5EF4-FFF2-40B4-BE49-F238E27FC236}">
                    <a16:creationId xmlns:a16="http://schemas.microsoft.com/office/drawing/2014/main" id="{30D2665F-3EC4-1775-4C3C-335BDE3E71CB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4575630" y="2283300"/>
                <a:ext cx="2347200" cy="19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14:cNvPr>
              <p14:cNvContentPartPr/>
              <p14:nvPr/>
            </p14:nvContentPartPr>
            <p14:xfrm>
              <a:off x="6475350" y="3882420"/>
              <a:ext cx="459000" cy="355320"/>
            </p14:xfrm>
          </p:contentPart>
        </mc:Choice>
        <mc:Fallback xmlns="">
          <p:pic>
            <p:nvPicPr>
              <p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6439350" y="3846780"/>
                <a:ext cx="5306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14:cNvPr>
              <p14:cNvContentPartPr/>
              <p14:nvPr/>
            </p14:nvContentPartPr>
            <p14:xfrm>
              <a:off x="7289670" y="4433318"/>
              <a:ext cx="765360" cy="764280"/>
            </p14:xfrm>
          </p:contentPart>
        </mc:Choice>
        <mc:Fallback xmlns="">
          <p:pic>
            <p:nvPicPr>
              <p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7226670" y="4370678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56" name="Group 10955">
            <a:extLst>
              <a:ext uri="{FF2B5EF4-FFF2-40B4-BE49-F238E27FC236}">
                <a16:creationId xmlns:a16="http://schemas.microsoft.com/office/drawing/2014/main" id="{0A83A223-F0A3-794E-9A79-9BB44D60CC2C}"/>
              </a:ext>
            </a:extLst>
          </p:cNvPr>
          <p:cNvGrpSpPr/>
          <p:nvPr/>
        </p:nvGrpSpPr>
        <p:grpSpPr>
          <a:xfrm>
            <a:off x="6824190" y="3977918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 xmlns="">
            <p:pic>
              <p:nvPicPr>
                <p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 xmlns="">
            <p:pic>
              <p:nvPicPr>
                <p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 xmlns="">
            <p:pic>
              <p:nvPicPr>
                <p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 xmlns="">
            <p:pic>
              <p:nvPicPr>
                <p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 xmlns="">
            <p:pic>
              <p:nvPicPr>
                <p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 xmlns="">
            <p:pic>
              <p:nvPicPr>
                <p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 xmlns="">
            <p:pic>
              <p:nvPicPr>
                <p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 xmlns="">
            <p:pic>
              <p:nvPicPr>
                <p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 xmlns="">
            <p:pic>
              <p:nvPicPr>
                <p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 xmlns="">
            <p:pic>
              <p:nvPicPr>
                <p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 xmlns="">
            <p:pic>
              <p:nvPicPr>
                <p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 xmlns="">
            <p:pic>
              <p:nvPicPr>
                <p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 xmlns="">
            <p:pic>
              <p:nvPicPr>
                <p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 xmlns="">
            <p:pic>
              <p:nvPicPr>
                <p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 xmlns="">
            <p:pic>
              <p:nvPicPr>
                <p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 xmlns="">
            <p:pic>
              <p:nvPicPr>
                <p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 xmlns="">
            <p:pic>
              <p:nvPicPr>
                <p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 xmlns="">
            <p:pic>
              <p:nvPicPr>
                <p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 xmlns="">
            <p:pic>
              <p:nvPicPr>
                <p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 xmlns="">
            <p:pic>
              <p:nvPicPr>
                <p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 xmlns="">
            <p:pic>
              <p:nvPicPr>
                <p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 xmlns="">
            <p:pic>
              <p:nvPicPr>
                <p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 xmlns="">
            <p:pic>
              <p:nvPicPr>
                <p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 xmlns="">
            <p:pic>
              <p:nvPicPr>
                <p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 xmlns="">
            <p:pic>
              <p:nvPicPr>
                <p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 xmlns="">
            <p:pic>
              <p:nvPicPr>
                <p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 xmlns="">
            <p:pic>
              <p:nvPicPr>
                <p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 xmlns="">
            <p:pic>
              <p:nvPicPr>
                <p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 xmlns="">
            <p:pic>
              <p:nvPicPr>
                <p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 xmlns="">
            <p:pic>
              <p:nvPicPr>
                <p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 xmlns="">
            <p:pic>
              <p:nvPicPr>
                <p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 xmlns="">
            <p:pic>
              <p:nvPicPr>
                <p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 xmlns="">
            <p:pic>
              <p:nvPicPr>
                <p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 xmlns="">
            <p:pic>
              <p:nvPicPr>
                <p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 xmlns="">
            <p:pic>
              <p:nvPicPr>
                <p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 xmlns="">
            <p:pic>
              <p:nvPicPr>
                <p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 xmlns="">
            <p:pic>
              <p:nvPicPr>
                <p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 xmlns="">
            <p:pic>
              <p:nvPicPr>
                <p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 xmlns="">
            <p:pic>
              <p:nvPicPr>
                <p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 xmlns="">
            <p:pic>
              <p:nvPicPr>
                <p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 xmlns="">
            <p:pic>
              <p:nvPicPr>
                <p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 xmlns="">
            <p:pic>
              <p:nvPicPr>
                <p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 xmlns="">
            <p:pic>
              <p:nvPicPr>
                <p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 xmlns="">
            <p:pic>
              <p:nvPicPr>
                <p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 xmlns="">
            <p:pic>
              <p:nvPicPr>
                <p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 xmlns="">
            <p:pic>
              <p:nvPicPr>
                <p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 xmlns="">
            <p:pic>
              <p:nvPicPr>
                <p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 xmlns="">
            <p:pic>
              <p:nvPicPr>
                <p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 xmlns="">
            <p:pic>
              <p:nvPicPr>
                <p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 xmlns="">
            <p:pic>
              <p:nvPicPr>
                <p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 xmlns="">
            <p:pic>
              <p:nvPicPr>
                <p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 xmlns="">
            <p:pic>
              <p:nvPicPr>
                <p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 xmlns="">
            <p:pic>
              <p:nvPicPr>
                <p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 xmlns="">
            <p:pic>
              <p:nvPicPr>
                <p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 xmlns="">
            <p:pic>
              <p:nvPicPr>
                <p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 xmlns="">
            <p:pic>
              <p:nvPicPr>
                <p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 xmlns="">
            <p:pic>
              <p:nvPicPr>
                <p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 xmlns="">
            <p:pic>
              <p:nvPicPr>
                <p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 xmlns="">
            <p:pic>
              <p:nvPicPr>
                <p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 xmlns="">
            <p:pic>
              <p:nvPicPr>
                <p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 xmlns="">
            <p:pic>
              <p:nvPicPr>
                <p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22" name="Group 11021">
            <a:extLst>
              <a:ext uri="{FF2B5EF4-FFF2-40B4-BE49-F238E27FC236}">
                <a16:creationId xmlns:a16="http://schemas.microsoft.com/office/drawing/2014/main" id="{D3AE37E4-E93D-8933-78BC-2C937EF0C528}"/>
              </a:ext>
            </a:extLst>
          </p:cNvPr>
          <p:cNvGrpSpPr/>
          <p:nvPr/>
        </p:nvGrpSpPr>
        <p:grpSpPr>
          <a:xfrm>
            <a:off x="7619070" y="2866500"/>
            <a:ext cx="172080" cy="933480"/>
            <a:chOff x="7619070" y="2866500"/>
            <a:chExt cx="172080" cy="9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14:cNvPr>
                <p14:cNvContentPartPr/>
                <p14:nvPr/>
              </p14:nvContentPartPr>
              <p14:xfrm>
                <a:off x="7722030" y="2933100"/>
                <a:ext cx="29160" cy="69480"/>
              </p14:xfrm>
            </p:contentPart>
          </mc:Choice>
          <mc:Fallback xmlns="">
            <p:pic>
              <p:nvPicPr>
                <p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686030" y="2897100"/>
                  <a:ext cx="10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14:cNvPr>
                <p14:cNvContentPartPr/>
                <p14:nvPr/>
              </p14:nvContentPartPr>
              <p14:xfrm>
                <a:off x="7619070" y="2866500"/>
                <a:ext cx="172080" cy="933480"/>
              </p14:xfrm>
            </p:contentPart>
          </mc:Choice>
          <mc:Fallback xmlns="">
            <p:pic>
              <p:nvPicPr>
                <p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583070" y="2830860"/>
                  <a:ext cx="243720" cy="10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1">
            <p14:nvContentPartPr>
              <p14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14:cNvPr>
              <p14:cNvContentPartPr/>
              <p14:nvPr/>
            </p14:nvContentPartPr>
            <p14:xfrm>
              <a:off x="7538430" y="3518460"/>
              <a:ext cx="240120" cy="308520"/>
            </p14:xfrm>
          </p:contentPart>
        </mc:Choice>
        <mc:Fallback xmlns="">
          <p:pic>
            <p:nvPicPr>
              <p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:cNvPr>
              <p:cNvPicPr/>
              <p:nvPr/>
            </p:nvPicPr>
            <p:blipFill>
              <a:blip r:embed="rId792"/>
              <a:stretch>
                <a:fillRect/>
              </a:stretch>
            </p:blipFill>
            <p:spPr>
              <a:xfrm>
                <a:off x="7502430" y="3482820"/>
                <a:ext cx="31176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38" name="Group 11037">
            <a:extLst>
              <a:ext uri="{FF2B5EF4-FFF2-40B4-BE49-F238E27FC236}">
                <a16:creationId xmlns:a16="http://schemas.microsoft.com/office/drawing/2014/main" id="{F7AF2329-FCD8-6D52-048C-06D6B336CFC7}"/>
              </a:ext>
            </a:extLst>
          </p:cNvPr>
          <p:cNvGrpSpPr/>
          <p:nvPr/>
        </p:nvGrpSpPr>
        <p:grpSpPr>
          <a:xfrm>
            <a:off x="10480350" y="2954340"/>
            <a:ext cx="1284480" cy="295200"/>
            <a:chOff x="10480350" y="2954340"/>
            <a:chExt cx="12844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14:cNvPr>
                <p14:cNvContentPartPr/>
                <p14:nvPr/>
              </p14:nvContentPartPr>
              <p14:xfrm>
                <a:off x="10480350" y="3036060"/>
                <a:ext cx="257040" cy="213480"/>
              </p14:xfrm>
            </p:contentPart>
          </mc:Choice>
          <mc:Fallback xmlns="">
            <p:pic>
              <p:nvPicPr>
                <p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444710" y="3000060"/>
                  <a:ext cx="328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14:cNvPr>
                <p14:cNvContentPartPr/>
                <p14:nvPr/>
              </p14:nvContentPartPr>
              <p14:xfrm>
                <a:off x="11146710" y="2988540"/>
                <a:ext cx="21600" cy="224640"/>
              </p14:xfrm>
            </p:contentPart>
          </mc:Choice>
          <mc:Fallback xmlns="">
            <p:pic>
              <p:nvPicPr>
                <p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1111070" y="2952900"/>
                  <a:ext cx="93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14:cNvPr>
                <p14:cNvContentPartPr/>
                <p14:nvPr/>
              </p14:nvContentPartPr>
              <p14:xfrm>
                <a:off x="11058150" y="3083940"/>
                <a:ext cx="229320" cy="38880"/>
              </p14:xfrm>
            </p:contentPart>
          </mc:Choice>
          <mc:Fallback xmlns="">
            <p:pic>
              <p:nvPicPr>
                <p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022150" y="3047940"/>
                  <a:ext cx="30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14:cNvPr>
                <p14:cNvContentPartPr/>
                <p14:nvPr/>
              </p14:nvContentPartPr>
              <p14:xfrm>
                <a:off x="11526150" y="2954340"/>
                <a:ext cx="238680" cy="260640"/>
              </p14:xfrm>
            </p:contentPart>
          </mc:Choice>
          <mc:Fallback xmlns="">
            <p:pic>
              <p:nvPicPr>
                <p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1490510" y="2918340"/>
                  <a:ext cx="31032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43" name="Group 11042">
            <a:extLst>
              <a:ext uri="{FF2B5EF4-FFF2-40B4-BE49-F238E27FC236}">
                <a16:creationId xmlns:a16="http://schemas.microsoft.com/office/drawing/2014/main" id="{8944B9C9-90C8-6829-8D00-1DF6FCE14C98}"/>
              </a:ext>
            </a:extLst>
          </p:cNvPr>
          <p:cNvGrpSpPr/>
          <p:nvPr/>
        </p:nvGrpSpPr>
        <p:grpSpPr>
          <a:xfrm>
            <a:off x="10536150" y="3830940"/>
            <a:ext cx="740880" cy="220680"/>
            <a:chOff x="10536150" y="3830940"/>
            <a:chExt cx="74088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14:cNvPr>
                <p14:cNvContentPartPr/>
                <p14:nvPr/>
              </p14:nvContentPartPr>
              <p14:xfrm>
                <a:off x="10536150" y="3874140"/>
                <a:ext cx="194040" cy="177480"/>
              </p14:xfrm>
            </p:contentPart>
          </mc:Choice>
          <mc:Fallback xmlns="">
            <p:pic>
              <p:nvPicPr>
                <p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500510" y="3838500"/>
                  <a:ext cx="265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14:cNvPr>
                <p14:cNvContentPartPr/>
                <p14:nvPr/>
              </p14:nvContentPartPr>
              <p14:xfrm>
                <a:off x="11132670" y="3830940"/>
                <a:ext cx="41760" cy="191160"/>
              </p14:xfrm>
            </p:contentPart>
          </mc:Choice>
          <mc:Fallback xmlns="">
            <p:pic>
              <p:nvPicPr>
                <p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1097030" y="3794940"/>
                  <a:ext cx="113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14:cNvPr>
                <p14:cNvContentPartPr/>
                <p14:nvPr/>
              </p14:nvContentPartPr>
              <p14:xfrm>
                <a:off x="11054550" y="3904740"/>
                <a:ext cx="222480" cy="13680"/>
              </p14:xfrm>
            </p:contentPart>
          </mc:Choice>
          <mc:Fallback xmlns="">
            <p:pic>
              <p:nvPicPr>
                <p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1018910" y="3869100"/>
                  <a:ext cx="29412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7">
            <p14:nvContentPartPr>
              <p14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14:cNvPr>
              <p14:cNvContentPartPr/>
              <p14:nvPr/>
            </p14:nvContentPartPr>
            <p14:xfrm>
              <a:off x="10440390" y="2326500"/>
              <a:ext cx="207360" cy="190080"/>
            </p14:xfrm>
          </p:contentPart>
        </mc:Choice>
        <mc:Fallback xmlns="">
          <p:pic>
            <p:nvPicPr>
              <p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:cNvPr>
              <p:cNvPicPr/>
              <p:nvPr/>
            </p:nvPicPr>
            <p:blipFill>
              <a:blip r:embed="rId808"/>
              <a:stretch>
                <a:fillRect/>
              </a:stretch>
            </p:blipFill>
            <p:spPr>
              <a:xfrm>
                <a:off x="10404390" y="2290500"/>
                <a:ext cx="279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9">
            <p14:nvContentPartPr>
              <p14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14:cNvPr>
              <p14:cNvContentPartPr/>
              <p14:nvPr/>
            </p14:nvContentPartPr>
            <p14:xfrm>
              <a:off x="10473510" y="1333620"/>
              <a:ext cx="161640" cy="135000"/>
            </p14:xfrm>
          </p:contentPart>
        </mc:Choice>
        <mc:Fallback xmlns="">
          <p:pic>
            <p:nvPicPr>
              <p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:cNvPr>
              <p:cNvPicPr/>
              <p:nvPr/>
            </p:nvPicPr>
            <p:blipFill>
              <a:blip r:embed="rId810"/>
              <a:stretch>
                <a:fillRect/>
              </a:stretch>
            </p:blipFill>
            <p:spPr>
              <a:xfrm>
                <a:off x="10437510" y="1297620"/>
                <a:ext cx="233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1">
            <p14:nvContentPartPr>
              <p14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14:cNvPr>
              <p14:cNvContentPartPr/>
              <p14:nvPr/>
            </p14:nvContentPartPr>
            <p14:xfrm>
              <a:off x="11388990" y="1331820"/>
              <a:ext cx="196920" cy="171000"/>
            </p14:xfrm>
          </p:contentPart>
        </mc:Choice>
        <mc:Fallback xmlns="">
          <p:pic>
            <p:nvPicPr>
              <p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:cNvPr>
              <p:cNvPicPr/>
              <p:nvPr/>
            </p:nvPicPr>
            <p:blipFill>
              <a:blip r:embed="rId812"/>
              <a:stretch>
                <a:fillRect/>
              </a:stretch>
            </p:blipFill>
            <p:spPr>
              <a:xfrm>
                <a:off x="11352990" y="1296180"/>
                <a:ext cx="268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3">
            <p14:nvContentPartPr>
              <p14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14:cNvPr>
              <p14:cNvContentPartPr/>
              <p14:nvPr/>
            </p14:nvContentPartPr>
            <p14:xfrm>
              <a:off x="11580870" y="3832020"/>
              <a:ext cx="203040" cy="201240"/>
            </p14:xfrm>
          </p:contentPart>
        </mc:Choice>
        <mc:Fallback xmlns="">
          <p:pic>
            <p:nvPicPr>
              <p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:cNvPr>
              <p:cNvPicPr/>
              <p:nvPr/>
            </p:nvPicPr>
            <p:blipFill>
              <a:blip r:embed="rId814"/>
              <a:stretch>
                <a:fillRect/>
              </a:stretch>
            </p:blipFill>
            <p:spPr>
              <a:xfrm>
                <a:off x="11545230" y="3796020"/>
                <a:ext cx="2746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5">
            <p14:nvContentPartPr>
              <p14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14:cNvPr>
              <p14:cNvContentPartPr/>
              <p14:nvPr/>
            </p14:nvContentPartPr>
            <p14:xfrm>
              <a:off x="10528230" y="4647780"/>
              <a:ext cx="243000" cy="189000"/>
            </p14:xfrm>
          </p:contentPart>
        </mc:Choice>
        <mc:Fallback xmlns="">
          <p:pic>
            <p:nvPicPr>
              <p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:cNvPr>
              <p:cNvPicPr/>
              <p:nvPr/>
            </p:nvPicPr>
            <p:blipFill>
              <a:blip r:embed="rId816"/>
              <a:stretch>
                <a:fillRect/>
              </a:stretch>
            </p:blipFill>
            <p:spPr>
              <a:xfrm>
                <a:off x="10492590" y="4611780"/>
                <a:ext cx="3146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7">
            <p14:nvContentPartPr>
              <p14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14:cNvPr>
              <p14:cNvContentPartPr/>
              <p14:nvPr/>
            </p14:nvContentPartPr>
            <p14:xfrm>
              <a:off x="11584110" y="4599180"/>
              <a:ext cx="250560" cy="196200"/>
            </p14:xfrm>
          </p:contentPart>
        </mc:Choice>
        <mc:Fallback xmlns="">
          <p:pic>
            <p:nvPicPr>
              <p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:cNvPr>
              <p:cNvPicPr/>
              <p:nvPr/>
            </p:nvPicPr>
            <p:blipFill>
              <a:blip r:embed="rId818"/>
              <a:stretch>
                <a:fillRect/>
              </a:stretch>
            </p:blipFill>
            <p:spPr>
              <a:xfrm>
                <a:off x="11548470" y="4563180"/>
                <a:ext cx="3222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9">
            <p14:nvContentPartPr>
              <p14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14:cNvPr>
              <p14:cNvContentPartPr/>
              <p14:nvPr/>
            </p14:nvContentPartPr>
            <p14:xfrm>
              <a:off x="11103510" y="5349780"/>
              <a:ext cx="207000" cy="167400"/>
            </p14:xfrm>
          </p:contentPart>
        </mc:Choice>
        <mc:Fallback xmlns="">
          <p:pic>
            <p:nvPicPr>
              <p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:cNvPr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11067870" y="5313780"/>
                <a:ext cx="278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1">
            <p14:nvContentPartPr>
              <p14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14:cNvPr>
              <p14:cNvContentPartPr/>
              <p14:nvPr/>
            </p14:nvContentPartPr>
            <p14:xfrm>
              <a:off x="11138070" y="6101820"/>
              <a:ext cx="220320" cy="184320"/>
            </p14:xfrm>
          </p:contentPart>
        </mc:Choice>
        <mc:Fallback xmlns="">
          <p:pic>
            <p:nvPicPr>
              <p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:cNvPr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11102070" y="6065820"/>
                <a:ext cx="2919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3">
            <p14:nvContentPartPr>
              <p14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14:cNvPr>
              <p14:cNvContentPartPr/>
              <p14:nvPr/>
            </p14:nvContentPartPr>
            <p14:xfrm>
              <a:off x="10482870" y="1855620"/>
              <a:ext cx="203040" cy="150480"/>
            </p14:xfrm>
          </p:contentPart>
        </mc:Choice>
        <mc:Fallback xmlns="">
          <p:pic>
            <p:nvPicPr>
              <p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10447230" y="1819620"/>
                <a:ext cx="274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5">
            <p14:nvContentPartPr>
              <p14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14:cNvPr>
              <p14:cNvContentPartPr/>
              <p14:nvPr/>
            </p14:nvContentPartPr>
            <p14:xfrm>
              <a:off x="11400150" y="1846620"/>
              <a:ext cx="183240" cy="145800"/>
            </p14:xfrm>
          </p:contentPart>
        </mc:Choice>
        <mc:Fallback xmlns="">
          <p:pic>
            <p:nvPicPr>
              <p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:cNvPr>
              <p:cNvPicPr/>
              <p:nvPr/>
            </p:nvPicPr>
            <p:blipFill>
              <a:blip r:embed="rId826"/>
              <a:stretch>
                <a:fillRect/>
              </a:stretch>
            </p:blipFill>
            <p:spPr>
              <a:xfrm>
                <a:off x="11364510" y="1810620"/>
                <a:ext cx="25488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70" name="Group 11069">
            <a:extLst>
              <a:ext uri="{FF2B5EF4-FFF2-40B4-BE49-F238E27FC236}">
                <a16:creationId xmlns:a16="http://schemas.microsoft.com/office/drawing/2014/main" id="{6EAC231C-8063-CFC8-C410-EAB0B8D6E5A8}"/>
              </a:ext>
            </a:extLst>
          </p:cNvPr>
          <p:cNvGrpSpPr/>
          <p:nvPr/>
        </p:nvGrpSpPr>
        <p:grpSpPr>
          <a:xfrm>
            <a:off x="11457390" y="2363220"/>
            <a:ext cx="577080" cy="173520"/>
            <a:chOff x="11457390" y="2363220"/>
            <a:chExt cx="57708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14:cNvPr>
                <p14:cNvContentPartPr/>
                <p14:nvPr/>
              </p14:nvContentPartPr>
              <p14:xfrm>
                <a:off x="11457390" y="2363220"/>
                <a:ext cx="183960" cy="173520"/>
              </p14:xfrm>
            </p:contentPart>
          </mc:Choice>
          <mc:Fallback xmlns="">
            <p:pic>
              <p:nvPicPr>
                <p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1421390" y="2327580"/>
                  <a:ext cx="255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14:cNvPr>
                <p14:cNvContentPartPr/>
                <p14:nvPr/>
              </p14:nvContentPartPr>
              <p14:xfrm>
                <a:off x="11696790" y="2451060"/>
                <a:ext cx="239400" cy="5400"/>
              </p14:xfrm>
            </p:contentPart>
          </mc:Choice>
          <mc:Fallback xmlns="">
            <p:pic>
              <p:nvPicPr>
                <p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660790" y="2415060"/>
                  <a:ext cx="311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14:cNvPr>
                <p14:cNvContentPartPr/>
                <p14:nvPr/>
              </p14:nvContentPartPr>
              <p14:xfrm>
                <a:off x="11879310" y="2394180"/>
                <a:ext cx="155160" cy="121320"/>
              </p14:xfrm>
            </p:contentPart>
          </mc:Choice>
          <mc:Fallback xmlns="">
            <p:pic>
              <p:nvPicPr>
                <p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1843670" y="2358180"/>
                  <a:ext cx="2268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69" name="Group 11068">
            <a:extLst>
              <a:ext uri="{FF2B5EF4-FFF2-40B4-BE49-F238E27FC236}">
                <a16:creationId xmlns:a16="http://schemas.microsoft.com/office/drawing/2014/main" id="{926492A6-E646-35F1-E4DD-0826A45C114D}"/>
              </a:ext>
            </a:extLst>
          </p:cNvPr>
          <p:cNvGrpSpPr/>
          <p:nvPr/>
        </p:nvGrpSpPr>
        <p:grpSpPr>
          <a:xfrm>
            <a:off x="10167870" y="2307420"/>
            <a:ext cx="281880" cy="167760"/>
            <a:chOff x="10167870" y="2307420"/>
            <a:chExt cx="28188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14:cNvPr>
                <p14:cNvContentPartPr/>
                <p14:nvPr/>
              </p14:nvContentPartPr>
              <p14:xfrm>
                <a:off x="10240950" y="2397780"/>
                <a:ext cx="208800" cy="15840"/>
              </p14:xfrm>
            </p:contentPart>
          </mc:Choice>
          <mc:Fallback xmlns="">
            <p:pic>
              <p:nvPicPr>
                <p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0204950" y="2362140"/>
                  <a:ext cx="280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14:cNvPr>
                <p14:cNvContentPartPr/>
                <p14:nvPr/>
              </p14:nvContentPartPr>
              <p14:xfrm>
                <a:off x="10167870" y="2307420"/>
                <a:ext cx="132120" cy="167760"/>
              </p14:xfrm>
            </p:contentPart>
          </mc:Choice>
          <mc:Fallback xmlns="">
            <p:pic>
              <p:nvPicPr>
                <p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0131870" y="2271420"/>
                  <a:ext cx="2037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73" name="Group 11072">
            <a:extLst>
              <a:ext uri="{FF2B5EF4-FFF2-40B4-BE49-F238E27FC236}">
                <a16:creationId xmlns:a16="http://schemas.microsoft.com/office/drawing/2014/main" id="{0DD4D6C7-9739-10C9-431B-1174C851CA63}"/>
              </a:ext>
            </a:extLst>
          </p:cNvPr>
          <p:cNvGrpSpPr/>
          <p:nvPr/>
        </p:nvGrpSpPr>
        <p:grpSpPr>
          <a:xfrm>
            <a:off x="10175790" y="1327860"/>
            <a:ext cx="306360" cy="171000"/>
            <a:chOff x="10175790" y="1327860"/>
            <a:chExt cx="30636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14:cNvPr>
                <p14:cNvContentPartPr/>
                <p14:nvPr/>
              </p14:nvContentPartPr>
              <p14:xfrm>
                <a:off x="10249950" y="1384380"/>
                <a:ext cx="232200" cy="53280"/>
              </p14:xfrm>
            </p:contentPart>
          </mc:Choice>
          <mc:Fallback xmlns="">
            <p:pic>
              <p:nvPicPr>
                <p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0213950" y="1348380"/>
                  <a:ext cx="30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14:cNvPr>
                <p14:cNvContentPartPr/>
                <p14:nvPr/>
              </p14:nvContentPartPr>
              <p14:xfrm>
                <a:off x="10175790" y="1327860"/>
                <a:ext cx="129240" cy="171000"/>
              </p14:xfrm>
            </p:contentPart>
          </mc:Choice>
          <mc:Fallback xmlns="">
            <p:pic>
              <p:nvPicPr>
                <p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140150" y="1292220"/>
                  <a:ext cx="2008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2" name="Group 11081">
            <a:extLst>
              <a:ext uri="{FF2B5EF4-FFF2-40B4-BE49-F238E27FC236}">
                <a16:creationId xmlns:a16="http://schemas.microsoft.com/office/drawing/2014/main" id="{7AB49EC9-3DCD-0A48-089A-99164982DD50}"/>
              </a:ext>
            </a:extLst>
          </p:cNvPr>
          <p:cNvGrpSpPr/>
          <p:nvPr/>
        </p:nvGrpSpPr>
        <p:grpSpPr>
          <a:xfrm>
            <a:off x="11660790" y="1318860"/>
            <a:ext cx="287640" cy="169920"/>
            <a:chOff x="11660790" y="1318860"/>
            <a:chExt cx="28764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14:cNvPr>
                <p14:cNvContentPartPr/>
                <p14:nvPr/>
              </p14:nvContentPartPr>
              <p14:xfrm>
                <a:off x="11660790" y="1399500"/>
                <a:ext cx="183240" cy="26640"/>
              </p14:xfrm>
            </p:contentPart>
          </mc:Choice>
          <mc:Fallback xmlns="">
            <p:pic>
              <p:nvPicPr>
                <p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1625150" y="1363500"/>
                  <a:ext cx="25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14:cNvPr>
                <p14:cNvContentPartPr/>
                <p14:nvPr/>
              </p14:nvContentPartPr>
              <p14:xfrm>
                <a:off x="11818830" y="1318860"/>
                <a:ext cx="129600" cy="169920"/>
              </p14:xfrm>
            </p:contentPart>
          </mc:Choice>
          <mc:Fallback xmlns="">
            <p:pic>
              <p:nvPicPr>
                <p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1782830" y="1282860"/>
                  <a:ext cx="2012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1" name="Group 11080">
            <a:extLst>
              <a:ext uri="{FF2B5EF4-FFF2-40B4-BE49-F238E27FC236}">
                <a16:creationId xmlns:a16="http://schemas.microsoft.com/office/drawing/2014/main" id="{F5DCDDAF-C3CB-080C-3AC3-3EC70EB85141}"/>
              </a:ext>
            </a:extLst>
          </p:cNvPr>
          <p:cNvGrpSpPr/>
          <p:nvPr/>
        </p:nvGrpSpPr>
        <p:grpSpPr>
          <a:xfrm>
            <a:off x="11705430" y="1798740"/>
            <a:ext cx="308520" cy="161640"/>
            <a:chOff x="11705430" y="1798740"/>
            <a:chExt cx="30852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14:cNvPr>
                <p14:cNvContentPartPr/>
                <p14:nvPr/>
              </p14:nvContentPartPr>
              <p14:xfrm>
                <a:off x="11705430" y="1875780"/>
                <a:ext cx="207000" cy="20160"/>
              </p14:xfrm>
            </p:contentPart>
          </mc:Choice>
          <mc:Fallback xmlns="">
            <p:pic>
              <p:nvPicPr>
                <p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1669790" y="1839780"/>
                  <a:ext cx="278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14:cNvPr>
                <p14:cNvContentPartPr/>
                <p14:nvPr/>
              </p14:nvContentPartPr>
              <p14:xfrm>
                <a:off x="11896950" y="1798740"/>
                <a:ext cx="117000" cy="161640"/>
              </p14:xfrm>
            </p:contentPart>
          </mc:Choice>
          <mc:Fallback xmlns="">
            <p:pic>
              <p:nvPicPr>
                <p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1861310" y="1763100"/>
                  <a:ext cx="1886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0" name="Group 11079">
            <a:extLst>
              <a:ext uri="{FF2B5EF4-FFF2-40B4-BE49-F238E27FC236}">
                <a16:creationId xmlns:a16="http://schemas.microsoft.com/office/drawing/2014/main" id="{2BCD93BF-C573-6D98-7DBA-4FC4723BDE1F}"/>
              </a:ext>
            </a:extLst>
          </p:cNvPr>
          <p:cNvGrpSpPr/>
          <p:nvPr/>
        </p:nvGrpSpPr>
        <p:grpSpPr>
          <a:xfrm>
            <a:off x="10139430" y="1871100"/>
            <a:ext cx="221400" cy="177840"/>
            <a:chOff x="10139430" y="1871100"/>
            <a:chExt cx="2214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14:cNvPr>
                <p14:cNvContentPartPr/>
                <p14:nvPr/>
              </p14:nvContentPartPr>
              <p14:xfrm>
                <a:off x="10215390" y="1936260"/>
                <a:ext cx="145440" cy="16560"/>
              </p14:xfrm>
            </p:contentPart>
          </mc:Choice>
          <mc:Fallback xmlns="">
            <p:pic>
              <p:nvPicPr>
                <p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0179390" y="1900620"/>
                  <a:ext cx="217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14:cNvPr>
                <p14:cNvContentPartPr/>
                <p14:nvPr/>
              </p14:nvContentPartPr>
              <p14:xfrm>
                <a:off x="10139430" y="1871100"/>
                <a:ext cx="131400" cy="177840"/>
              </p14:xfrm>
            </p:contentPart>
          </mc:Choice>
          <mc:Fallback xmlns="">
            <p:pic>
              <p:nvPicPr>
                <p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0103430" y="1835460"/>
                  <a:ext cx="2030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5" name="Group 11084">
            <a:extLst>
              <a:ext uri="{FF2B5EF4-FFF2-40B4-BE49-F238E27FC236}">
                <a16:creationId xmlns:a16="http://schemas.microsoft.com/office/drawing/2014/main" id="{9EB18E8B-1B6F-7132-114F-BD63A4396F5F}"/>
              </a:ext>
            </a:extLst>
          </p:cNvPr>
          <p:cNvGrpSpPr/>
          <p:nvPr/>
        </p:nvGrpSpPr>
        <p:grpSpPr>
          <a:xfrm>
            <a:off x="11085150" y="4616820"/>
            <a:ext cx="163080" cy="163440"/>
            <a:chOff x="11085150" y="4616820"/>
            <a:chExt cx="16308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14:cNvPr>
                <p14:cNvContentPartPr/>
                <p14:nvPr/>
              </p14:nvContentPartPr>
              <p14:xfrm>
                <a:off x="11171190" y="4616820"/>
                <a:ext cx="14040" cy="163440"/>
              </p14:xfrm>
            </p:contentPart>
          </mc:Choice>
          <mc:Fallback xmlns="">
            <p:pic>
              <p:nvPicPr>
                <p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1135190" y="4581180"/>
                  <a:ext cx="85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14:cNvPr>
                <p14:cNvContentPartPr/>
                <p14:nvPr/>
              </p14:nvContentPartPr>
              <p14:xfrm>
                <a:off x="11085150" y="4708980"/>
                <a:ext cx="163080" cy="25560"/>
              </p14:xfrm>
            </p:contentPart>
          </mc:Choice>
          <mc:Fallback xmlns="">
            <p:pic>
              <p:nvPicPr>
                <p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1049150" y="4673340"/>
                  <a:ext cx="2347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8" name="Group 11087">
            <a:extLst>
              <a:ext uri="{FF2B5EF4-FFF2-40B4-BE49-F238E27FC236}">
                <a16:creationId xmlns:a16="http://schemas.microsoft.com/office/drawing/2014/main" id="{360E799D-B9ED-CC7A-1D30-1152F195869E}"/>
              </a:ext>
            </a:extLst>
          </p:cNvPr>
          <p:cNvGrpSpPr/>
          <p:nvPr/>
        </p:nvGrpSpPr>
        <p:grpSpPr>
          <a:xfrm>
            <a:off x="11535870" y="5149620"/>
            <a:ext cx="366480" cy="185400"/>
            <a:chOff x="11535870" y="5149620"/>
            <a:chExt cx="36648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14:cNvPr>
                <p14:cNvContentPartPr/>
                <p14:nvPr/>
              </p14:nvContentPartPr>
              <p14:xfrm>
                <a:off x="11535870" y="5212620"/>
                <a:ext cx="251280" cy="122400"/>
              </p14:xfrm>
            </p:contentPart>
          </mc:Choice>
          <mc:Fallback xmlns="">
            <p:pic>
              <p:nvPicPr>
                <p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1499870" y="5176980"/>
                  <a:ext cx="322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14:cNvPr>
                <p14:cNvContentPartPr/>
                <p14:nvPr/>
              </p14:nvContentPartPr>
              <p14:xfrm>
                <a:off x="11723070" y="5149620"/>
                <a:ext cx="179280" cy="131400"/>
              </p14:xfrm>
            </p:contentPart>
          </mc:Choice>
          <mc:Fallback xmlns="">
            <p:pic>
              <p:nvPicPr>
                <p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1687430" y="5113620"/>
                  <a:ext cx="2509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1" name="Group 11090">
            <a:extLst>
              <a:ext uri="{FF2B5EF4-FFF2-40B4-BE49-F238E27FC236}">
                <a16:creationId xmlns:a16="http://schemas.microsoft.com/office/drawing/2014/main" id="{F41C389A-9705-5026-A516-09C3FE948635}"/>
              </a:ext>
            </a:extLst>
          </p:cNvPr>
          <p:cNvGrpSpPr/>
          <p:nvPr/>
        </p:nvGrpSpPr>
        <p:grpSpPr>
          <a:xfrm>
            <a:off x="11597070" y="5878260"/>
            <a:ext cx="376560" cy="218160"/>
            <a:chOff x="11597070" y="5878260"/>
            <a:chExt cx="3765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14:cNvPr>
                <p14:cNvContentPartPr/>
                <p14:nvPr/>
              </p14:nvContentPartPr>
              <p14:xfrm>
                <a:off x="11597070" y="5950980"/>
                <a:ext cx="285480" cy="145440"/>
              </p14:xfrm>
            </p:contentPart>
          </mc:Choice>
          <mc:Fallback xmlns="">
            <p:pic>
              <p:nvPicPr>
                <p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1561070" y="5915340"/>
                  <a:ext cx="357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14:cNvPr>
                <p14:cNvContentPartPr/>
                <p14:nvPr/>
              </p14:nvContentPartPr>
              <p14:xfrm>
                <a:off x="11804070" y="5878260"/>
                <a:ext cx="169560" cy="167760"/>
              </p14:xfrm>
            </p:contentPart>
          </mc:Choice>
          <mc:Fallback xmlns="">
            <p:pic>
              <p:nvPicPr>
                <p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768070" y="5842620"/>
                  <a:ext cx="2412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4" name="Group 11093">
            <a:extLst>
              <a:ext uri="{FF2B5EF4-FFF2-40B4-BE49-F238E27FC236}">
                <a16:creationId xmlns:a16="http://schemas.microsoft.com/office/drawing/2014/main" id="{530538AC-0DC0-CC78-8E42-C6F235F9379F}"/>
              </a:ext>
            </a:extLst>
          </p:cNvPr>
          <p:cNvGrpSpPr/>
          <p:nvPr/>
        </p:nvGrpSpPr>
        <p:grpSpPr>
          <a:xfrm>
            <a:off x="5594790" y="5588100"/>
            <a:ext cx="4039560" cy="898200"/>
            <a:chOff x="5594790" y="5588100"/>
            <a:chExt cx="4039560" cy="89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14:cNvPr>
                <p14:cNvContentPartPr/>
                <p14:nvPr/>
              </p14:nvContentPartPr>
              <p14:xfrm>
                <a:off x="5594790" y="5588100"/>
                <a:ext cx="3896280" cy="898200"/>
              </p14:xfrm>
            </p:contentPart>
          </mc:Choice>
          <mc:Fallback xmlns="">
            <p:pic>
              <p:nvPicPr>
                <p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5559150" y="5552100"/>
                  <a:ext cx="396792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14:cNvPr>
                <p14:cNvContentPartPr/>
                <p14:nvPr/>
              </p14:nvContentPartPr>
              <p14:xfrm>
                <a:off x="9277230" y="5860620"/>
                <a:ext cx="357120" cy="202680"/>
              </p14:xfrm>
            </p:contentPart>
          </mc:Choice>
          <mc:Fallback xmlns="">
            <p:pic>
              <p:nvPicPr>
                <p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9241590" y="5824980"/>
                  <a:ext cx="42876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7" name="Group 11096">
            <a:extLst>
              <a:ext uri="{FF2B5EF4-FFF2-40B4-BE49-F238E27FC236}">
                <a16:creationId xmlns:a16="http://schemas.microsoft.com/office/drawing/2014/main" id="{7010C953-2793-7FFB-F343-5FAA074ECC1B}"/>
              </a:ext>
            </a:extLst>
          </p:cNvPr>
          <p:cNvGrpSpPr/>
          <p:nvPr/>
        </p:nvGrpSpPr>
        <p:grpSpPr>
          <a:xfrm>
            <a:off x="9052230" y="4675860"/>
            <a:ext cx="597600" cy="352080"/>
            <a:chOff x="9052230" y="4675860"/>
            <a:chExt cx="5976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14:cNvPr>
                <p14:cNvContentPartPr/>
                <p14:nvPr/>
              </p14:nvContentPartPr>
              <p14:xfrm>
                <a:off x="9052230" y="4892940"/>
                <a:ext cx="454320" cy="43920"/>
              </p14:xfrm>
            </p:contentPart>
          </mc:Choice>
          <mc:Fallback xmlns="">
            <p:pic>
              <p:nvPicPr>
                <p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9016230" y="4857300"/>
                  <a:ext cx="525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14:cNvPr>
                <p14:cNvContentPartPr/>
                <p14:nvPr/>
              </p14:nvContentPartPr>
              <p14:xfrm>
                <a:off x="9430950" y="4675860"/>
                <a:ext cx="218880" cy="352080"/>
              </p14:xfrm>
            </p:contentPart>
          </mc:Choice>
          <mc:Fallback xmlns="">
            <p:pic>
              <p:nvPicPr>
                <p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9394950" y="4639860"/>
                  <a:ext cx="29052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3">
            <p14:nvContentPartPr>
              <p14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14:cNvPr>
              <p14:cNvContentPartPr/>
              <p14:nvPr/>
            </p14:nvContentPartPr>
            <p14:xfrm>
              <a:off x="8588190" y="2812140"/>
              <a:ext cx="658800" cy="1046160"/>
            </p14:xfrm>
          </p:contentPart>
        </mc:Choice>
        <mc:Fallback xmlns="">
          <p:pic>
            <p:nvPicPr>
              <p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8552550" y="2776500"/>
                <a:ext cx="73044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5">
            <p14:nvContentPartPr>
              <p14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14:cNvPr>
              <p14:cNvContentPartPr/>
              <p14:nvPr/>
            </p14:nvContentPartPr>
            <p14:xfrm>
              <a:off x="9185430" y="3713940"/>
              <a:ext cx="230040" cy="257760"/>
            </p14:xfrm>
          </p:contentPart>
        </mc:Choice>
        <mc:Fallback xmlns="">
          <p:pic>
            <p:nvPicPr>
              <p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:cNvPr>
              <p:cNvPicPr/>
              <p:nvPr/>
            </p:nvPicPr>
            <p:blipFill>
              <a:blip r:embed="rId876"/>
              <a:stretch>
                <a:fillRect/>
              </a:stretch>
            </p:blipFill>
            <p:spPr>
              <a:xfrm>
                <a:off x="9149430" y="3677940"/>
                <a:ext cx="301680" cy="32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17" name="Group 11116">
            <a:extLst>
              <a:ext uri="{FF2B5EF4-FFF2-40B4-BE49-F238E27FC236}">
                <a16:creationId xmlns:a16="http://schemas.microsoft.com/office/drawing/2014/main" id="{EA009556-2586-25C9-BB31-7646514CB43C}"/>
              </a:ext>
            </a:extLst>
          </p:cNvPr>
          <p:cNvGrpSpPr/>
          <p:nvPr/>
        </p:nvGrpSpPr>
        <p:grpSpPr>
          <a:xfrm>
            <a:off x="11388630" y="1321380"/>
            <a:ext cx="189360" cy="180000"/>
            <a:chOff x="11388630" y="1321380"/>
            <a:chExt cx="1893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14:cNvPr>
                <p14:cNvContentPartPr/>
                <p14:nvPr/>
              </p14:nvContentPartPr>
              <p14:xfrm>
                <a:off x="11388630" y="1349460"/>
                <a:ext cx="118080" cy="88560"/>
              </p14:xfrm>
            </p:contentPart>
          </mc:Choice>
          <mc:Fallback xmlns="">
            <p:pic>
              <p:nvPicPr>
                <p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1352630" y="1313820"/>
                  <a:ext cx="189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14:cNvPr>
                <p14:cNvContentPartPr/>
                <p14:nvPr/>
              </p14:nvContentPartPr>
              <p14:xfrm>
                <a:off x="11447310" y="1481220"/>
                <a:ext cx="16200" cy="2880"/>
              </p14:xfrm>
            </p:contentPart>
          </mc:Choice>
          <mc:Fallback xmlns="">
            <p:pic>
              <p:nvPicPr>
                <p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1411310" y="1445220"/>
                  <a:ext cx="87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14:cNvPr>
                <p14:cNvContentPartPr/>
                <p14:nvPr/>
              </p14:nvContentPartPr>
              <p14:xfrm>
                <a:off x="11527950" y="1321380"/>
                <a:ext cx="22680" cy="54000"/>
              </p14:xfrm>
            </p:contentPart>
          </mc:Choice>
          <mc:Fallback xmlns="">
            <p:pic>
              <p:nvPicPr>
                <p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1491950" y="1285380"/>
                  <a:ext cx="94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14:cNvPr>
                <p14:cNvContentPartPr/>
                <p14:nvPr/>
              </p14:nvContentPartPr>
              <p14:xfrm>
                <a:off x="11433270" y="1411020"/>
                <a:ext cx="144720" cy="43200"/>
              </p14:xfrm>
            </p:contentPart>
          </mc:Choice>
          <mc:Fallback xmlns="">
            <p:pic>
              <p:nvPicPr>
                <p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1397270" y="1375020"/>
                  <a:ext cx="216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14:cNvPr>
                <p14:cNvContentPartPr/>
                <p14:nvPr/>
              </p14:nvContentPartPr>
              <p14:xfrm>
                <a:off x="11550270" y="1368180"/>
                <a:ext cx="26640" cy="22680"/>
              </p14:xfrm>
            </p:contentPart>
          </mc:Choice>
          <mc:Fallback xmlns="">
            <p:pic>
              <p:nvPicPr>
                <p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1514270" y="1332180"/>
                  <a:ext cx="98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14:cNvPr>
                <p14:cNvContentPartPr/>
                <p14:nvPr/>
              </p14:nvContentPartPr>
              <p14:xfrm>
                <a:off x="11540550" y="1366740"/>
                <a:ext cx="7560" cy="41400"/>
              </p14:xfrm>
            </p:contentPart>
          </mc:Choice>
          <mc:Fallback xmlns="">
            <p:pic>
              <p:nvPicPr>
                <p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1504910" y="1330740"/>
                  <a:ext cx="79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14:cNvPr>
                <p14:cNvContentPartPr/>
                <p14:nvPr/>
              </p14:nvContentPartPr>
              <p14:xfrm>
                <a:off x="11523990" y="1426860"/>
                <a:ext cx="38880" cy="74520"/>
              </p14:xfrm>
            </p:contentPart>
          </mc:Choice>
          <mc:Fallback xmlns="">
            <p:pic>
              <p:nvPicPr>
                <p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1488350" y="1390860"/>
                  <a:ext cx="1105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16" name="Group 11115">
            <a:extLst>
              <a:ext uri="{FF2B5EF4-FFF2-40B4-BE49-F238E27FC236}">
                <a16:creationId xmlns:a16="http://schemas.microsoft.com/office/drawing/2014/main" id="{3E96A0DA-D319-06A3-9C32-D5143182EF4E}"/>
              </a:ext>
            </a:extLst>
          </p:cNvPr>
          <p:cNvGrpSpPr/>
          <p:nvPr/>
        </p:nvGrpSpPr>
        <p:grpSpPr>
          <a:xfrm>
            <a:off x="11428230" y="1808100"/>
            <a:ext cx="201600" cy="227160"/>
            <a:chOff x="11428230" y="1808100"/>
            <a:chExt cx="20160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14:cNvPr>
                <p14:cNvContentPartPr/>
                <p14:nvPr/>
              </p14:nvContentPartPr>
              <p14:xfrm>
                <a:off x="11459910" y="1853820"/>
                <a:ext cx="20880" cy="57960"/>
              </p14:xfrm>
            </p:contentPart>
          </mc:Choice>
          <mc:Fallback xmlns="">
            <p:pic>
              <p:nvPicPr>
                <p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1424270" y="1818180"/>
                  <a:ext cx="92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14:cNvPr>
                <p14:cNvContentPartPr/>
                <p14:nvPr/>
              </p14:nvContentPartPr>
              <p14:xfrm>
                <a:off x="11440110" y="1841580"/>
                <a:ext cx="45720" cy="68040"/>
              </p14:xfrm>
            </p:contentPart>
          </mc:Choice>
          <mc:Fallback xmlns="">
            <p:pic>
              <p:nvPicPr>
                <p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1404470" y="1805940"/>
                  <a:ext cx="117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14:cNvPr>
                <p14:cNvContentPartPr/>
                <p14:nvPr/>
              </p14:nvContentPartPr>
              <p14:xfrm>
                <a:off x="11428230" y="1936260"/>
                <a:ext cx="38880" cy="42480"/>
              </p14:xfrm>
            </p:contentPart>
          </mc:Choice>
          <mc:Fallback xmlns="">
            <p:pic>
              <p:nvPicPr>
                <p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1392230" y="1900620"/>
                  <a:ext cx="110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14:cNvPr>
                <p14:cNvContentPartPr/>
                <p14:nvPr/>
              </p14:nvContentPartPr>
              <p14:xfrm>
                <a:off x="11551350" y="1808100"/>
                <a:ext cx="29160" cy="127440"/>
              </p14:xfrm>
            </p:contentPart>
          </mc:Choice>
          <mc:Fallback xmlns="">
            <p:pic>
              <p:nvPicPr>
                <p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1515710" y="1772460"/>
                  <a:ext cx="100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14:cNvPr>
                <p14:cNvContentPartPr/>
                <p14:nvPr/>
              </p14:nvContentPartPr>
              <p14:xfrm>
                <a:off x="11535510" y="1866780"/>
                <a:ext cx="48240" cy="168480"/>
              </p14:xfrm>
            </p:contentPart>
          </mc:Choice>
          <mc:Fallback xmlns="">
            <p:pic>
              <p:nvPicPr>
                <p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1499870" y="1830780"/>
                  <a:ext cx="119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14:cNvPr>
                <p14:cNvContentPartPr/>
                <p14:nvPr/>
              </p14:nvContentPartPr>
              <p14:xfrm>
                <a:off x="11491950" y="1962540"/>
                <a:ext cx="137880" cy="18720"/>
              </p14:xfrm>
            </p:contentPart>
          </mc:Choice>
          <mc:Fallback xmlns="">
            <p:pic>
              <p:nvPicPr>
                <p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1456310" y="1926900"/>
                  <a:ext cx="209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14:cNvPr>
                <p14:cNvContentPartPr/>
                <p14:nvPr/>
              </p14:nvContentPartPr>
              <p14:xfrm>
                <a:off x="11452350" y="1880820"/>
                <a:ext cx="64440" cy="131400"/>
              </p14:xfrm>
            </p:contentPart>
          </mc:Choice>
          <mc:Fallback xmlns="">
            <p:pic>
              <p:nvPicPr>
                <p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1416710" y="1844820"/>
                  <a:ext cx="1360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25" name="Group 11124">
            <a:extLst>
              <a:ext uri="{FF2B5EF4-FFF2-40B4-BE49-F238E27FC236}">
                <a16:creationId xmlns:a16="http://schemas.microsoft.com/office/drawing/2014/main" id="{6DD0C637-50FE-4EDE-F72D-7767F154F1D0}"/>
              </a:ext>
            </a:extLst>
          </p:cNvPr>
          <p:cNvGrpSpPr/>
          <p:nvPr/>
        </p:nvGrpSpPr>
        <p:grpSpPr>
          <a:xfrm>
            <a:off x="10488270" y="1837260"/>
            <a:ext cx="192600" cy="170280"/>
            <a:chOff x="10488270" y="1837260"/>
            <a:chExt cx="19260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14:cNvPr>
                <p14:cNvContentPartPr/>
                <p14:nvPr/>
              </p14:nvContentPartPr>
              <p14:xfrm>
                <a:off x="10488270" y="1922940"/>
                <a:ext cx="13680" cy="61560"/>
              </p14:xfrm>
            </p:contentPart>
          </mc:Choice>
          <mc:Fallback xmlns="">
            <p:pic>
              <p:nvPicPr>
                <p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0452630" y="1886940"/>
                  <a:ext cx="85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14:cNvPr>
                <p14:cNvContentPartPr/>
                <p14:nvPr/>
              </p14:nvContentPartPr>
              <p14:xfrm>
                <a:off x="10490070" y="1893060"/>
                <a:ext cx="105120" cy="63720"/>
              </p14:xfrm>
            </p:contentPart>
          </mc:Choice>
          <mc:Fallback xmlns="">
            <p:pic>
              <p:nvPicPr>
                <p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0454430" y="1857060"/>
                  <a:ext cx="17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14:cNvPr>
                <p14:cNvContentPartPr/>
                <p14:nvPr/>
              </p14:nvContentPartPr>
              <p14:xfrm>
                <a:off x="10572150" y="1930140"/>
                <a:ext cx="95760" cy="32400"/>
              </p14:xfrm>
            </p:contentPart>
          </mc:Choice>
          <mc:Fallback xmlns="">
            <p:pic>
              <p:nvPicPr>
                <p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0536150" y="1894140"/>
                  <a:ext cx="167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14:cNvPr>
                <p14:cNvContentPartPr/>
                <p14:nvPr/>
              </p14:nvContentPartPr>
              <p14:xfrm>
                <a:off x="10555590" y="1853820"/>
                <a:ext cx="21600" cy="26640"/>
              </p14:xfrm>
            </p:contentPart>
          </mc:Choice>
          <mc:Fallback xmlns="">
            <p:pic>
              <p:nvPicPr>
                <p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0519590" y="1818180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14:cNvPr>
                <p14:cNvContentPartPr/>
                <p14:nvPr/>
              </p14:nvContentPartPr>
              <p14:xfrm>
                <a:off x="10596270" y="1837260"/>
                <a:ext cx="67320" cy="85320"/>
              </p14:xfrm>
            </p:contentPart>
          </mc:Choice>
          <mc:Fallback xmlns="">
            <p:pic>
              <p:nvPicPr>
                <p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0560630" y="1801620"/>
                  <a:ext cx="13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14:cNvPr>
                <p14:cNvContentPartPr/>
                <p14:nvPr/>
              </p14:nvContentPartPr>
              <p14:xfrm>
                <a:off x="10508070" y="1979820"/>
                <a:ext cx="63720" cy="27720"/>
              </p14:xfrm>
            </p:contentPart>
          </mc:Choice>
          <mc:Fallback xmlns="">
            <p:pic>
              <p:nvPicPr>
                <p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0472430" y="1944180"/>
                  <a:ext cx="135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14:cNvPr>
                <p14:cNvContentPartPr/>
                <p14:nvPr/>
              </p14:nvContentPartPr>
              <p14:xfrm>
                <a:off x="10604550" y="1952460"/>
                <a:ext cx="76320" cy="42480"/>
              </p14:xfrm>
            </p:contentPart>
          </mc:Choice>
          <mc:Fallback xmlns="">
            <p:pic>
              <p:nvPicPr>
                <p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0568910" y="1916460"/>
                  <a:ext cx="1479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33" name="Group 11132">
            <a:extLst>
              <a:ext uri="{FF2B5EF4-FFF2-40B4-BE49-F238E27FC236}">
                <a16:creationId xmlns:a16="http://schemas.microsoft.com/office/drawing/2014/main" id="{72559A23-9506-FD4A-C874-3B8D9E373B74}"/>
              </a:ext>
            </a:extLst>
          </p:cNvPr>
          <p:cNvGrpSpPr/>
          <p:nvPr/>
        </p:nvGrpSpPr>
        <p:grpSpPr>
          <a:xfrm>
            <a:off x="11587350" y="3819060"/>
            <a:ext cx="173880" cy="259200"/>
            <a:chOff x="11587350" y="3819060"/>
            <a:chExt cx="1738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14:cNvPr>
                <p14:cNvContentPartPr/>
                <p14:nvPr/>
              </p14:nvContentPartPr>
              <p14:xfrm>
                <a:off x="11635230" y="3827340"/>
                <a:ext cx="48600" cy="69840"/>
              </p14:xfrm>
            </p:contentPart>
          </mc:Choice>
          <mc:Fallback xmlns="">
            <p:pic>
              <p:nvPicPr>
                <p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1599590" y="3791700"/>
                  <a:ext cx="120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14:cNvPr>
                <p14:cNvContentPartPr/>
                <p14:nvPr/>
              </p14:nvContentPartPr>
              <p14:xfrm>
                <a:off x="11588430" y="3841380"/>
                <a:ext cx="63720" cy="95040"/>
              </p14:xfrm>
            </p:contentPart>
          </mc:Choice>
          <mc:Fallback xmlns="">
            <p:pic>
              <p:nvPicPr>
                <p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1552790" y="3805740"/>
                  <a:ext cx="135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14:cNvPr>
                <p14:cNvContentPartPr/>
                <p14:nvPr/>
              </p14:nvContentPartPr>
              <p14:xfrm>
                <a:off x="11587350" y="3987900"/>
                <a:ext cx="69480" cy="56520"/>
              </p14:xfrm>
            </p:contentPart>
          </mc:Choice>
          <mc:Fallback xmlns="">
            <p:pic>
              <p:nvPicPr>
                <p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1551350" y="3951900"/>
                  <a:ext cx="141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14:cNvPr>
                <p14:cNvContentPartPr/>
                <p14:nvPr/>
              </p14:nvContentPartPr>
              <p14:xfrm>
                <a:off x="11649630" y="3819060"/>
                <a:ext cx="93600" cy="181080"/>
              </p14:xfrm>
            </p:contentPart>
          </mc:Choice>
          <mc:Fallback xmlns="">
            <p:pic>
              <p:nvPicPr>
                <p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1613630" y="3783420"/>
                  <a:ext cx="165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14:cNvPr>
                <p14:cNvContentPartPr/>
                <p14:nvPr/>
              </p14:nvContentPartPr>
              <p14:xfrm>
                <a:off x="11736750" y="3820860"/>
                <a:ext cx="24480" cy="66960"/>
              </p14:xfrm>
            </p:contentPart>
          </mc:Choice>
          <mc:Fallback xmlns="">
            <p:pic>
              <p:nvPicPr>
                <p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1701110" y="3785220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14:cNvPr>
                <p14:cNvContentPartPr/>
                <p14:nvPr/>
              </p14:nvContentPartPr>
              <p14:xfrm>
                <a:off x="11664750" y="3930300"/>
                <a:ext cx="59040" cy="141120"/>
              </p14:xfrm>
            </p:contentPart>
          </mc:Choice>
          <mc:Fallback xmlns="">
            <p:pic>
              <p:nvPicPr>
                <p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1628750" y="3894660"/>
                  <a:ext cx="130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14:cNvPr>
                <p14:cNvContentPartPr/>
                <p14:nvPr/>
              </p14:nvContentPartPr>
              <p14:xfrm>
                <a:off x="11657550" y="4058820"/>
                <a:ext cx="73800" cy="19440"/>
              </p14:xfrm>
            </p:contentPart>
          </mc:Choice>
          <mc:Fallback xmlns="">
            <p:pic>
              <p:nvPicPr>
                <p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1621910" y="4023180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0" name="Group 11139">
            <a:extLst>
              <a:ext uri="{FF2B5EF4-FFF2-40B4-BE49-F238E27FC236}">
                <a16:creationId xmlns:a16="http://schemas.microsoft.com/office/drawing/2014/main" id="{DAE78185-837E-9AAA-766D-55B5A45A44AC}"/>
              </a:ext>
            </a:extLst>
          </p:cNvPr>
          <p:cNvGrpSpPr/>
          <p:nvPr/>
        </p:nvGrpSpPr>
        <p:grpSpPr>
          <a:xfrm>
            <a:off x="11571870" y="4553100"/>
            <a:ext cx="224640" cy="268200"/>
            <a:chOff x="11571870" y="4553100"/>
            <a:chExt cx="2246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14:cNvPr>
                <p14:cNvContentPartPr/>
                <p14:nvPr/>
              </p14:nvContentPartPr>
              <p14:xfrm>
                <a:off x="11571870" y="4570740"/>
                <a:ext cx="130320" cy="133920"/>
              </p14:xfrm>
            </p:contentPart>
          </mc:Choice>
          <mc:Fallback xmlns="">
            <p:pic>
              <p:nvPicPr>
                <p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11536230" y="4535100"/>
                  <a:ext cx="201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14:cNvPr>
                <p14:cNvContentPartPr/>
                <p14:nvPr/>
              </p14:nvContentPartPr>
              <p14:xfrm>
                <a:off x="11594190" y="4661820"/>
                <a:ext cx="33120" cy="86760"/>
              </p14:xfrm>
            </p:contentPart>
          </mc:Choice>
          <mc:Fallback xmlns="">
            <p:pic>
              <p:nvPicPr>
                <p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11558550" y="4625820"/>
                  <a:ext cx="104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14:cNvPr>
                <p14:cNvContentPartPr/>
                <p14:nvPr/>
              </p14:nvContentPartPr>
              <p14:xfrm>
                <a:off x="11686350" y="4566420"/>
                <a:ext cx="96840" cy="192960"/>
              </p14:xfrm>
            </p:contentPart>
          </mc:Choice>
          <mc:Fallback xmlns="">
            <p:pic>
              <p:nvPicPr>
                <p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11650710" y="4530780"/>
                  <a:ext cx="168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14:cNvPr>
                <p14:cNvContentPartPr/>
                <p14:nvPr/>
              </p14:nvContentPartPr>
              <p14:xfrm>
                <a:off x="11731710" y="4553100"/>
                <a:ext cx="64800" cy="119160"/>
              </p14:xfrm>
            </p:contentPart>
          </mc:Choice>
          <mc:Fallback xmlns="">
            <p:pic>
              <p:nvPicPr>
                <p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11696070" y="4517100"/>
                  <a:ext cx="136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14:cNvPr>
                <p14:cNvContentPartPr/>
                <p14:nvPr/>
              </p14:nvContentPartPr>
              <p14:xfrm>
                <a:off x="11658630" y="4637340"/>
                <a:ext cx="123480" cy="129600"/>
              </p14:xfrm>
            </p:contentPart>
          </mc:Choice>
          <mc:Fallback xmlns="">
            <p:pic>
              <p:nvPicPr>
                <p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1622990" y="4601340"/>
                  <a:ext cx="195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14:cNvPr>
                <p14:cNvContentPartPr/>
                <p14:nvPr/>
              </p14:nvContentPartPr>
              <p14:xfrm>
                <a:off x="11763750" y="4820940"/>
                <a:ext cx="7920" cy="360"/>
              </p14:xfrm>
            </p:contentPart>
          </mc:Choice>
          <mc:Fallback xmlns="">
            <p:pic>
              <p:nvPicPr>
                <p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11728110" y="4784940"/>
                  <a:ext cx="795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7" name="Group 11146">
            <a:extLst>
              <a:ext uri="{FF2B5EF4-FFF2-40B4-BE49-F238E27FC236}">
                <a16:creationId xmlns:a16="http://schemas.microsoft.com/office/drawing/2014/main" id="{A12F7B82-E105-8ACF-2AF5-D72A4CA0EE31}"/>
              </a:ext>
            </a:extLst>
          </p:cNvPr>
          <p:cNvGrpSpPr/>
          <p:nvPr/>
        </p:nvGrpSpPr>
        <p:grpSpPr>
          <a:xfrm>
            <a:off x="10535430" y="4569660"/>
            <a:ext cx="277560" cy="260640"/>
            <a:chOff x="10535430" y="4569660"/>
            <a:chExt cx="2775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14:cNvPr>
                <p14:cNvContentPartPr/>
                <p14:nvPr/>
              </p14:nvContentPartPr>
              <p14:xfrm>
                <a:off x="10535430" y="4620780"/>
                <a:ext cx="97560" cy="126360"/>
              </p14:xfrm>
            </p:contentPart>
          </mc:Choice>
          <mc:Fallback xmlns="">
            <p:pic>
              <p:nvPicPr>
                <p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0499790" y="4584780"/>
                  <a:ext cx="169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14:cNvPr>
                <p14:cNvContentPartPr/>
                <p14:nvPr/>
              </p14:nvContentPartPr>
              <p14:xfrm>
                <a:off x="10555950" y="4806900"/>
                <a:ext cx="77760" cy="23400"/>
              </p14:xfrm>
            </p:contentPart>
          </mc:Choice>
          <mc:Fallback xmlns="">
            <p:pic>
              <p:nvPicPr>
                <p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0520310" y="4770900"/>
                  <a:ext cx="149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14:cNvPr>
                <p14:cNvContentPartPr/>
                <p14:nvPr/>
              </p14:nvContentPartPr>
              <p14:xfrm>
                <a:off x="10604550" y="4794660"/>
                <a:ext cx="95040" cy="30960"/>
              </p14:xfrm>
            </p:contentPart>
          </mc:Choice>
          <mc:Fallback xmlns="">
            <p:pic>
              <p:nvPicPr>
                <p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0568910" y="4758660"/>
                  <a:ext cx="166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14:cNvPr>
                <p14:cNvContentPartPr/>
                <p14:nvPr/>
              </p14:nvContentPartPr>
              <p14:xfrm>
                <a:off x="10675110" y="4569660"/>
                <a:ext cx="82080" cy="148680"/>
              </p14:xfrm>
            </p:contentPart>
          </mc:Choice>
          <mc:Fallback xmlns="">
            <p:pic>
              <p:nvPicPr>
                <p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10639110" y="4533660"/>
                  <a:ext cx="153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14:cNvPr>
                <p14:cNvContentPartPr/>
                <p14:nvPr/>
              </p14:nvContentPartPr>
              <p14:xfrm>
                <a:off x="10609230" y="4675860"/>
                <a:ext cx="79920" cy="106920"/>
              </p14:xfrm>
            </p:contentPart>
          </mc:Choice>
          <mc:Fallback xmlns="">
            <p:pic>
              <p:nvPicPr>
                <p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0573590" y="4639860"/>
                  <a:ext cx="151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14:cNvPr>
                <p14:cNvContentPartPr/>
                <p14:nvPr/>
              </p14:nvContentPartPr>
              <p14:xfrm>
                <a:off x="10713270" y="4755060"/>
                <a:ext cx="99720" cy="66600"/>
              </p14:xfrm>
            </p:contentPart>
          </mc:Choice>
          <mc:Fallback xmlns="">
            <p:pic>
              <p:nvPicPr>
                <p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0677270" y="4719060"/>
                  <a:ext cx="1713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53" name="Group 11152">
            <a:extLst>
              <a:ext uri="{FF2B5EF4-FFF2-40B4-BE49-F238E27FC236}">
                <a16:creationId xmlns:a16="http://schemas.microsoft.com/office/drawing/2014/main" id="{CD2B2B67-F0F4-B7BA-B258-85BDA13D31D9}"/>
              </a:ext>
            </a:extLst>
          </p:cNvPr>
          <p:cNvGrpSpPr/>
          <p:nvPr/>
        </p:nvGrpSpPr>
        <p:grpSpPr>
          <a:xfrm>
            <a:off x="11115390" y="6021180"/>
            <a:ext cx="232560" cy="257040"/>
            <a:chOff x="11115390" y="6021180"/>
            <a:chExt cx="2325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14:cNvPr>
                <p14:cNvContentPartPr/>
                <p14:nvPr/>
              </p14:nvContentPartPr>
              <p14:xfrm>
                <a:off x="11142030" y="6046020"/>
                <a:ext cx="83520" cy="152280"/>
              </p14:xfrm>
            </p:contentPart>
          </mc:Choice>
          <mc:Fallback xmlns="">
            <p:pic>
              <p:nvPicPr>
                <p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1106030" y="6010020"/>
                  <a:ext cx="155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14:cNvPr>
                <p14:cNvContentPartPr/>
                <p14:nvPr/>
              </p14:nvContentPartPr>
              <p14:xfrm>
                <a:off x="11115390" y="6188220"/>
                <a:ext cx="52200" cy="85320"/>
              </p14:xfrm>
            </p:contentPart>
          </mc:Choice>
          <mc:Fallback xmlns="">
            <p:pic>
              <p:nvPicPr>
                <p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1079750" y="6152580"/>
                  <a:ext cx="12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14:cNvPr>
                <p14:cNvContentPartPr/>
                <p14:nvPr/>
              </p14:nvContentPartPr>
              <p14:xfrm>
                <a:off x="11221950" y="6021180"/>
                <a:ext cx="126000" cy="252000"/>
              </p14:xfrm>
            </p:contentPart>
          </mc:Choice>
          <mc:Fallback xmlns="">
            <p:pic>
              <p:nvPicPr>
                <p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1185950" y="5985180"/>
                  <a:ext cx="197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14:cNvPr>
                <p14:cNvContentPartPr/>
                <p14:nvPr/>
              </p14:nvContentPartPr>
              <p14:xfrm>
                <a:off x="11181270" y="6110460"/>
                <a:ext cx="53280" cy="109440"/>
              </p14:xfrm>
            </p:contentPart>
          </mc:Choice>
          <mc:Fallback xmlns="">
            <p:pic>
              <p:nvPicPr>
                <p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11145630" y="6074460"/>
                  <a:ext cx="124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14:cNvPr>
                <p14:cNvContentPartPr/>
                <p14:nvPr/>
              </p14:nvContentPartPr>
              <p14:xfrm>
                <a:off x="11142390" y="6245820"/>
                <a:ext cx="27360" cy="32400"/>
              </p14:xfrm>
            </p:contentPart>
          </mc:Choice>
          <mc:Fallback xmlns="">
            <p:pic>
              <p:nvPicPr>
                <p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1106390" y="6210180"/>
                  <a:ext cx="9900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154" name="TextBox 11153">
            <a:extLst>
              <a:ext uri="{FF2B5EF4-FFF2-40B4-BE49-F238E27FC236}">
                <a16:creationId xmlns:a16="http://schemas.microsoft.com/office/drawing/2014/main" id="{8BFFBA18-BCFC-280B-CC28-1586AD485A05}"/>
              </a:ext>
            </a:extLst>
          </p:cNvPr>
          <p:cNvSpPr txBox="1"/>
          <p:nvPr/>
        </p:nvSpPr>
        <p:spPr>
          <a:xfrm>
            <a:off x="2732200" y="3317836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First SN</a:t>
            </a:r>
          </a:p>
        </p:txBody>
      </p:sp>
      <p:sp>
        <p:nvSpPr>
          <p:cNvPr id="11155" name="TextBox 11154">
            <a:extLst>
              <a:ext uri="{FF2B5EF4-FFF2-40B4-BE49-F238E27FC236}">
                <a16:creationId xmlns:a16="http://schemas.microsoft.com/office/drawing/2014/main" id="{887D135C-94D9-EB4F-79CC-AE443D52B8E5}"/>
              </a:ext>
            </a:extLst>
          </p:cNvPr>
          <p:cNvSpPr txBox="1"/>
          <p:nvPr/>
        </p:nvSpPr>
        <p:spPr>
          <a:xfrm>
            <a:off x="4928919" y="4747679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Second SN</a:t>
            </a:r>
          </a:p>
        </p:txBody>
      </p:sp>
      <p:sp>
        <p:nvSpPr>
          <p:cNvPr id="11156" name="TextBox 11155">
            <a:extLst>
              <a:ext uri="{FF2B5EF4-FFF2-40B4-BE49-F238E27FC236}">
                <a16:creationId xmlns:a16="http://schemas.microsoft.com/office/drawing/2014/main" id="{F9C9BC9F-3557-F397-9C0A-A6D14613F3C0}"/>
              </a:ext>
            </a:extLst>
          </p:cNvPr>
          <p:cNvSpPr txBox="1"/>
          <p:nvPr/>
        </p:nvSpPr>
        <p:spPr>
          <a:xfrm>
            <a:off x="6597978" y="973188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Mass Transfer</a:t>
            </a:r>
          </a:p>
        </p:txBody>
      </p:sp>
      <p:sp>
        <p:nvSpPr>
          <p:cNvPr id="11157" name="TextBox 11156">
            <a:extLst>
              <a:ext uri="{FF2B5EF4-FFF2-40B4-BE49-F238E27FC236}">
                <a16:creationId xmlns:a16="http://schemas.microsoft.com/office/drawing/2014/main" id="{AC7317BF-4DDF-CCDC-E48F-5D0F2304BD56}"/>
              </a:ext>
            </a:extLst>
          </p:cNvPr>
          <p:cNvSpPr txBox="1"/>
          <p:nvPr/>
        </p:nvSpPr>
        <p:spPr>
          <a:xfrm>
            <a:off x="7833594" y="3582779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Stellar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Merger</a:t>
            </a:r>
          </a:p>
        </p:txBody>
      </p:sp>
      <p:sp>
        <p:nvSpPr>
          <p:cNvPr id="11158" name="TextBox 11157">
            <a:extLst>
              <a:ext uri="{FF2B5EF4-FFF2-40B4-BE49-F238E27FC236}">
                <a16:creationId xmlns:a16="http://schemas.microsoft.com/office/drawing/2014/main" id="{E141E011-047C-B437-A9B3-14BB781BEBFF}"/>
              </a:ext>
            </a:extLst>
          </p:cNvPr>
          <p:cNvSpPr txBox="1"/>
          <p:nvPr/>
        </p:nvSpPr>
        <p:spPr>
          <a:xfrm>
            <a:off x="9617968" y="3936375"/>
            <a:ext cx="13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Final Product</a:t>
            </a:r>
          </a:p>
        </p:txBody>
      </p:sp>
      <p:grpSp>
        <p:nvGrpSpPr>
          <p:cNvPr id="11161" name="Group 11160">
            <a:extLst>
              <a:ext uri="{FF2B5EF4-FFF2-40B4-BE49-F238E27FC236}">
                <a16:creationId xmlns:a16="http://schemas.microsoft.com/office/drawing/2014/main" id="{9EF27CC7-5016-7E8D-C4ED-8CB9683CCC34}"/>
              </a:ext>
            </a:extLst>
          </p:cNvPr>
          <p:cNvGrpSpPr/>
          <p:nvPr/>
        </p:nvGrpSpPr>
        <p:grpSpPr>
          <a:xfrm>
            <a:off x="5394270" y="2578095"/>
            <a:ext cx="1443240" cy="946125"/>
            <a:chOff x="5394270" y="2578095"/>
            <a:chExt cx="1443240" cy="9461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14:cNvPr>
                <p14:cNvContentPartPr/>
                <p14:nvPr/>
              </p14:nvContentPartPr>
              <p14:xfrm>
                <a:off x="5736270" y="3383820"/>
                <a:ext cx="2160" cy="4320"/>
              </p14:xfrm>
            </p:contentPart>
          </mc:Choice>
          <mc:Fallback xmlns="">
            <p:pic>
              <p:nvPicPr>
                <p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5700270" y="3347820"/>
                  <a:ext cx="73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14:cNvPr>
                <p14:cNvContentPartPr/>
                <p14:nvPr/>
              </p14:nvContentPartPr>
              <p14:xfrm>
                <a:off x="5651310" y="2850660"/>
                <a:ext cx="1186200" cy="607320"/>
              </p14:xfrm>
            </p:contentPart>
          </mc:Choice>
          <mc:Fallback xmlns="">
            <p:pic>
              <p:nvPicPr>
                <p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5615310" y="2814660"/>
                  <a:ext cx="125784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14:cNvPr>
                <p14:cNvContentPartPr/>
                <p14:nvPr/>
              </p14:nvContentPartPr>
              <p14:xfrm>
                <a:off x="5541870" y="3348180"/>
                <a:ext cx="277560" cy="176040"/>
              </p14:xfrm>
            </p:contentPart>
          </mc:Choice>
          <mc:Fallback xmlns="">
            <p:pic>
              <p:nvPicPr>
                <p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5505870" y="3312180"/>
                  <a:ext cx="349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11159" name="Ink 11158">
                  <a:extLst>
                    <a:ext uri="{FF2B5EF4-FFF2-40B4-BE49-F238E27FC236}">
                      <a16:creationId xmlns:a16="http://schemas.microsoft.com/office/drawing/2014/main" id="{2976E42C-0024-3777-366B-1DB50F5DDC6F}"/>
                    </a:ext>
                  </a:extLst>
                </p14:cNvPr>
                <p14:cNvContentPartPr/>
                <p14:nvPr/>
              </p14:nvContentPartPr>
              <p14:xfrm>
                <a:off x="5394270" y="2681775"/>
                <a:ext cx="1148760" cy="603720"/>
              </p14:xfrm>
            </p:contentPart>
          </mc:Choice>
          <mc:Fallback xmlns="">
            <p:pic>
              <p:nvPicPr>
                <p:cNvPr id="11159" name="Ink 11158">
                  <a:extLst>
                    <a:ext uri="{FF2B5EF4-FFF2-40B4-BE49-F238E27FC236}">
                      <a16:creationId xmlns:a16="http://schemas.microsoft.com/office/drawing/2014/main" id="{2976E42C-0024-3777-366B-1DB50F5DDC6F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5358270" y="2645775"/>
                  <a:ext cx="12204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11160" name="Ink 11159">
                  <a:extLst>
                    <a:ext uri="{FF2B5EF4-FFF2-40B4-BE49-F238E27FC236}">
                      <a16:creationId xmlns:a16="http://schemas.microsoft.com/office/drawing/2014/main" id="{FCD886B4-25F5-53D0-04B0-8183D481364C}"/>
                    </a:ext>
                  </a:extLst>
                </p14:cNvPr>
                <p14:cNvContentPartPr/>
                <p14:nvPr/>
              </p14:nvContentPartPr>
              <p14:xfrm>
                <a:off x="6358350" y="2578095"/>
                <a:ext cx="302400" cy="222120"/>
              </p14:xfrm>
            </p:contentPart>
          </mc:Choice>
          <mc:Fallback xmlns="">
            <p:pic>
              <p:nvPicPr>
                <p:cNvPr id="11160" name="Ink 11159">
                  <a:extLst>
                    <a:ext uri="{FF2B5EF4-FFF2-40B4-BE49-F238E27FC236}">
                      <a16:creationId xmlns:a16="http://schemas.microsoft.com/office/drawing/2014/main" id="{FCD886B4-25F5-53D0-04B0-8183D481364C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6322350" y="2542455"/>
                  <a:ext cx="37404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5448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BF554-DB8C-CB53-BAFD-33A8E56D8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FC46-9907-5783-63F7-34DAE3F6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FB2A4-3A08-70F1-9610-CAE443BF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6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955968-A045-4795-5992-4549D88B6BD0}"/>
                  </a:ext>
                </a:extLst>
              </p14:cNvPr>
              <p14:cNvContentPartPr/>
              <p14:nvPr/>
            </p14:nvContentPartPr>
            <p14:xfrm>
              <a:off x="1901940" y="3013800"/>
              <a:ext cx="426600" cy="45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955968-A045-4795-5992-4549D88B6B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8940" y="2950800"/>
                <a:ext cx="5522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09B865-AC1B-E0CE-39C6-F62DD6EBEB50}"/>
                  </a:ext>
                </a:extLst>
              </p14:cNvPr>
              <p14:cNvContentPartPr/>
              <p14:nvPr/>
            </p14:nvContentPartPr>
            <p14:xfrm>
              <a:off x="852540" y="1878720"/>
              <a:ext cx="632520" cy="46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09B865-AC1B-E0CE-39C6-F62DD6EBE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560" y="1842720"/>
                <a:ext cx="704119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CA50D04-BE85-7308-77F5-3EA5884DCB8F}"/>
                  </a:ext>
                </a:extLst>
              </p14:cNvPr>
              <p14:cNvContentPartPr/>
              <p14:nvPr/>
            </p14:nvContentPartPr>
            <p14:xfrm>
              <a:off x="6433260" y="3350400"/>
              <a:ext cx="279000" cy="255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CA50D04-BE85-7308-77F5-3EA5884DCB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0260" y="3287400"/>
                <a:ext cx="4046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FB0A452-1547-EE91-C51C-2B01B192E02B}"/>
              </a:ext>
            </a:extLst>
          </p:cNvPr>
          <p:cNvGrpSpPr/>
          <p:nvPr/>
        </p:nvGrpSpPr>
        <p:grpSpPr>
          <a:xfrm>
            <a:off x="5533980" y="1153680"/>
            <a:ext cx="5216760" cy="5709240"/>
            <a:chOff x="5533980" y="1153680"/>
            <a:chExt cx="5216760" cy="57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073E7B-20E9-9DCA-57B5-6D32CCC398AC}"/>
                    </a:ext>
                  </a:extLst>
                </p14:cNvPr>
                <p14:cNvContentPartPr/>
                <p14:nvPr/>
              </p14:nvContentPartPr>
              <p14:xfrm>
                <a:off x="5989380" y="3871320"/>
                <a:ext cx="572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073E7B-20E9-9DCA-57B5-6D32CCC398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53380" y="3835827"/>
                  <a:ext cx="128880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BA7166E-EECA-FFBD-D583-D7576440A454}"/>
                    </a:ext>
                  </a:extLst>
                </p14:cNvPr>
                <p14:cNvContentPartPr/>
                <p14:nvPr/>
              </p14:nvContentPartPr>
              <p14:xfrm>
                <a:off x="5952300" y="3789600"/>
                <a:ext cx="2401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BA7166E-EECA-FFBD-D583-D7576440A4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16300" y="3753600"/>
                  <a:ext cx="311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6A9972-DB9A-7287-E941-1E60EF7B4044}"/>
                    </a:ext>
                  </a:extLst>
                </p14:cNvPr>
                <p14:cNvContentPartPr/>
                <p14:nvPr/>
              </p14:nvContentPartPr>
              <p14:xfrm>
                <a:off x="6156420" y="3710760"/>
                <a:ext cx="243360" cy="15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6A9972-DB9A-7287-E941-1E60EF7B40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0420" y="3674760"/>
                  <a:ext cx="315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3E3A8C-658F-B50F-0814-1EB5B0B95947}"/>
                    </a:ext>
                  </a:extLst>
                </p14:cNvPr>
                <p14:cNvContentPartPr/>
                <p14:nvPr/>
              </p14:nvContentPartPr>
              <p14:xfrm>
                <a:off x="6384660" y="3772680"/>
                <a:ext cx="30960" cy="2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3E3A8C-658F-B50F-0814-1EB5B0B959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8660" y="3736680"/>
                  <a:ext cx="10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5F5854-8BDF-C193-3C9C-94A2524839D4}"/>
                    </a:ext>
                  </a:extLst>
                </p14:cNvPr>
                <p14:cNvContentPartPr/>
                <p14:nvPr/>
              </p14:nvContentPartPr>
              <p14:xfrm>
                <a:off x="6315540" y="3752520"/>
                <a:ext cx="120960" cy="212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5F5854-8BDF-C193-3C9C-94A2524839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9540" y="3716520"/>
                  <a:ext cx="19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7F7E17-E98E-B3E2-6DF3-F9EA4E5473A2}"/>
                    </a:ext>
                  </a:extLst>
                </p14:cNvPr>
                <p14:cNvContentPartPr/>
                <p14:nvPr/>
              </p14:nvContentPartPr>
              <p14:xfrm>
                <a:off x="6378540" y="3802200"/>
                <a:ext cx="117000" cy="96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7F7E17-E98E-B3E2-6DF3-F9EA4E5473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2540" y="3766200"/>
                  <a:ext cx="188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C1392B-CCB0-5C12-3328-0A13B974221A}"/>
                    </a:ext>
                  </a:extLst>
                </p14:cNvPr>
                <p14:cNvContentPartPr/>
                <p14:nvPr/>
              </p14:nvContentPartPr>
              <p14:xfrm>
                <a:off x="6865980" y="3594480"/>
                <a:ext cx="71280" cy="2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C1392B-CCB0-5C12-3328-0A13B9742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30161" y="3558480"/>
                  <a:ext cx="142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C5B853-DC21-FF06-1294-D07A35AC5508}"/>
                    </a:ext>
                  </a:extLst>
                </p14:cNvPr>
                <p14:cNvContentPartPr/>
                <p14:nvPr/>
              </p14:nvContentPartPr>
              <p14:xfrm>
                <a:off x="6864540" y="3659640"/>
                <a:ext cx="79560" cy="5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C5B853-DC21-FF06-1294-D07A35AC55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28540" y="3623405"/>
                  <a:ext cx="151200" cy="127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16FF5BE-9E0F-5FC7-BD99-65EC4F408B69}"/>
                    </a:ext>
                  </a:extLst>
                </p14:cNvPr>
                <p14:cNvContentPartPr/>
                <p14:nvPr/>
              </p14:nvContentPartPr>
              <p14:xfrm>
                <a:off x="6795060" y="3760080"/>
                <a:ext cx="7920" cy="15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16FF5BE-9E0F-5FC7-BD99-65EC4F408B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60625" y="3724166"/>
                  <a:ext cx="76445" cy="22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0F43204-AFEF-651B-524F-2AA08A640004}"/>
                    </a:ext>
                  </a:extLst>
                </p14:cNvPr>
                <p14:cNvContentPartPr/>
                <p14:nvPr/>
              </p14:nvContentPartPr>
              <p14:xfrm>
                <a:off x="6612180" y="3785640"/>
                <a:ext cx="2088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0F43204-AFEF-651B-524F-2AA08A6400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76180" y="3749640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A3A839-84E4-A3E2-23B6-45D1FBF3143F}"/>
                    </a:ext>
                  </a:extLst>
                </p14:cNvPr>
                <p14:cNvContentPartPr/>
                <p14:nvPr/>
              </p14:nvContentPartPr>
              <p14:xfrm>
                <a:off x="6295020" y="2934240"/>
                <a:ext cx="95040" cy="8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A3A839-84E4-A3E2-23B6-45D1FBF314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8883" y="2898240"/>
                  <a:ext cx="166952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FDFEDE2-81E0-18B6-8593-CFC48620F371}"/>
                    </a:ext>
                  </a:extLst>
                </p14:cNvPr>
                <p14:cNvContentPartPr/>
                <p14:nvPr/>
              </p14:nvContentPartPr>
              <p14:xfrm>
                <a:off x="6291780" y="3054840"/>
                <a:ext cx="150120" cy="167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FDFEDE2-81E0-18B6-8593-CFC48620F3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5693" y="3018840"/>
                  <a:ext cx="221932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F8DE33-7C64-36BD-AF69-790A464CCFAF}"/>
                    </a:ext>
                  </a:extLst>
                </p14:cNvPr>
                <p14:cNvContentPartPr/>
                <p14:nvPr/>
              </p14:nvContentPartPr>
              <p14:xfrm>
                <a:off x="6120420" y="3275520"/>
                <a:ext cx="12816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F8DE33-7C64-36BD-AF69-790A464CCF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420" y="3239520"/>
                  <a:ext cx="199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442ACFB-1062-AD2A-586A-19D58A6464CC}"/>
                    </a:ext>
                  </a:extLst>
                </p14:cNvPr>
                <p14:cNvContentPartPr/>
                <p14:nvPr/>
              </p14:nvContentPartPr>
              <p14:xfrm>
                <a:off x="6909540" y="3213600"/>
                <a:ext cx="238680" cy="7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442ACFB-1062-AD2A-586A-19D58A6464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73594" y="3177600"/>
                  <a:ext cx="310212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C356322-F23E-92BF-4D4B-E07785628319}"/>
                    </a:ext>
                  </a:extLst>
                </p14:cNvPr>
                <p14:cNvContentPartPr/>
                <p14:nvPr/>
              </p14:nvContentPartPr>
              <p14:xfrm>
                <a:off x="7009620" y="3293880"/>
                <a:ext cx="178560" cy="50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C356322-F23E-92BF-4D4B-E077856283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73620" y="3257880"/>
                  <a:ext cx="250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356FD6D-F6FB-2D50-AD05-6691E94146DF}"/>
                    </a:ext>
                  </a:extLst>
                </p14:cNvPr>
                <p14:cNvContentPartPr/>
                <p14:nvPr/>
              </p14:nvContentPartPr>
              <p14:xfrm>
                <a:off x="6872460" y="3422040"/>
                <a:ext cx="25200" cy="30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356FD6D-F6FB-2D50-AD05-6691E94146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36460" y="3386040"/>
                  <a:ext cx="96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FB9815-3165-AF72-DDCF-B4DACAC55C2B}"/>
                    </a:ext>
                  </a:extLst>
                </p14:cNvPr>
                <p14:cNvContentPartPr/>
                <p14:nvPr/>
              </p14:nvContentPartPr>
              <p14:xfrm>
                <a:off x="6865260" y="3399360"/>
                <a:ext cx="208800" cy="58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FB9815-3165-AF72-DDCF-B4DACAC55C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9260" y="3363138"/>
                  <a:ext cx="280440" cy="1307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551F93-1FBF-F964-A837-0997D18D1A67}"/>
                    </a:ext>
                  </a:extLst>
                </p14:cNvPr>
                <p14:cNvContentPartPr/>
                <p14:nvPr/>
              </p14:nvContentPartPr>
              <p14:xfrm>
                <a:off x="6675900" y="3071400"/>
                <a:ext cx="156960" cy="9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551F93-1FBF-F964-A837-0997D18D1A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39900" y="3035400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6CA5466-C319-0D15-B1E5-6CC1804AF627}"/>
                    </a:ext>
                  </a:extLst>
                </p14:cNvPr>
                <p14:cNvContentPartPr/>
                <p14:nvPr/>
              </p14:nvContentPartPr>
              <p14:xfrm>
                <a:off x="6772020" y="2836320"/>
                <a:ext cx="2160" cy="1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6CA5466-C319-0D15-B1E5-6CC1804AF6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41163" y="2801103"/>
                  <a:ext cx="63566" cy="86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C070A8D-FB3B-3780-AD0A-376CEBD03BA9}"/>
                    </a:ext>
                  </a:extLst>
                </p14:cNvPr>
                <p14:cNvContentPartPr/>
                <p14:nvPr/>
              </p14:nvContentPartPr>
              <p14:xfrm>
                <a:off x="6667620" y="2794200"/>
                <a:ext cx="58680" cy="26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C070A8D-FB3B-3780-AD0A-376CEBD03B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1398" y="2758200"/>
                  <a:ext cx="130762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9C2C16-4805-74D0-ADD2-9BB79E39827D}"/>
                    </a:ext>
                  </a:extLst>
                </p14:cNvPr>
                <p14:cNvContentPartPr/>
                <p14:nvPr/>
              </p14:nvContentPartPr>
              <p14:xfrm>
                <a:off x="6556380" y="3081120"/>
                <a:ext cx="57240" cy="10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9C2C16-4805-74D0-ADD2-9BB79E3982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0380" y="3045120"/>
                  <a:ext cx="128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BE138B2-DFA0-B96F-9E59-DD909F4B9309}"/>
                    </a:ext>
                  </a:extLst>
                </p14:cNvPr>
                <p14:cNvContentPartPr/>
                <p14:nvPr/>
              </p14:nvContentPartPr>
              <p14:xfrm>
                <a:off x="6472140" y="3173280"/>
                <a:ext cx="2880" cy="1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BE138B2-DFA0-B96F-9E59-DD909F4B93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40140" y="3137280"/>
                  <a:ext cx="66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D4058F6-3F58-951D-E00A-542547EA9141}"/>
                    </a:ext>
                  </a:extLst>
                </p14:cNvPr>
                <p14:cNvContentPartPr/>
                <p14:nvPr/>
              </p14:nvContentPartPr>
              <p14:xfrm>
                <a:off x="6103860" y="3465960"/>
                <a:ext cx="192960" cy="3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D4058F6-3F58-951D-E00A-542547EA91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7793" y="3429960"/>
                  <a:ext cx="264734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408AAC9-002E-D8DA-9B7D-4DC493644C7C}"/>
                    </a:ext>
                  </a:extLst>
                </p14:cNvPr>
                <p14:cNvContentPartPr/>
                <p14:nvPr/>
              </p14:nvContentPartPr>
              <p14:xfrm>
                <a:off x="6158220" y="3597720"/>
                <a:ext cx="15768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408AAC9-002E-D8DA-9B7D-4DC493644C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2220" y="3561720"/>
                  <a:ext cx="22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F8DEFF9-9E7F-4717-010A-41664786775E}"/>
                    </a:ext>
                  </a:extLst>
                </p14:cNvPr>
                <p14:cNvContentPartPr/>
                <p14:nvPr/>
              </p14:nvContentPartPr>
              <p14:xfrm>
                <a:off x="5533980" y="1870800"/>
                <a:ext cx="1320120" cy="142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F8DEFF9-9E7F-4717-010A-4166478677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7980" y="1834800"/>
                  <a:ext cx="1391760" cy="15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AF3B69-B599-B27D-11B5-6E99AD22E91B}"/>
                    </a:ext>
                  </a:extLst>
                </p14:cNvPr>
                <p14:cNvContentPartPr/>
                <p14:nvPr/>
              </p14:nvContentPartPr>
              <p14:xfrm>
                <a:off x="5535420" y="3229440"/>
                <a:ext cx="1119960" cy="166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AF3B69-B599-B27D-11B5-6E99AD22E9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9408" y="3193440"/>
                  <a:ext cx="1191623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0E97C4B-6CCB-E112-A665-D90E1C9F6260}"/>
                    </a:ext>
                  </a:extLst>
                </p14:cNvPr>
                <p14:cNvContentPartPr/>
                <p14:nvPr/>
              </p14:nvContentPartPr>
              <p14:xfrm>
                <a:off x="6642060" y="4846200"/>
                <a:ext cx="19080" cy="71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0E97C4B-6CCB-E112-A665-D90E1C9F62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5368" y="4810200"/>
                  <a:ext cx="92098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47B052F-8218-9FE5-9AF7-CBE61DC28497}"/>
                    </a:ext>
                  </a:extLst>
                </p14:cNvPr>
                <p14:cNvContentPartPr/>
                <p14:nvPr/>
              </p14:nvContentPartPr>
              <p14:xfrm>
                <a:off x="6648540" y="4823520"/>
                <a:ext cx="170640" cy="16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47B052F-8218-9FE5-9AF7-CBE61DC284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12540" y="4787520"/>
                  <a:ext cx="24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CD6BAD3-053E-60D8-15E7-2D6410AA39FE}"/>
                    </a:ext>
                  </a:extLst>
                </p14:cNvPr>
                <p14:cNvContentPartPr/>
                <p14:nvPr/>
              </p14:nvContentPartPr>
              <p14:xfrm>
                <a:off x="6796500" y="4883640"/>
                <a:ext cx="770400" cy="71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CD6BAD3-053E-60D8-15E7-2D6410AA39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60517" y="4847622"/>
                  <a:ext cx="842007" cy="786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7811CCF-55CA-E1AB-43DB-05E065D26606}"/>
                    </a:ext>
                  </a:extLst>
                </p14:cNvPr>
                <p14:cNvContentPartPr/>
                <p14:nvPr/>
              </p14:nvContentPartPr>
              <p14:xfrm>
                <a:off x="7287540" y="5195760"/>
                <a:ext cx="21240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7811CCF-55CA-E1AB-43DB-05E065D266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51540" y="5159760"/>
                  <a:ext cx="284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6BDB6E-D538-FB00-31B9-F2BB01AB0E83}"/>
                    </a:ext>
                  </a:extLst>
                </p14:cNvPr>
                <p14:cNvContentPartPr/>
                <p14:nvPr/>
              </p14:nvContentPartPr>
              <p14:xfrm>
                <a:off x="7599300" y="5496360"/>
                <a:ext cx="36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6BDB6E-D538-FB00-31B9-F2BB01AB0E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3300" y="5460360"/>
                  <a:ext cx="75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C2D8547-24B2-F722-6356-20B5B81F8249}"/>
                    </a:ext>
                  </a:extLst>
                </p14:cNvPr>
                <p14:cNvContentPartPr/>
                <p14:nvPr/>
              </p14:nvContentPartPr>
              <p14:xfrm>
                <a:off x="7460340" y="5597880"/>
                <a:ext cx="439200" cy="47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C2D8547-24B2-F722-6356-20B5B81F82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4340" y="5561880"/>
                  <a:ext cx="5108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BE1AAC-9054-1DED-0CFD-D320FCF21A9D}"/>
                    </a:ext>
                  </a:extLst>
                </p14:cNvPr>
                <p14:cNvContentPartPr/>
                <p14:nvPr/>
              </p14:nvContentPartPr>
              <p14:xfrm>
                <a:off x="7799820" y="5873280"/>
                <a:ext cx="204480" cy="38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BE1AAC-9054-1DED-0CFD-D320FCF21A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63883" y="5837246"/>
                  <a:ext cx="275994" cy="452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FEA72D-C022-A4D4-8705-C008AABBD87C}"/>
                    </a:ext>
                  </a:extLst>
                </p14:cNvPr>
                <p14:cNvContentPartPr/>
                <p14:nvPr/>
              </p14:nvContentPartPr>
              <p14:xfrm>
                <a:off x="7854540" y="6055440"/>
                <a:ext cx="401040" cy="71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FEA72D-C022-A4D4-8705-C008AABBD8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18540" y="6019440"/>
                  <a:ext cx="47268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9BB1E2F-8006-CA62-5CA9-43A0CDD2076A}"/>
                    </a:ext>
                  </a:extLst>
                </p14:cNvPr>
                <p14:cNvContentPartPr/>
                <p14:nvPr/>
              </p14:nvContentPartPr>
              <p14:xfrm>
                <a:off x="6818820" y="1703400"/>
                <a:ext cx="405720" cy="17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9BB1E2F-8006-CA62-5CA9-43A0CDD207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2820" y="1667400"/>
                  <a:ext cx="477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F414246-FCF7-71D4-981E-A712DE159603}"/>
                    </a:ext>
                  </a:extLst>
                </p14:cNvPr>
                <p14:cNvContentPartPr/>
                <p14:nvPr/>
              </p14:nvContentPartPr>
              <p14:xfrm>
                <a:off x="7213740" y="1587120"/>
                <a:ext cx="241920" cy="12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F414246-FCF7-71D4-981E-A712DE1596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7740" y="1551226"/>
                  <a:ext cx="313560" cy="193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03A7151-6CC4-2978-7BF9-BB7E873B7F7E}"/>
                    </a:ext>
                  </a:extLst>
                </p14:cNvPr>
                <p14:cNvContentPartPr/>
                <p14:nvPr/>
              </p14:nvContentPartPr>
              <p14:xfrm>
                <a:off x="6868500" y="1943880"/>
                <a:ext cx="5400" cy="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03A7151-6CC4-2978-7BF9-BB7E873B7F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2500" y="1909445"/>
                  <a:ext cx="77040" cy="76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DF5199-57C5-58B7-3393-50D1D56E7DE0}"/>
                    </a:ext>
                  </a:extLst>
                </p14:cNvPr>
                <p14:cNvContentPartPr/>
                <p14:nvPr/>
              </p14:nvContentPartPr>
              <p14:xfrm>
                <a:off x="6881820" y="1865760"/>
                <a:ext cx="193320" cy="109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DF5199-57C5-58B7-3393-50D1D56E7D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45820" y="1829760"/>
                  <a:ext cx="26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1E47D9-5E48-7317-664D-53E8CE920A90}"/>
                    </a:ext>
                  </a:extLst>
                </p14:cNvPr>
                <p14:cNvContentPartPr/>
                <p14:nvPr/>
              </p14:nvContentPartPr>
              <p14:xfrm>
                <a:off x="6890100" y="1827960"/>
                <a:ext cx="39960" cy="123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1E47D9-5E48-7317-664D-53E8CE920A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54100" y="1791960"/>
                  <a:ext cx="11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EBFA4A-7B1B-00A8-B27F-920F8731BD58}"/>
                    </a:ext>
                  </a:extLst>
                </p14:cNvPr>
                <p14:cNvContentPartPr/>
                <p14:nvPr/>
              </p14:nvContentPartPr>
              <p14:xfrm>
                <a:off x="6925380" y="1851000"/>
                <a:ext cx="104040" cy="5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EBFA4A-7B1B-00A8-B27F-920F8731BD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255" y="1814753"/>
                  <a:ext cx="175929" cy="12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488BCC-3AA6-F730-E087-64497C55E790}"/>
                    </a:ext>
                  </a:extLst>
                </p14:cNvPr>
                <p14:cNvContentPartPr/>
                <p14:nvPr/>
              </p14:nvContentPartPr>
              <p14:xfrm>
                <a:off x="6847260" y="1541760"/>
                <a:ext cx="731160" cy="354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488BCC-3AA6-F730-E087-64497C55E7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1260" y="1505797"/>
                  <a:ext cx="802800" cy="426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2E0779A-4CC2-931F-00AE-AAD0BCDBA63B}"/>
                    </a:ext>
                  </a:extLst>
                </p14:cNvPr>
                <p14:cNvContentPartPr/>
                <p14:nvPr/>
              </p14:nvContentPartPr>
              <p14:xfrm>
                <a:off x="7647900" y="1169520"/>
                <a:ext cx="1622880" cy="424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2E0779A-4CC2-931F-00AE-AAD0BCDBA6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1900" y="1133550"/>
                  <a:ext cx="1694520" cy="496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5B2AB17-A6D0-3ECA-FE76-3E8E5E4EAAE9}"/>
                    </a:ext>
                  </a:extLst>
                </p14:cNvPr>
                <p14:cNvContentPartPr/>
                <p14:nvPr/>
              </p14:nvContentPartPr>
              <p14:xfrm>
                <a:off x="7993860" y="1821840"/>
                <a:ext cx="101520" cy="2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5B2AB17-A6D0-3ECA-FE76-3E8E5E4EAA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7860" y="1785840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A1CAB96-E399-D473-637B-1C0BF443CC6E}"/>
                    </a:ext>
                  </a:extLst>
                </p14:cNvPr>
                <p14:cNvContentPartPr/>
                <p14:nvPr/>
              </p14:nvContentPartPr>
              <p14:xfrm>
                <a:off x="7788300" y="1461120"/>
                <a:ext cx="563760" cy="348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A1CAB96-E399-D473-637B-1C0BF443CC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2300" y="1425120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8502C16-792A-703E-D088-1C4E09B25C0D}"/>
                    </a:ext>
                  </a:extLst>
                </p14:cNvPr>
                <p14:cNvContentPartPr/>
                <p14:nvPr/>
              </p14:nvContentPartPr>
              <p14:xfrm>
                <a:off x="7538820" y="1354200"/>
                <a:ext cx="1753560" cy="406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8502C16-792A-703E-D088-1C4E09B25C0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2820" y="1318200"/>
                  <a:ext cx="1825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D0A42C3-7D55-E781-4398-C0188E4F1601}"/>
                    </a:ext>
                  </a:extLst>
                </p14:cNvPr>
                <p14:cNvContentPartPr/>
                <p14:nvPr/>
              </p14:nvContentPartPr>
              <p14:xfrm>
                <a:off x="9163860" y="1153680"/>
                <a:ext cx="159480" cy="47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D0A42C3-7D55-E781-4398-C0188E4F16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7860" y="1117680"/>
                  <a:ext cx="2311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28BFD28-B7A1-684F-7A83-788CF2C9FDF9}"/>
                    </a:ext>
                  </a:extLst>
                </p14:cNvPr>
                <p14:cNvContentPartPr/>
                <p14:nvPr/>
              </p14:nvContentPartPr>
              <p14:xfrm>
                <a:off x="9357180" y="1463640"/>
                <a:ext cx="1393560" cy="434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28BFD28-B7A1-684F-7A83-788CF2C9FD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21180" y="1427640"/>
                  <a:ext cx="14652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FEBDF2F-D432-C4FF-8F17-48C7B96DC771}"/>
                    </a:ext>
                  </a:extLst>
                </p14:cNvPr>
                <p14:cNvContentPartPr/>
                <p14:nvPr/>
              </p14:nvContentPartPr>
              <p14:xfrm>
                <a:off x="9124620" y="1466880"/>
                <a:ext cx="1613880" cy="55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FEBDF2F-D432-C4FF-8F17-48C7B96DC7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88620" y="1430880"/>
                  <a:ext cx="16855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89050EE-A1CF-DBFB-5F61-2F473D7C4264}"/>
                    </a:ext>
                  </a:extLst>
                </p14:cNvPr>
                <p14:cNvContentPartPr/>
                <p14:nvPr/>
              </p14:nvContentPartPr>
              <p14:xfrm>
                <a:off x="8056860" y="6037800"/>
                <a:ext cx="272880" cy="31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89050EE-A1CF-DBFB-5F61-2F473D7C426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0812" y="6001800"/>
                  <a:ext cx="344615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71C7E5-96BA-5738-AC4C-7C1D5F98D468}"/>
                    </a:ext>
                  </a:extLst>
                </p14:cNvPr>
                <p14:cNvContentPartPr/>
                <p14:nvPr/>
              </p14:nvContentPartPr>
              <p14:xfrm>
                <a:off x="8438100" y="6071640"/>
                <a:ext cx="886320" cy="78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71C7E5-96BA-5738-AC4C-7C1D5F98D4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02100" y="6035640"/>
                  <a:ext cx="9579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88EB89-3BA3-B0A5-5499-D30C8FAC02A1}"/>
                    </a:ext>
                  </a:extLst>
                </p14:cNvPr>
                <p14:cNvContentPartPr/>
                <p14:nvPr/>
              </p14:nvContentPartPr>
              <p14:xfrm>
                <a:off x="9672540" y="6762120"/>
                <a:ext cx="87480" cy="42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88EB89-3BA3-B0A5-5499-D30C8FAC02A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6391" y="6726120"/>
                  <a:ext cx="159416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098340D-AC33-76A9-B8C8-85C7BC8F8C6B}"/>
                    </a:ext>
                  </a:extLst>
                </p14:cNvPr>
                <p14:cNvContentPartPr/>
                <p14:nvPr/>
              </p14:nvContentPartPr>
              <p14:xfrm>
                <a:off x="9721140" y="6533160"/>
                <a:ext cx="212040" cy="329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098340D-AC33-76A9-B8C8-85C7BC8F8C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85140" y="6497160"/>
                  <a:ext cx="283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EF449C2-C4C9-5CAD-992E-57640DB2A473}"/>
                    </a:ext>
                  </a:extLst>
                </p14:cNvPr>
                <p14:cNvContentPartPr/>
                <p14:nvPr/>
              </p14:nvContentPartPr>
              <p14:xfrm>
                <a:off x="10239180" y="6656640"/>
                <a:ext cx="218880" cy="70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EF449C2-C4C9-5CAD-992E-57640DB2A47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03180" y="6620454"/>
                  <a:ext cx="290520" cy="142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AE583C01-D269-38BD-D99D-9C2BD6625294}"/>
              </a:ext>
            </a:extLst>
          </p:cNvPr>
          <p:cNvGrpSpPr/>
          <p:nvPr/>
        </p:nvGrpSpPr>
        <p:grpSpPr>
          <a:xfrm>
            <a:off x="524580" y="1026960"/>
            <a:ext cx="11593080" cy="5807880"/>
            <a:chOff x="524580" y="1026960"/>
            <a:chExt cx="11593080" cy="58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1B4922-5F99-3E0E-3135-65A894A66C19}"/>
                    </a:ext>
                  </a:extLst>
                </p14:cNvPr>
                <p14:cNvContentPartPr/>
                <p14:nvPr/>
              </p14:nvContentPartPr>
              <p14:xfrm>
                <a:off x="524580" y="3636600"/>
                <a:ext cx="1063080" cy="532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1B4922-5F99-3E0E-3135-65A894A66C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8580" y="3600600"/>
                  <a:ext cx="11347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0D772E-2C78-BA85-6DC9-2AA60E9C82FE}"/>
                    </a:ext>
                  </a:extLst>
                </p14:cNvPr>
                <p14:cNvContentPartPr/>
                <p14:nvPr/>
              </p14:nvContentPartPr>
              <p14:xfrm>
                <a:off x="1393980" y="3648840"/>
                <a:ext cx="213840" cy="33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0D772E-2C78-BA85-6DC9-2AA60E9C82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58041" y="3612840"/>
                  <a:ext cx="285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532AE3-533F-BF55-FE69-989FFACA1B06}"/>
                    </a:ext>
                  </a:extLst>
                </p14:cNvPr>
                <p14:cNvContentPartPr/>
                <p14:nvPr/>
              </p14:nvContentPartPr>
              <p14:xfrm>
                <a:off x="1361220" y="4054200"/>
                <a:ext cx="8208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532AE3-533F-BF55-FE69-989FFACA1B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5220" y="4018391"/>
                  <a:ext cx="153720" cy="138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5FBE7F-E60D-818B-D671-4FA39D4865AB}"/>
                    </a:ext>
                  </a:extLst>
                </p14:cNvPr>
                <p14:cNvContentPartPr/>
                <p14:nvPr/>
              </p14:nvContentPartPr>
              <p14:xfrm>
                <a:off x="1608900" y="3599880"/>
                <a:ext cx="259560" cy="29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5FBE7F-E60D-818B-D671-4FA39D4865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72900" y="3563880"/>
                  <a:ext cx="331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0F9735-B76A-8B94-A96A-102000358E12}"/>
                    </a:ext>
                  </a:extLst>
                </p14:cNvPr>
                <p14:cNvContentPartPr/>
                <p14:nvPr/>
              </p14:nvContentPartPr>
              <p14:xfrm>
                <a:off x="947580" y="4134840"/>
                <a:ext cx="568080" cy="30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0F9735-B76A-8B94-A96A-102000358E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580" y="4098840"/>
                  <a:ext cx="639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4B6E62-81B9-4FB1-6258-9ED89B454A27}"/>
                    </a:ext>
                  </a:extLst>
                </p14:cNvPr>
                <p14:cNvContentPartPr/>
                <p14:nvPr/>
              </p14:nvContentPartPr>
              <p14:xfrm>
                <a:off x="1630500" y="3843240"/>
                <a:ext cx="149040" cy="13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4B6E62-81B9-4FB1-6258-9ED89B454A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4500" y="3807240"/>
                  <a:ext cx="22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085617-FB26-19A7-C165-40FB2C5516E4}"/>
                    </a:ext>
                  </a:extLst>
                </p14:cNvPr>
                <p14:cNvContentPartPr/>
                <p14:nvPr/>
              </p14:nvContentPartPr>
              <p14:xfrm>
                <a:off x="1782780" y="3649560"/>
                <a:ext cx="141120" cy="22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085617-FB26-19A7-C165-40FB2C5516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46780" y="3613618"/>
                  <a:ext cx="212760" cy="296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58459A-DAF1-D9D4-8947-C8C47D5DC8C0}"/>
                    </a:ext>
                  </a:extLst>
                </p14:cNvPr>
                <p14:cNvContentPartPr/>
                <p14:nvPr/>
              </p14:nvContentPartPr>
              <p14:xfrm>
                <a:off x="1590900" y="3859800"/>
                <a:ext cx="268200" cy="36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58459A-DAF1-D9D4-8947-C8C47D5DC8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4900" y="3823800"/>
                  <a:ext cx="339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6DBAA5-5842-5476-46DF-652DE1023B6C}"/>
                    </a:ext>
                  </a:extLst>
                </p14:cNvPr>
                <p14:cNvContentPartPr/>
                <p14:nvPr/>
              </p14:nvContentPartPr>
              <p14:xfrm>
                <a:off x="1964940" y="3802920"/>
                <a:ext cx="91080" cy="30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6DBAA5-5842-5476-46DF-652DE1023B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8940" y="3766963"/>
                  <a:ext cx="162720" cy="376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57ACA0-2027-3896-AD2E-B2BD81CD1524}"/>
                    </a:ext>
                  </a:extLst>
                </p14:cNvPr>
                <p14:cNvContentPartPr/>
                <p14:nvPr/>
              </p14:nvContentPartPr>
              <p14:xfrm>
                <a:off x="2101020" y="3845040"/>
                <a:ext cx="72000" cy="27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57ACA0-2027-3896-AD2E-B2BD81CD15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64839" y="3809040"/>
                  <a:ext cx="144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04056C-7BBE-6978-55DF-D549AE45305B}"/>
                    </a:ext>
                  </a:extLst>
                </p14:cNvPr>
                <p14:cNvContentPartPr/>
                <p14:nvPr/>
              </p14:nvContentPartPr>
              <p14:xfrm>
                <a:off x="2322060" y="3065640"/>
                <a:ext cx="43920" cy="4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04056C-7BBE-6978-55DF-D549AE4530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6060" y="3029347"/>
                  <a:ext cx="115560" cy="116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9AA3FD-BFEB-F699-05DD-94EEE99999BA}"/>
                    </a:ext>
                  </a:extLst>
                </p14:cNvPr>
                <p14:cNvContentPartPr/>
                <p14:nvPr/>
              </p14:nvContentPartPr>
              <p14:xfrm>
                <a:off x="2427180" y="2477760"/>
                <a:ext cx="372960" cy="34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9AA3FD-BFEB-F699-05DD-94EEE99999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1215" y="2441760"/>
                  <a:ext cx="444531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762582-33E3-F6E4-DD4A-A7BBFC2F11A7}"/>
                    </a:ext>
                  </a:extLst>
                </p14:cNvPr>
                <p14:cNvContentPartPr/>
                <p14:nvPr/>
              </p14:nvContentPartPr>
              <p14:xfrm>
                <a:off x="2696820" y="2426640"/>
                <a:ext cx="132120" cy="25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762582-33E3-F6E4-DD4A-A7BBFC2F11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0820" y="2390640"/>
                  <a:ext cx="203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B13E09-C432-A025-414C-D77FB6DAC6F6}"/>
                    </a:ext>
                  </a:extLst>
                </p14:cNvPr>
                <p14:cNvContentPartPr/>
                <p14:nvPr/>
              </p14:nvContentPartPr>
              <p14:xfrm>
                <a:off x="2479020" y="2788440"/>
                <a:ext cx="156240" cy="6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B13E09-C432-A025-414C-D77FB6DAC6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3020" y="2752440"/>
                  <a:ext cx="227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075BE-658D-C08A-3C4E-4AE86E9C1C85}"/>
                    </a:ext>
                  </a:extLst>
                </p14:cNvPr>
                <p14:cNvContentPartPr/>
                <p14:nvPr/>
              </p14:nvContentPartPr>
              <p14:xfrm>
                <a:off x="2454540" y="2888160"/>
                <a:ext cx="11880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075BE-658D-C08A-3C4E-4AE86E9C1C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8431" y="2852160"/>
                  <a:ext cx="190658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939814-55FF-2701-E796-B5FA894070DB}"/>
                    </a:ext>
                  </a:extLst>
                </p14:cNvPr>
                <p14:cNvContentPartPr/>
                <p14:nvPr/>
              </p14:nvContentPartPr>
              <p14:xfrm>
                <a:off x="2498820" y="3005520"/>
                <a:ext cx="116640" cy="3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939814-55FF-2701-E796-B5FA894070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62820" y="2969520"/>
                  <a:ext cx="188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225105-A2AB-13DD-C09B-5F59F27314A5}"/>
                    </a:ext>
                  </a:extLst>
                </p14:cNvPr>
                <p14:cNvContentPartPr/>
                <p14:nvPr/>
              </p14:nvContentPartPr>
              <p14:xfrm>
                <a:off x="2427900" y="3491520"/>
                <a:ext cx="11160" cy="2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225105-A2AB-13DD-C09B-5F59F27314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1900" y="3455520"/>
                  <a:ext cx="82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4C8158-82FC-A938-5925-D304FF854ACB}"/>
                    </a:ext>
                  </a:extLst>
                </p14:cNvPr>
                <p14:cNvContentPartPr/>
                <p14:nvPr/>
              </p14:nvContentPartPr>
              <p14:xfrm>
                <a:off x="2547420" y="3496200"/>
                <a:ext cx="231840" cy="14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4C8158-82FC-A938-5925-D304FF854A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11420" y="3460200"/>
                  <a:ext cx="303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85DA06-F4B1-18AE-EF63-237132A39CFF}"/>
                    </a:ext>
                  </a:extLst>
                </p14:cNvPr>
                <p14:cNvContentPartPr/>
                <p14:nvPr/>
              </p14:nvContentPartPr>
              <p14:xfrm>
                <a:off x="2630220" y="3575760"/>
                <a:ext cx="381960" cy="17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85DA06-F4B1-18AE-EF63-237132A39CF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94220" y="3539760"/>
                  <a:ext cx="453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23A193A-BA30-2F32-DF91-DA7F76C5763D}"/>
                    </a:ext>
                  </a:extLst>
                </p14:cNvPr>
                <p14:cNvContentPartPr/>
                <p14:nvPr/>
              </p14:nvContentPartPr>
              <p14:xfrm>
                <a:off x="2687820" y="3401520"/>
                <a:ext cx="342360" cy="23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23A193A-BA30-2F32-DF91-DA7F76C576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1820" y="3365520"/>
                  <a:ext cx="414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34DABC-89E1-B5D9-7573-0D02DF7E2C26}"/>
                    </a:ext>
                  </a:extLst>
                </p14:cNvPr>
                <p14:cNvContentPartPr/>
                <p14:nvPr/>
              </p14:nvContentPartPr>
              <p14:xfrm>
                <a:off x="2649660" y="3575400"/>
                <a:ext cx="42624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34DABC-89E1-B5D9-7573-0D02DF7E2C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3660" y="3539400"/>
                  <a:ext cx="497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66468E-FCD0-7B3F-F864-CBC1B703348F}"/>
                    </a:ext>
                  </a:extLst>
                </p14:cNvPr>
                <p14:cNvContentPartPr/>
                <p14:nvPr/>
              </p14:nvContentPartPr>
              <p14:xfrm>
                <a:off x="2487660" y="3723000"/>
                <a:ext cx="236160" cy="36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66468E-FCD0-7B3F-F864-CBC1B70334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51660" y="3687000"/>
                  <a:ext cx="307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3C1FF1-B76D-EFA1-0EB8-8CF4E34A36E2}"/>
                    </a:ext>
                  </a:extLst>
                </p14:cNvPr>
                <p14:cNvContentPartPr/>
                <p14:nvPr/>
              </p14:nvContentPartPr>
              <p14:xfrm>
                <a:off x="2553540" y="4186320"/>
                <a:ext cx="252720" cy="19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3C1FF1-B76D-EFA1-0EB8-8CF4E34A36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7540" y="4150320"/>
                  <a:ext cx="324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2B802B7-FEB4-0290-738A-ECCE1490C45A}"/>
                    </a:ext>
                  </a:extLst>
                </p14:cNvPr>
                <p14:cNvContentPartPr/>
                <p14:nvPr/>
              </p14:nvContentPartPr>
              <p14:xfrm>
                <a:off x="1684860" y="2320800"/>
                <a:ext cx="282960" cy="58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2B802B7-FEB4-0290-738A-ECCE1490C45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48860" y="2284800"/>
                  <a:ext cx="3546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D8149A8-D763-62A0-D554-8D23414B8B3D}"/>
                    </a:ext>
                  </a:extLst>
                </p14:cNvPr>
                <p14:cNvContentPartPr/>
                <p14:nvPr/>
              </p14:nvContentPartPr>
              <p14:xfrm>
                <a:off x="1756500" y="2587560"/>
                <a:ext cx="86760" cy="26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D8149A8-D763-62A0-D554-8D23414B8B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20500" y="2551560"/>
                  <a:ext cx="158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4402FB-8CB5-F6DF-278E-0447FCC2F541}"/>
                    </a:ext>
                  </a:extLst>
                </p14:cNvPr>
                <p14:cNvContentPartPr/>
                <p14:nvPr/>
              </p14:nvContentPartPr>
              <p14:xfrm>
                <a:off x="1698180" y="2664240"/>
                <a:ext cx="78840" cy="17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4402FB-8CB5-F6DF-278E-0447FCC2F5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62180" y="2628240"/>
                  <a:ext cx="150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C2FA54-9455-5397-D175-574E3CF6285D}"/>
                    </a:ext>
                  </a:extLst>
                </p14:cNvPr>
                <p14:cNvContentPartPr/>
                <p14:nvPr/>
              </p14:nvContentPartPr>
              <p14:xfrm>
                <a:off x="955500" y="3024960"/>
                <a:ext cx="343800" cy="5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C2FA54-9455-5397-D175-574E3CF628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500" y="2988960"/>
                  <a:ext cx="415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B07CA6-C895-1C78-E57E-D67917B62F98}"/>
                    </a:ext>
                  </a:extLst>
                </p14:cNvPr>
                <p14:cNvContentPartPr/>
                <p14:nvPr/>
              </p14:nvContentPartPr>
              <p14:xfrm>
                <a:off x="1334940" y="3095160"/>
                <a:ext cx="401040" cy="36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B07CA6-C895-1C78-E57E-D67917B62F9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98940" y="3059160"/>
                  <a:ext cx="47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AE2AAC-ED76-9592-7C45-A4AB00F15C57}"/>
                    </a:ext>
                  </a:extLst>
                </p14:cNvPr>
                <p14:cNvContentPartPr/>
                <p14:nvPr/>
              </p14:nvContentPartPr>
              <p14:xfrm>
                <a:off x="1329900" y="3249960"/>
                <a:ext cx="298800" cy="3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9AE2AAC-ED76-9592-7C45-A4AB00F15C5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3900" y="3214343"/>
                  <a:ext cx="370440" cy="104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562ABE9-73FE-D192-A070-F7BB03B60D0F}"/>
                    </a:ext>
                  </a:extLst>
                </p14:cNvPr>
                <p14:cNvContentPartPr/>
                <p14:nvPr/>
              </p14:nvContentPartPr>
              <p14:xfrm>
                <a:off x="1012380" y="3299640"/>
                <a:ext cx="507240" cy="31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562ABE9-73FE-D192-A070-F7BB03B60D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380" y="3263681"/>
                  <a:ext cx="578880" cy="389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55E4EB-CCFC-F7FA-8082-3761345153CC}"/>
                    </a:ext>
                  </a:extLst>
                </p14:cNvPr>
                <p14:cNvContentPartPr/>
                <p14:nvPr/>
              </p14:nvContentPartPr>
              <p14:xfrm>
                <a:off x="2490900" y="1946400"/>
                <a:ext cx="53280" cy="40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55E4EB-CCFC-F7FA-8082-3761345153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4900" y="1910432"/>
                  <a:ext cx="124920" cy="475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86275B8-B0B9-DCD0-ADB8-208B4F0E0C95}"/>
                    </a:ext>
                  </a:extLst>
                </p14:cNvPr>
                <p14:cNvContentPartPr/>
                <p14:nvPr/>
              </p14:nvContentPartPr>
              <p14:xfrm>
                <a:off x="2325300" y="2403600"/>
                <a:ext cx="65520" cy="245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86275B8-B0B9-DCD0-ADB8-208B4F0E0C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89300" y="2367600"/>
                  <a:ext cx="137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BB51604-0F12-2AE5-76D4-9C14FC117BCB}"/>
                    </a:ext>
                  </a:extLst>
                </p14:cNvPr>
                <p14:cNvContentPartPr/>
                <p14:nvPr/>
              </p14:nvContentPartPr>
              <p14:xfrm>
                <a:off x="2166900" y="2542200"/>
                <a:ext cx="22680" cy="21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BB51604-0F12-2AE5-76D4-9C14FC117BC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1462" y="2506200"/>
                  <a:ext cx="93201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7D20A59-E418-C165-2C7F-3BE9DBCAE8E2}"/>
                    </a:ext>
                  </a:extLst>
                </p14:cNvPr>
                <p14:cNvContentPartPr/>
                <p14:nvPr/>
              </p14:nvContentPartPr>
              <p14:xfrm>
                <a:off x="7133100" y="5406360"/>
                <a:ext cx="9360" cy="29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7D20A59-E418-C165-2C7F-3BE9DBCAE8E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7100" y="5370360"/>
                  <a:ext cx="81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125F1CA-86FA-12F5-3ECC-868772E66F04}"/>
                    </a:ext>
                  </a:extLst>
                </p14:cNvPr>
                <p14:cNvContentPartPr/>
                <p14:nvPr/>
              </p14:nvContentPartPr>
              <p14:xfrm>
                <a:off x="6931140" y="5406720"/>
                <a:ext cx="50040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125F1CA-86FA-12F5-3ECC-868772E66F0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5114" y="5370720"/>
                  <a:ext cx="572092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E7795E4-4F7F-8ED8-E82F-C61471EC90C7}"/>
                    </a:ext>
                  </a:extLst>
                </p14:cNvPr>
                <p14:cNvContentPartPr/>
                <p14:nvPr/>
              </p14:nvContentPartPr>
              <p14:xfrm>
                <a:off x="7179180" y="5655480"/>
                <a:ext cx="334080" cy="48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E7795E4-4F7F-8ED8-E82F-C61471EC90C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3180" y="5619480"/>
                  <a:ext cx="4057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B3C0CD9-0903-9587-A0CA-6210AF9D0B6B}"/>
                    </a:ext>
                  </a:extLst>
                </p14:cNvPr>
                <p14:cNvContentPartPr/>
                <p14:nvPr/>
              </p14:nvContentPartPr>
              <p14:xfrm>
                <a:off x="7613340" y="5911800"/>
                <a:ext cx="165240" cy="318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B3C0CD9-0903-9587-A0CA-6210AF9D0B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7418" y="5875800"/>
                  <a:ext cx="236724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2DC6C8D-8956-6F00-69B9-39EED7DF7679}"/>
                    </a:ext>
                  </a:extLst>
                </p14:cNvPr>
                <p14:cNvContentPartPr/>
                <p14:nvPr/>
              </p14:nvContentPartPr>
              <p14:xfrm>
                <a:off x="7643940" y="6119880"/>
                <a:ext cx="237600" cy="477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2DC6C8D-8956-6F00-69B9-39EED7DF76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07940" y="6083880"/>
                  <a:ext cx="3092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629D28-BAF4-2766-770E-64F360553A16}"/>
                    </a:ext>
                  </a:extLst>
                </p14:cNvPr>
                <p14:cNvContentPartPr/>
                <p14:nvPr/>
              </p14:nvContentPartPr>
              <p14:xfrm>
                <a:off x="7891980" y="6578160"/>
                <a:ext cx="31680" cy="3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629D28-BAF4-2766-770E-64F360553A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5980" y="6542160"/>
                  <a:ext cx="103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449307E-D9C5-DE29-D867-519E57E723D0}"/>
                    </a:ext>
                  </a:extLst>
                </p14:cNvPr>
                <p14:cNvContentPartPr/>
                <p14:nvPr/>
              </p14:nvContentPartPr>
              <p14:xfrm>
                <a:off x="7996740" y="6398880"/>
                <a:ext cx="370800" cy="31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449307E-D9C5-DE29-D867-519E57E723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0740" y="6362880"/>
                  <a:ext cx="442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1DB82AF-B017-C98B-44C8-EBEAB2A070C7}"/>
                    </a:ext>
                  </a:extLst>
                </p14:cNvPr>
                <p14:cNvContentPartPr/>
                <p14:nvPr/>
              </p14:nvContentPartPr>
              <p14:xfrm>
                <a:off x="8219580" y="6650520"/>
                <a:ext cx="303120" cy="18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1DB82AF-B017-C98B-44C8-EBEAB2A070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580" y="6614520"/>
                  <a:ext cx="37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CCA1C02-6A93-4689-F483-4D73DB4F20D9}"/>
                    </a:ext>
                  </a:extLst>
                </p14:cNvPr>
                <p14:cNvContentPartPr/>
                <p14:nvPr/>
              </p14:nvContentPartPr>
              <p14:xfrm>
                <a:off x="8635740" y="6712440"/>
                <a:ext cx="648000" cy="10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CCA1C02-6A93-4689-F483-4D73DB4F20D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99740" y="6676440"/>
                  <a:ext cx="719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55B5729-8DBA-D68B-6E49-0A798C8533AB}"/>
                    </a:ext>
                  </a:extLst>
                </p14:cNvPr>
                <p14:cNvContentPartPr/>
                <p14:nvPr/>
              </p14:nvContentPartPr>
              <p14:xfrm>
                <a:off x="8998620" y="6068400"/>
                <a:ext cx="784800" cy="295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55B5729-8DBA-D68B-6E49-0A798C8533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62620" y="6032400"/>
                  <a:ext cx="8564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4A3144C-6231-9CB0-8761-ECCDADA93D1A}"/>
                    </a:ext>
                  </a:extLst>
                </p14:cNvPr>
                <p14:cNvContentPartPr/>
                <p14:nvPr/>
              </p14:nvContentPartPr>
              <p14:xfrm>
                <a:off x="9453660" y="6241920"/>
                <a:ext cx="851040" cy="46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4A3144C-6231-9CB0-8761-ECCDADA93D1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7660" y="6205920"/>
                  <a:ext cx="922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13D49A-3AC6-7E5B-DC52-BA748C364556}"/>
                    </a:ext>
                  </a:extLst>
                </p14:cNvPr>
                <p14:cNvContentPartPr/>
                <p14:nvPr/>
              </p14:nvContentPartPr>
              <p14:xfrm>
                <a:off x="10484700" y="6521280"/>
                <a:ext cx="548280" cy="149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13D49A-3AC6-7E5B-DC52-BA748C3645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48700" y="6485280"/>
                  <a:ext cx="619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CA8E63-151F-241D-8650-EA9064A48078}"/>
                    </a:ext>
                  </a:extLst>
                </p14:cNvPr>
                <p14:cNvContentPartPr/>
                <p14:nvPr/>
              </p14:nvContentPartPr>
              <p14:xfrm>
                <a:off x="7160100" y="6057600"/>
                <a:ext cx="568080" cy="415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CA8E63-151F-241D-8650-EA9064A480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24100" y="6021600"/>
                  <a:ext cx="63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FF205F-CE22-DB30-9578-3E7B2D47877E}"/>
                    </a:ext>
                  </a:extLst>
                </p14:cNvPr>
                <p14:cNvContentPartPr/>
                <p14:nvPr/>
              </p14:nvContentPartPr>
              <p14:xfrm>
                <a:off x="7760220" y="6410760"/>
                <a:ext cx="518400" cy="349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FF205F-CE22-DB30-9578-3E7B2D4787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24220" y="6374760"/>
                  <a:ext cx="590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A6FCAFA-EC8D-C76E-D8D8-7D709760DFED}"/>
                    </a:ext>
                  </a:extLst>
                </p14:cNvPr>
                <p14:cNvContentPartPr/>
                <p14:nvPr/>
              </p14:nvContentPartPr>
              <p14:xfrm>
                <a:off x="3618780" y="3469920"/>
                <a:ext cx="435240" cy="8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A6FCAFA-EC8D-C76E-D8D8-7D709760DF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82750" y="3433920"/>
                  <a:ext cx="506939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5BAB050-F3D7-A53F-1B8C-2E6EBB943F29}"/>
                    </a:ext>
                  </a:extLst>
                </p14:cNvPr>
                <p14:cNvContentPartPr/>
                <p14:nvPr/>
              </p14:nvContentPartPr>
              <p14:xfrm>
                <a:off x="4574580" y="4073280"/>
                <a:ext cx="997560" cy="475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5BAB050-F3D7-A53F-1B8C-2E6EBB943F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38580" y="4037280"/>
                  <a:ext cx="1069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2F43F71-4389-F9E6-59A7-C32933E867FB}"/>
                    </a:ext>
                  </a:extLst>
                </p14:cNvPr>
                <p14:cNvContentPartPr/>
                <p14:nvPr/>
              </p14:nvContentPartPr>
              <p14:xfrm>
                <a:off x="5494740" y="4625160"/>
                <a:ext cx="559800" cy="43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2F43F71-4389-F9E6-59A7-C32933E867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8740" y="4589160"/>
                  <a:ext cx="6314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4CBE3FA-7F10-5B9C-99A6-49549644309C}"/>
                    </a:ext>
                  </a:extLst>
                </p14:cNvPr>
                <p14:cNvContentPartPr/>
                <p14:nvPr/>
              </p14:nvContentPartPr>
              <p14:xfrm>
                <a:off x="5426340" y="5073720"/>
                <a:ext cx="384480" cy="15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4CBE3FA-7F10-5B9C-99A6-4954964430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90340" y="5037633"/>
                  <a:ext cx="456120" cy="22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19D7F94-F9CB-652E-0DCB-AEE992802B2B}"/>
                    </a:ext>
                  </a:extLst>
                </p14:cNvPr>
                <p14:cNvContentPartPr/>
                <p14:nvPr/>
              </p14:nvContentPartPr>
              <p14:xfrm>
                <a:off x="6265500" y="4897320"/>
                <a:ext cx="58716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19D7F94-F9CB-652E-0DCB-AEE992802B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9500" y="4861320"/>
                  <a:ext cx="658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9C171E-C062-EF90-9B6B-89DD003C0642}"/>
                    </a:ext>
                  </a:extLst>
                </p14:cNvPr>
                <p14:cNvContentPartPr/>
                <p14:nvPr/>
              </p14:nvContentPartPr>
              <p14:xfrm>
                <a:off x="6764820" y="5071920"/>
                <a:ext cx="315000" cy="104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9C171E-C062-EF90-9B6B-89DD003C064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8820" y="5036044"/>
                  <a:ext cx="386640" cy="175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D84FEB8-9951-5AD9-8D12-9E90B6A5ED4B}"/>
                    </a:ext>
                  </a:extLst>
                </p14:cNvPr>
                <p14:cNvContentPartPr/>
                <p14:nvPr/>
              </p14:nvContentPartPr>
              <p14:xfrm>
                <a:off x="3508980" y="4498440"/>
                <a:ext cx="689400" cy="541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D84FEB8-9951-5AD9-8D12-9E90B6A5ED4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72999" y="4462440"/>
                  <a:ext cx="761003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B4FF8DD-4FB6-260B-85D3-285A4180039A}"/>
                    </a:ext>
                  </a:extLst>
                </p14:cNvPr>
                <p14:cNvContentPartPr/>
                <p14:nvPr/>
              </p14:nvContentPartPr>
              <p14:xfrm>
                <a:off x="4191540" y="4430040"/>
                <a:ext cx="374400" cy="253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B4FF8DD-4FB6-260B-85D3-285A418003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55540" y="4394091"/>
                  <a:ext cx="446040" cy="324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2A918E-CD48-4E09-42AA-1E8B13B1975C}"/>
                    </a:ext>
                  </a:extLst>
                </p14:cNvPr>
                <p14:cNvContentPartPr/>
                <p14:nvPr/>
              </p14:nvContentPartPr>
              <p14:xfrm>
                <a:off x="4045740" y="3930720"/>
                <a:ext cx="9000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2A918E-CD48-4E09-42AA-1E8B13B197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09595" y="3894720"/>
                  <a:ext cx="161928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C3DBABC-E32A-0696-F5D7-2E4C1D9D7B92}"/>
                    </a:ext>
                  </a:extLst>
                </p14:cNvPr>
                <p14:cNvContentPartPr/>
                <p14:nvPr/>
              </p14:nvContentPartPr>
              <p14:xfrm>
                <a:off x="3351660" y="2830560"/>
                <a:ext cx="820440" cy="165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C3DBABC-E32A-0696-F5D7-2E4C1D9D7B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15676" y="2794638"/>
                  <a:ext cx="892049" cy="236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5CB756-C2B6-DEFF-51EE-087545DDF5B1}"/>
                    </a:ext>
                  </a:extLst>
                </p14:cNvPr>
                <p14:cNvContentPartPr/>
                <p14:nvPr/>
              </p14:nvContentPartPr>
              <p14:xfrm>
                <a:off x="7070460" y="1766040"/>
                <a:ext cx="377640" cy="74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5CB756-C2B6-DEFF-51EE-087545DDF5B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4426" y="1730040"/>
                  <a:ext cx="449348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70C6375-0E4A-E361-5A4A-4544DD976376}"/>
                    </a:ext>
                  </a:extLst>
                </p14:cNvPr>
                <p14:cNvContentPartPr/>
                <p14:nvPr/>
              </p14:nvContentPartPr>
              <p14:xfrm>
                <a:off x="7624500" y="1259160"/>
                <a:ext cx="884160" cy="419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70C6375-0E4A-E361-5A4A-4544DD9763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88500" y="1223160"/>
                  <a:ext cx="955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EF693B-F55C-5DE8-9DCA-183D03802112}"/>
                    </a:ext>
                  </a:extLst>
                </p14:cNvPr>
                <p14:cNvContentPartPr/>
                <p14:nvPr/>
              </p14:nvContentPartPr>
              <p14:xfrm>
                <a:off x="8149740" y="1029480"/>
                <a:ext cx="1334160" cy="45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EF693B-F55C-5DE8-9DCA-183D038021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13740" y="993480"/>
                  <a:ext cx="1405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CBB1866-ED7A-33B9-6178-F96BCD1B08FB}"/>
                    </a:ext>
                  </a:extLst>
                </p14:cNvPr>
                <p14:cNvContentPartPr/>
                <p14:nvPr/>
              </p14:nvContentPartPr>
              <p14:xfrm>
                <a:off x="9473100" y="1154760"/>
                <a:ext cx="18360" cy="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CBB1866-ED7A-33B9-6178-F96BCD1B08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36380" y="1118760"/>
                  <a:ext cx="91433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2EB1253-2BD9-19A7-0FED-8723D0542042}"/>
                    </a:ext>
                  </a:extLst>
                </p14:cNvPr>
                <p14:cNvContentPartPr/>
                <p14:nvPr/>
              </p14:nvContentPartPr>
              <p14:xfrm>
                <a:off x="9000060" y="1342680"/>
                <a:ext cx="1209600" cy="29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2EB1253-2BD9-19A7-0FED-8723D05420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4060" y="1306680"/>
                  <a:ext cx="1281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A8DF6C-B2E9-1BCD-F985-FBF6B337896C}"/>
                    </a:ext>
                  </a:extLst>
                </p14:cNvPr>
                <p14:cNvContentPartPr/>
                <p14:nvPr/>
              </p14:nvContentPartPr>
              <p14:xfrm>
                <a:off x="9999420" y="1660560"/>
                <a:ext cx="217800" cy="144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A8DF6C-B2E9-1BCD-F985-FBF6B33789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63420" y="1624470"/>
                  <a:ext cx="289440" cy="216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0CDF73D-9B66-1CF6-FDB8-CE32AF6D2F43}"/>
                    </a:ext>
                  </a:extLst>
                </p14:cNvPr>
                <p14:cNvContentPartPr/>
                <p14:nvPr/>
              </p14:nvContentPartPr>
              <p14:xfrm>
                <a:off x="10379940" y="1910040"/>
                <a:ext cx="1215360" cy="17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0CDF73D-9B66-1CF6-FDB8-CE32AF6D2F4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43940" y="1874040"/>
                  <a:ext cx="128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E2C32F4-3384-C0F1-77A2-EBE81075EDC1}"/>
                    </a:ext>
                  </a:extLst>
                </p14:cNvPr>
                <p14:cNvContentPartPr/>
                <p14:nvPr/>
              </p14:nvContentPartPr>
              <p14:xfrm>
                <a:off x="11510700" y="1744440"/>
                <a:ext cx="5040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E2C32F4-3384-C0F1-77A2-EBE81075ED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474700" y="1708440"/>
                  <a:ext cx="122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5A9D190-E794-E15B-6334-809B435678C2}"/>
                    </a:ext>
                  </a:extLst>
                </p14:cNvPr>
                <p14:cNvContentPartPr/>
                <p14:nvPr/>
              </p14:nvContentPartPr>
              <p14:xfrm>
                <a:off x="11284980" y="1803120"/>
                <a:ext cx="152640" cy="3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5A9D190-E794-E15B-6334-809B435678C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48895" y="1767120"/>
                  <a:ext cx="224449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8317400-7091-1693-92B4-D6E60E25769F}"/>
                    </a:ext>
                  </a:extLst>
                </p14:cNvPr>
                <p14:cNvContentPartPr/>
                <p14:nvPr/>
              </p14:nvContentPartPr>
              <p14:xfrm>
                <a:off x="11135580" y="1548960"/>
                <a:ext cx="464040" cy="261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8317400-7091-1693-92B4-D6E60E2576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99580" y="1512960"/>
                  <a:ext cx="535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32E1D7-233C-C25E-ED11-22D4357B68DC}"/>
                    </a:ext>
                  </a:extLst>
                </p14:cNvPr>
                <p14:cNvContentPartPr/>
                <p14:nvPr/>
              </p14:nvContentPartPr>
              <p14:xfrm>
                <a:off x="11530860" y="1904280"/>
                <a:ext cx="586800" cy="236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32E1D7-233C-C25E-ED11-22D4357B68D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94860" y="1868280"/>
                  <a:ext cx="658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04B280A-B0E0-892D-6BC5-F39AA314469C}"/>
                    </a:ext>
                  </a:extLst>
                </p14:cNvPr>
                <p14:cNvContentPartPr/>
                <p14:nvPr/>
              </p14:nvContentPartPr>
              <p14:xfrm>
                <a:off x="11066820" y="2162400"/>
                <a:ext cx="535320" cy="64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04B280A-B0E0-892D-6BC5-F39AA31446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30820" y="2126198"/>
                  <a:ext cx="606960" cy="136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D1FCF54-A910-2751-AE85-8A4B504ACA84}"/>
                    </a:ext>
                  </a:extLst>
                </p14:cNvPr>
                <p14:cNvContentPartPr/>
                <p14:nvPr/>
              </p14:nvContentPartPr>
              <p14:xfrm>
                <a:off x="8183220" y="1836960"/>
                <a:ext cx="1137960" cy="257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D1FCF54-A910-2751-AE85-8A4B504ACA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47220" y="1800960"/>
                  <a:ext cx="1209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13FFFAC-017E-38A9-787E-DDCAD142E48B}"/>
                    </a:ext>
                  </a:extLst>
                </p14:cNvPr>
                <p14:cNvContentPartPr/>
                <p14:nvPr/>
              </p14:nvContentPartPr>
              <p14:xfrm>
                <a:off x="9375180" y="1776120"/>
                <a:ext cx="651240" cy="428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13FFFAC-017E-38A9-787E-DDCAD142E4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39180" y="1740120"/>
                  <a:ext cx="722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30AA0F-62FE-AD85-D9EC-8EFEB2B94EE5}"/>
                    </a:ext>
                  </a:extLst>
                </p14:cNvPr>
                <p14:cNvContentPartPr/>
                <p14:nvPr/>
              </p14:nvContentPartPr>
              <p14:xfrm>
                <a:off x="10233780" y="1980960"/>
                <a:ext cx="7920" cy="10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30AA0F-62FE-AD85-D9EC-8EFEB2B94E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97780" y="1944960"/>
                  <a:ext cx="7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0308CF-0FF3-1432-F8C3-D25C538F66AA}"/>
                    </a:ext>
                  </a:extLst>
                </p14:cNvPr>
                <p14:cNvContentPartPr/>
                <p14:nvPr/>
              </p14:nvContentPartPr>
              <p14:xfrm>
                <a:off x="10097700" y="2051160"/>
                <a:ext cx="17640" cy="61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0308CF-0FF3-1432-F8C3-D25C538F66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61700" y="2015160"/>
                  <a:ext cx="8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FE68AC2-1B01-479C-FCBC-668CCA711947}"/>
                    </a:ext>
                  </a:extLst>
                </p14:cNvPr>
                <p14:cNvContentPartPr/>
                <p14:nvPr/>
              </p14:nvContentPartPr>
              <p14:xfrm>
                <a:off x="10334220" y="2406120"/>
                <a:ext cx="376920" cy="78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FE68AC2-1B01-479C-FCBC-668CCA7119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98220" y="2370284"/>
                  <a:ext cx="448560" cy="150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974CD60-6BEA-ED54-C20D-216F3E5500C6}"/>
                    </a:ext>
                  </a:extLst>
                </p14:cNvPr>
                <p14:cNvContentPartPr/>
                <p14:nvPr/>
              </p14:nvContentPartPr>
              <p14:xfrm>
                <a:off x="10899780" y="2455080"/>
                <a:ext cx="96192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974CD60-6BEA-ED54-C20D-216F3E5500C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63793" y="2419080"/>
                  <a:ext cx="1033533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A385818-1AE6-1C24-9F81-B5C7C60AF348}"/>
                    </a:ext>
                  </a:extLst>
                </p14:cNvPr>
                <p14:cNvContentPartPr/>
                <p14:nvPr/>
              </p14:nvContentPartPr>
              <p14:xfrm>
                <a:off x="11742180" y="2570280"/>
                <a:ext cx="95760" cy="7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A385818-1AE6-1C24-9F81-B5C7C60AF3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06180" y="2534113"/>
                  <a:ext cx="167400" cy="149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C8F2186-470F-3294-AF08-37DBC83C2ED3}"/>
                    </a:ext>
                  </a:extLst>
                </p14:cNvPr>
                <p14:cNvContentPartPr/>
                <p14:nvPr/>
              </p14:nvContentPartPr>
              <p14:xfrm>
                <a:off x="3865740" y="2069160"/>
                <a:ext cx="402480" cy="64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C8F2186-470F-3294-AF08-37DBC83C2E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29740" y="2033160"/>
                  <a:ext cx="47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37E1554-A02E-1318-F958-6069EC803246}"/>
                    </a:ext>
                  </a:extLst>
                </p14:cNvPr>
                <p14:cNvContentPartPr/>
                <p14:nvPr/>
              </p14:nvContentPartPr>
              <p14:xfrm>
                <a:off x="3685380" y="2317200"/>
                <a:ext cx="736920" cy="57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37E1554-A02E-1318-F958-6069EC8032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49380" y="2281200"/>
                  <a:ext cx="80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99984EF-0DC4-EEA3-4199-A548A8FE0865}"/>
                    </a:ext>
                  </a:extLst>
                </p14:cNvPr>
                <p14:cNvContentPartPr/>
                <p14:nvPr/>
              </p14:nvContentPartPr>
              <p14:xfrm>
                <a:off x="4752420" y="2061600"/>
                <a:ext cx="1115280" cy="497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99984EF-0DC4-EEA3-4199-A548A8FE086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16420" y="2025600"/>
                  <a:ext cx="1186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E73D96E-DF2A-5C8B-83AE-6600EB1D0CD0}"/>
                    </a:ext>
                  </a:extLst>
                </p14:cNvPr>
                <p14:cNvContentPartPr/>
                <p14:nvPr/>
              </p14:nvContentPartPr>
              <p14:xfrm>
                <a:off x="5530380" y="2545440"/>
                <a:ext cx="70200" cy="5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E73D96E-DF2A-5C8B-83AE-6600EB1D0CD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4194" y="2509694"/>
                  <a:ext cx="142209" cy="121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9BB9400-EFC4-09CD-B421-6AE45D3E2E32}"/>
                    </a:ext>
                  </a:extLst>
                </p14:cNvPr>
                <p14:cNvContentPartPr/>
                <p14:nvPr/>
              </p14:nvContentPartPr>
              <p14:xfrm>
                <a:off x="4901820" y="2868360"/>
                <a:ext cx="421560" cy="58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9BB9400-EFC4-09CD-B421-6AE45D3E2E3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65820" y="2832360"/>
                  <a:ext cx="49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1A9AEE2-DA19-4C2A-2DE8-2042D7036B64}"/>
                    </a:ext>
                  </a:extLst>
                </p14:cNvPr>
                <p14:cNvContentPartPr/>
                <p14:nvPr/>
              </p14:nvContentPartPr>
              <p14:xfrm>
                <a:off x="5527860" y="2433480"/>
                <a:ext cx="234360" cy="436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1A9AEE2-DA19-4C2A-2DE8-2042D7036B6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91860" y="2397480"/>
                  <a:ext cx="306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C2A2806-C66B-1E64-B385-C30648239A3A}"/>
                    </a:ext>
                  </a:extLst>
                </p14:cNvPr>
                <p14:cNvContentPartPr/>
                <p14:nvPr/>
              </p14:nvContentPartPr>
              <p14:xfrm>
                <a:off x="5666100" y="2176440"/>
                <a:ext cx="278640" cy="33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C2A2806-C66B-1E64-B385-C30648239A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30100" y="2140440"/>
                  <a:ext cx="350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DE04F4-8AFD-E50B-24A9-697ADFB262B2}"/>
                    </a:ext>
                  </a:extLst>
                </p14:cNvPr>
                <p14:cNvContentPartPr/>
                <p14:nvPr/>
              </p14:nvContentPartPr>
              <p14:xfrm>
                <a:off x="5894700" y="1794840"/>
                <a:ext cx="547560" cy="41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DE04F4-8AFD-E50B-24A9-697ADFB262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58700" y="1758809"/>
                  <a:ext cx="619200" cy="485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F456F6A-523B-C34D-B0AA-06EC923886BF}"/>
                    </a:ext>
                  </a:extLst>
                </p14:cNvPr>
                <p14:cNvContentPartPr/>
                <p14:nvPr/>
              </p14:nvContentPartPr>
              <p14:xfrm>
                <a:off x="6174780" y="1510440"/>
                <a:ext cx="736920" cy="45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F456F6A-523B-C34D-B0AA-06EC923886B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38762" y="1474468"/>
                  <a:ext cx="808595" cy="529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EF21ABD-5B74-16DA-D75A-969A6BB6F338}"/>
                    </a:ext>
                  </a:extLst>
                </p14:cNvPr>
                <p14:cNvContentPartPr/>
                <p14:nvPr/>
              </p14:nvContentPartPr>
              <p14:xfrm>
                <a:off x="6772740" y="1241880"/>
                <a:ext cx="755280" cy="367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EF21ABD-5B74-16DA-D75A-969A6BB6F33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6740" y="1205915"/>
                  <a:ext cx="826920" cy="439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97E7520-16B7-BF9A-E1F4-63E0DBA29BE7}"/>
                    </a:ext>
                  </a:extLst>
                </p14:cNvPr>
                <p14:cNvContentPartPr/>
                <p14:nvPr/>
              </p14:nvContentPartPr>
              <p14:xfrm>
                <a:off x="7128780" y="1081320"/>
                <a:ext cx="851400" cy="339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97E7520-16B7-BF9A-E1F4-63E0DBA29B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92780" y="1045320"/>
                  <a:ext cx="923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6D5673F-EE94-EBDA-1ECB-5E39779D7C1B}"/>
                    </a:ext>
                  </a:extLst>
                </p14:cNvPr>
                <p14:cNvContentPartPr/>
                <p14:nvPr/>
              </p14:nvContentPartPr>
              <p14:xfrm>
                <a:off x="7727820" y="1026960"/>
                <a:ext cx="395640" cy="129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6D5673F-EE94-EBDA-1ECB-5E39779D7C1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91820" y="990960"/>
                  <a:ext cx="46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026612B-CB62-A6A6-2009-3804AD895B45}"/>
                    </a:ext>
                  </a:extLst>
                </p14:cNvPr>
                <p14:cNvContentPartPr/>
                <p14:nvPr/>
              </p14:nvContentPartPr>
              <p14:xfrm>
                <a:off x="5466300" y="3090120"/>
                <a:ext cx="26640" cy="73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026612B-CB62-A6A6-2009-3804AD895B4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0300" y="3054295"/>
                  <a:ext cx="98280" cy="145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7335ED2-AC0A-89DA-F536-9246ECB479B8}"/>
                    </a:ext>
                  </a:extLst>
                </p14:cNvPr>
                <p14:cNvContentPartPr/>
                <p14:nvPr/>
              </p14:nvContentPartPr>
              <p14:xfrm>
                <a:off x="5432460" y="3293880"/>
                <a:ext cx="11880" cy="125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7335ED2-AC0A-89DA-F536-9246ECB479B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96460" y="3257880"/>
                  <a:ext cx="83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17528E9-8114-6042-9EA9-1B7F5B649540}"/>
                    </a:ext>
                  </a:extLst>
                </p14:cNvPr>
                <p14:cNvContentPartPr/>
                <p14:nvPr/>
              </p14:nvContentPartPr>
              <p14:xfrm>
                <a:off x="5477460" y="3682680"/>
                <a:ext cx="86760" cy="339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17528E9-8114-6042-9EA9-1B7F5B64954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41460" y="3646680"/>
                  <a:ext cx="158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494B441-C1B6-D6EC-514B-D53F8936C5FD}"/>
                    </a:ext>
                  </a:extLst>
                </p14:cNvPr>
                <p14:cNvContentPartPr/>
                <p14:nvPr/>
              </p14:nvContentPartPr>
              <p14:xfrm>
                <a:off x="5561700" y="3895440"/>
                <a:ext cx="121320" cy="362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494B441-C1B6-D6EC-514B-D53F8936C5F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5593" y="3859440"/>
                  <a:ext cx="193173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4988D17-B705-C03C-6D03-DC7253C4BE8E}"/>
                    </a:ext>
                  </a:extLst>
                </p14:cNvPr>
                <p14:cNvContentPartPr/>
                <p14:nvPr/>
              </p14:nvContentPartPr>
              <p14:xfrm>
                <a:off x="5657100" y="4230600"/>
                <a:ext cx="216360" cy="392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4988D17-B705-C03C-6D03-DC7253C4BE8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21100" y="4194600"/>
                  <a:ext cx="288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2B8472-F3F7-AD60-0334-C01905B19EC0}"/>
                    </a:ext>
                  </a:extLst>
                </p14:cNvPr>
                <p14:cNvContentPartPr/>
                <p14:nvPr/>
              </p14:nvContentPartPr>
              <p14:xfrm>
                <a:off x="5872380" y="4594920"/>
                <a:ext cx="288000" cy="369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2B8472-F3F7-AD60-0334-C01905B19EC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36380" y="4558920"/>
                  <a:ext cx="359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6C95DCC-E413-17EF-6392-72A180773B99}"/>
                    </a:ext>
                  </a:extLst>
                </p14:cNvPr>
                <p14:cNvContentPartPr/>
                <p14:nvPr/>
              </p14:nvContentPartPr>
              <p14:xfrm>
                <a:off x="6139500" y="4907040"/>
                <a:ext cx="453600" cy="338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6C95DCC-E413-17EF-6392-72A180773B9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03500" y="4871040"/>
                  <a:ext cx="525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2E9A64B-09D8-2C1D-7F1A-E4B3906BC590}"/>
                    </a:ext>
                  </a:extLst>
                </p14:cNvPr>
                <p14:cNvContentPartPr/>
                <p14:nvPr/>
              </p14:nvContentPartPr>
              <p14:xfrm>
                <a:off x="6545580" y="5222760"/>
                <a:ext cx="410040" cy="518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2E9A64B-09D8-2C1D-7F1A-E4B3906BC59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09580" y="5186760"/>
                  <a:ext cx="4816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91495C7-2E70-6005-27F0-B467EDAE0B60}"/>
                    </a:ext>
                  </a:extLst>
                </p14:cNvPr>
                <p14:cNvContentPartPr/>
                <p14:nvPr/>
              </p14:nvContentPartPr>
              <p14:xfrm>
                <a:off x="6916380" y="5658000"/>
                <a:ext cx="351360" cy="507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91495C7-2E70-6005-27F0-B467EDAE0B6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80380" y="5622000"/>
                  <a:ext cx="4230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3FD36BF-B80F-481A-8E9D-5260A9F8FA8B}"/>
                    </a:ext>
                  </a:extLst>
                </p14:cNvPr>
                <p14:cNvContentPartPr/>
                <p14:nvPr/>
              </p14:nvContentPartPr>
              <p14:xfrm>
                <a:off x="7166940" y="5980920"/>
                <a:ext cx="272160" cy="498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3FD36BF-B80F-481A-8E9D-5260A9F8FA8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0940" y="5944920"/>
                  <a:ext cx="3438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3DDE917-C4F1-7311-BBD3-FE9C486EAF8C}"/>
                    </a:ext>
                  </a:extLst>
                </p14:cNvPr>
                <p14:cNvContentPartPr/>
                <p14:nvPr/>
              </p14:nvContentPartPr>
              <p14:xfrm>
                <a:off x="7470060" y="6433080"/>
                <a:ext cx="226800" cy="32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3DDE917-C4F1-7311-BBD3-FE9C486EAF8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34003" y="6397080"/>
                  <a:ext cx="298554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CB28B5B-86DA-A784-A705-1C9B8A02F545}"/>
                    </a:ext>
                  </a:extLst>
                </p14:cNvPr>
                <p14:cNvContentPartPr/>
                <p14:nvPr/>
              </p14:nvContentPartPr>
              <p14:xfrm>
                <a:off x="7092420" y="1489920"/>
                <a:ext cx="122400" cy="76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CB28B5B-86DA-A784-A705-1C9B8A02F54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56420" y="1454089"/>
                  <a:ext cx="194040" cy="147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A22466E-7A0F-6570-424F-07361F567449}"/>
                    </a:ext>
                  </a:extLst>
                </p14:cNvPr>
                <p14:cNvContentPartPr/>
                <p14:nvPr/>
              </p14:nvContentPartPr>
              <p14:xfrm>
                <a:off x="7339740" y="1420800"/>
                <a:ext cx="244080" cy="50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A22466E-7A0F-6570-424F-07361F56744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03740" y="1384541"/>
                  <a:ext cx="315720" cy="122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E704ECC-70E0-6658-9D92-1F2D27EF8D9D}"/>
                    </a:ext>
                  </a:extLst>
                </p14:cNvPr>
                <p14:cNvContentPartPr/>
                <p14:nvPr/>
              </p14:nvContentPartPr>
              <p14:xfrm>
                <a:off x="7681380" y="1218120"/>
                <a:ext cx="327960" cy="110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E704ECC-70E0-6658-9D92-1F2D27EF8D9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45380" y="1182120"/>
                  <a:ext cx="399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A30B52F-2BDD-6ECE-D0F9-021BF38C7A27}"/>
                    </a:ext>
                  </a:extLst>
                </p14:cNvPr>
                <p14:cNvContentPartPr/>
                <p14:nvPr/>
              </p14:nvContentPartPr>
              <p14:xfrm>
                <a:off x="8028060" y="1117680"/>
                <a:ext cx="320400" cy="80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A30B52F-2BDD-6ECE-D0F9-021BF38C7A2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92060" y="1081680"/>
                  <a:ext cx="39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77C0990-8E66-2DC4-35AA-8AD5C2E70C90}"/>
                    </a:ext>
                  </a:extLst>
                </p14:cNvPr>
                <p14:cNvContentPartPr/>
                <p14:nvPr/>
              </p14:nvContentPartPr>
              <p14:xfrm>
                <a:off x="6666900" y="5091720"/>
                <a:ext cx="216000" cy="23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77C0990-8E66-2DC4-35AA-8AD5C2E70C9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30960" y="5055776"/>
                  <a:ext cx="287521" cy="304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5D2299-0209-D751-7834-8CC8DEECADFB}"/>
                    </a:ext>
                  </a:extLst>
                </p14:cNvPr>
                <p14:cNvContentPartPr/>
                <p14:nvPr/>
              </p14:nvContentPartPr>
              <p14:xfrm>
                <a:off x="6821340" y="5285760"/>
                <a:ext cx="205200" cy="409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5D2299-0209-D751-7834-8CC8DEECADF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85340" y="5249760"/>
                  <a:ext cx="276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D09374F-DAFC-6592-7179-498AB6820D63}"/>
                    </a:ext>
                  </a:extLst>
                </p14:cNvPr>
                <p14:cNvContentPartPr/>
                <p14:nvPr/>
              </p14:nvContentPartPr>
              <p14:xfrm>
                <a:off x="7056420" y="5570520"/>
                <a:ext cx="166680" cy="29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D09374F-DAFC-6592-7179-498AB6820D6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20342" y="5534520"/>
                  <a:ext cx="238475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82752EA-B56C-CA2E-D49C-2E45C7E39C6F}"/>
                    </a:ext>
                  </a:extLst>
                </p14:cNvPr>
                <p14:cNvContentPartPr/>
                <p14:nvPr/>
              </p14:nvContentPartPr>
              <p14:xfrm>
                <a:off x="7178100" y="5726040"/>
                <a:ext cx="180000" cy="488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82752EA-B56C-CA2E-D49C-2E45C7E39C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42100" y="5690040"/>
                  <a:ext cx="2516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19311D0-A98A-5763-3397-CF9992CB3C5D}"/>
                    </a:ext>
                  </a:extLst>
                </p14:cNvPr>
                <p14:cNvContentPartPr/>
                <p14:nvPr/>
              </p14:nvContentPartPr>
              <p14:xfrm>
                <a:off x="7317780" y="6096840"/>
                <a:ext cx="277920" cy="443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19311D0-A98A-5763-3397-CF9992CB3C5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81780" y="6060840"/>
                  <a:ext cx="349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F856041-3698-9201-9DB8-B273F10261A1}"/>
                    </a:ext>
                  </a:extLst>
                </p14:cNvPr>
                <p14:cNvContentPartPr/>
                <p14:nvPr/>
              </p14:nvContentPartPr>
              <p14:xfrm>
                <a:off x="7760220" y="6640800"/>
                <a:ext cx="144360" cy="75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F856041-3698-9201-9DB8-B273F10261A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4130" y="6604800"/>
                  <a:ext cx="216179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1800581-FCD6-FE95-0298-2AEE28C129B3}"/>
                    </a:ext>
                  </a:extLst>
                </p14:cNvPr>
                <p14:cNvContentPartPr/>
                <p14:nvPr/>
              </p14:nvContentPartPr>
              <p14:xfrm>
                <a:off x="7374300" y="6383040"/>
                <a:ext cx="158760" cy="297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1800581-FCD6-FE95-0298-2AEE28C129B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38381" y="6347040"/>
                  <a:ext cx="230238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B13949E-646E-D8D8-9EC2-00A7B1102B81}"/>
                    </a:ext>
                  </a:extLst>
                </p14:cNvPr>
                <p14:cNvContentPartPr/>
                <p14:nvPr/>
              </p14:nvContentPartPr>
              <p14:xfrm>
                <a:off x="7566540" y="6603000"/>
                <a:ext cx="132120" cy="133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B13949E-646E-D8D8-9EC2-00A7B1102B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30540" y="6567000"/>
                  <a:ext cx="20376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CC63D419-2DAC-8822-4AF8-30B493CF02D3}"/>
              </a:ext>
            </a:extLst>
          </p:cNvPr>
          <p:cNvSpPr txBox="1"/>
          <p:nvPr/>
        </p:nvSpPr>
        <p:spPr>
          <a:xfrm>
            <a:off x="9367119" y="3998035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Wind Region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3134E542-BDD3-B70D-E92B-06BBA94D20A4}"/>
              </a:ext>
            </a:extLst>
          </p:cNvPr>
          <p:cNvSpPr txBox="1"/>
          <p:nvPr/>
        </p:nvSpPr>
        <p:spPr>
          <a:xfrm>
            <a:off x="491719" y="5440154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Wind Region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256EA3FE-505B-CB44-B86A-8D1BC327F33B}"/>
              </a:ext>
            </a:extLst>
          </p:cNvPr>
          <p:cNvSpPr txBox="1"/>
          <p:nvPr/>
        </p:nvSpPr>
        <p:spPr>
          <a:xfrm>
            <a:off x="1485059" y="194278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Star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1EF7D6FB-795B-A31D-E7C8-F598DB064E36}"/>
              </a:ext>
            </a:extLst>
          </p:cNvPr>
          <p:cNvSpPr txBox="1"/>
          <p:nvPr/>
        </p:nvSpPr>
        <p:spPr>
          <a:xfrm>
            <a:off x="6914309" y="264446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AC9983F-8886-E6F5-936B-BD350606DC16}"/>
              </a:ext>
            </a:extLst>
          </p:cNvPr>
          <p:cNvSpPr txBox="1"/>
          <p:nvPr/>
        </p:nvSpPr>
        <p:spPr>
          <a:xfrm>
            <a:off x="4159684" y="3059693"/>
            <a:ext cx="14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Wind-Wind Shock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D8FBAEE-21B1-5D10-2D28-E3B1FB1097E6}"/>
              </a:ext>
            </a:extLst>
          </p:cNvPr>
          <p:cNvSpPr txBox="1"/>
          <p:nvPr/>
        </p:nvSpPr>
        <p:spPr>
          <a:xfrm>
            <a:off x="8045884" y="5720933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44D4B31-AC8E-C2CC-17C8-C9A7966BCD10}"/>
              </a:ext>
            </a:extLst>
          </p:cNvPr>
          <p:cNvSpPr txBox="1"/>
          <p:nvPr/>
        </p:nvSpPr>
        <p:spPr>
          <a:xfrm>
            <a:off x="9934575" y="956231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E65A2B9-88B2-7D7E-125E-38514ED364B4}"/>
              </a:ext>
            </a:extLst>
          </p:cNvPr>
          <p:cNvGrpSpPr/>
          <p:nvPr/>
        </p:nvGrpSpPr>
        <p:grpSpPr>
          <a:xfrm>
            <a:off x="9339540" y="1296960"/>
            <a:ext cx="2872080" cy="691920"/>
            <a:chOff x="9339540" y="1296960"/>
            <a:chExt cx="287208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80FED30-6150-4ED9-11E7-35D98B5E3539}"/>
                    </a:ext>
                  </a:extLst>
                </p14:cNvPr>
                <p14:cNvContentPartPr/>
                <p14:nvPr/>
              </p14:nvContentPartPr>
              <p14:xfrm>
                <a:off x="9339540" y="1679280"/>
                <a:ext cx="462600" cy="126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80FED30-6150-4ED9-11E7-35D98B5E353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03540" y="1643280"/>
                  <a:ext cx="534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8789F6C-851D-998B-0607-2845FCD0140D}"/>
                    </a:ext>
                  </a:extLst>
                </p14:cNvPr>
                <p14:cNvContentPartPr/>
                <p14:nvPr/>
              </p14:nvContentPartPr>
              <p14:xfrm>
                <a:off x="9825900" y="1726440"/>
                <a:ext cx="138960" cy="21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8789F6C-851D-998B-0607-2845FCD014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89900" y="1689830"/>
                  <a:ext cx="210600" cy="94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C339931-1354-EC04-A400-F806E6BDC78D}"/>
                    </a:ext>
                  </a:extLst>
                </p14:cNvPr>
                <p14:cNvContentPartPr/>
                <p14:nvPr/>
              </p14:nvContentPartPr>
              <p14:xfrm>
                <a:off x="10319460" y="1469760"/>
                <a:ext cx="657000" cy="224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C339931-1354-EC04-A400-F806E6BDC78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83460" y="1433760"/>
                  <a:ext cx="728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916514F-E85D-260F-33F7-5421B9FD5C66}"/>
                    </a:ext>
                  </a:extLst>
                </p14:cNvPr>
                <p14:cNvContentPartPr/>
                <p14:nvPr/>
              </p14:nvContentPartPr>
              <p14:xfrm>
                <a:off x="10941180" y="1296960"/>
                <a:ext cx="594360" cy="172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916514F-E85D-260F-33F7-5421B9FD5C6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05202" y="1260960"/>
                  <a:ext cx="665957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8CB666A-C387-0F17-AC89-86F7096C522C}"/>
                    </a:ext>
                  </a:extLst>
                </p14:cNvPr>
                <p14:cNvContentPartPr/>
                <p14:nvPr/>
              </p14:nvContentPartPr>
              <p14:xfrm>
                <a:off x="10934340" y="1632480"/>
                <a:ext cx="819000" cy="356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8CB666A-C387-0F17-AC89-86F7096C52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98340" y="1596516"/>
                  <a:ext cx="890640" cy="427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DB585CF-8966-F22D-9019-C01BBAAC6E85}"/>
                    </a:ext>
                  </a:extLst>
                </p14:cNvPr>
                <p14:cNvContentPartPr/>
                <p14:nvPr/>
              </p14:nvContentPartPr>
              <p14:xfrm>
                <a:off x="11703300" y="1532040"/>
                <a:ext cx="228960" cy="141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DB585CF-8966-F22D-9019-C01BBAAC6E8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67300" y="1496040"/>
                  <a:ext cx="300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66FE811-D777-45BE-BD34-7D83B4B39C68}"/>
                    </a:ext>
                  </a:extLst>
                </p14:cNvPr>
                <p14:cNvContentPartPr/>
                <p14:nvPr/>
              </p14:nvContentPartPr>
              <p14:xfrm>
                <a:off x="11618700" y="1829760"/>
                <a:ext cx="592920" cy="14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66FE811-D777-45BE-BD34-7D83B4B39C6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82700" y="1793760"/>
                  <a:ext cx="6645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B611C50-928C-A776-C5BF-3B888FDAFB9D}"/>
              </a:ext>
            </a:extLst>
          </p:cNvPr>
          <p:cNvGrpSpPr/>
          <p:nvPr/>
        </p:nvGrpSpPr>
        <p:grpSpPr>
          <a:xfrm>
            <a:off x="11486940" y="2262840"/>
            <a:ext cx="668520" cy="246960"/>
            <a:chOff x="11486940" y="2262840"/>
            <a:chExt cx="6685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F417D71-1E94-0BB1-CB70-8FF6501A5BF8}"/>
                    </a:ext>
                  </a:extLst>
                </p14:cNvPr>
                <p14:cNvContentPartPr/>
                <p14:nvPr/>
              </p14:nvContentPartPr>
              <p14:xfrm>
                <a:off x="11486940" y="2262840"/>
                <a:ext cx="408600" cy="179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F417D71-1E94-0BB1-CB70-8FF6501A5BF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50940" y="2226840"/>
                  <a:ext cx="480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D9B3C52-E93E-0E06-44C3-31E2716A767B}"/>
                    </a:ext>
                  </a:extLst>
                </p14:cNvPr>
                <p14:cNvContentPartPr/>
                <p14:nvPr/>
              </p14:nvContentPartPr>
              <p14:xfrm>
                <a:off x="12000300" y="2325480"/>
                <a:ext cx="155160" cy="184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D9B3C52-E93E-0E06-44C3-31E2716A767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964300" y="2289550"/>
                  <a:ext cx="226800" cy="2558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C2BF335-D1C1-60EF-855E-5AE652BC6887}"/>
              </a:ext>
            </a:extLst>
          </p:cNvPr>
          <p:cNvGrpSpPr/>
          <p:nvPr/>
        </p:nvGrpSpPr>
        <p:grpSpPr>
          <a:xfrm>
            <a:off x="8825460" y="652920"/>
            <a:ext cx="3077640" cy="480600"/>
            <a:chOff x="8825460" y="652920"/>
            <a:chExt cx="30776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5D3FD67-E78F-16C1-8058-E4F953D71DDC}"/>
                    </a:ext>
                  </a:extLst>
                </p14:cNvPr>
                <p14:cNvContentPartPr/>
                <p14:nvPr/>
              </p14:nvContentPartPr>
              <p14:xfrm>
                <a:off x="9360780" y="1013640"/>
                <a:ext cx="578160" cy="119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5D3FD67-E78F-16C1-8058-E4F953D71DD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24780" y="977748"/>
                  <a:ext cx="649800" cy="19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B436647-AEB2-9605-2E89-6DF669840930}"/>
                    </a:ext>
                  </a:extLst>
                </p14:cNvPr>
                <p14:cNvContentPartPr/>
                <p14:nvPr/>
              </p14:nvContentPartPr>
              <p14:xfrm>
                <a:off x="9845700" y="864600"/>
                <a:ext cx="617400" cy="146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B436647-AEB2-9605-2E89-6DF66984093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09700" y="828512"/>
                  <a:ext cx="689040" cy="218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485D4DE-D6CA-9EB2-4E7F-E43CFD8712A4}"/>
                    </a:ext>
                  </a:extLst>
                </p14:cNvPr>
                <p14:cNvContentPartPr/>
                <p14:nvPr/>
              </p14:nvContentPartPr>
              <p14:xfrm>
                <a:off x="10474260" y="691440"/>
                <a:ext cx="509400" cy="71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485D4DE-D6CA-9EB2-4E7F-E43CFD8712A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38235" y="655440"/>
                  <a:ext cx="581091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8AD9422-86E6-92F7-6071-EF3E55FF61B0}"/>
                    </a:ext>
                  </a:extLst>
                </p14:cNvPr>
                <p14:cNvContentPartPr/>
                <p14:nvPr/>
              </p14:nvContentPartPr>
              <p14:xfrm>
                <a:off x="11163660" y="652920"/>
                <a:ext cx="96120" cy="60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8AD9422-86E6-92F7-6071-EF3E55FF61B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27660" y="616920"/>
                  <a:ext cx="16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A8661E5-A3F7-1F7D-A96A-315FBEF46196}"/>
                    </a:ext>
                  </a:extLst>
                </p14:cNvPr>
                <p14:cNvContentPartPr/>
                <p14:nvPr/>
              </p14:nvContentPartPr>
              <p14:xfrm>
                <a:off x="11552100" y="716280"/>
                <a:ext cx="188280" cy="103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A8661E5-A3F7-1F7D-A96A-315FBEF4619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16100" y="680280"/>
                  <a:ext cx="25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B65B86D-6447-5519-1EDD-6BA91E7C3499}"/>
                    </a:ext>
                  </a:extLst>
                </p14:cNvPr>
                <p14:cNvContentPartPr/>
                <p14:nvPr/>
              </p14:nvContentPartPr>
              <p14:xfrm>
                <a:off x="11664060" y="798720"/>
                <a:ext cx="108360" cy="67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B65B86D-6447-5519-1EDD-6BA91E7C349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28060" y="762720"/>
                  <a:ext cx="180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4734860-1E10-2E37-89E3-0E0890CC84D0}"/>
                    </a:ext>
                  </a:extLst>
                </p14:cNvPr>
                <p14:cNvContentPartPr/>
                <p14:nvPr/>
              </p14:nvContentPartPr>
              <p14:xfrm>
                <a:off x="8825460" y="1007880"/>
                <a:ext cx="551520" cy="68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4734860-1E10-2E37-89E3-0E0890CC84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9436" y="972069"/>
                  <a:ext cx="623207" cy="139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9A12061-06AA-8A73-5163-D90BAFBD0BF0}"/>
                    </a:ext>
                  </a:extLst>
                </p14:cNvPr>
                <p14:cNvContentPartPr/>
                <p14:nvPr/>
              </p14:nvContentPartPr>
              <p14:xfrm>
                <a:off x="9923100" y="745800"/>
                <a:ext cx="1747800" cy="174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9A12061-06AA-8A73-5163-D90BAFBD0B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87093" y="709800"/>
                  <a:ext cx="1819455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2129069-5747-515F-60D2-E5E7E87B56E0}"/>
                    </a:ext>
                  </a:extLst>
                </p14:cNvPr>
                <p14:cNvContentPartPr/>
                <p14:nvPr/>
              </p14:nvContentPartPr>
              <p14:xfrm>
                <a:off x="11714100" y="717720"/>
                <a:ext cx="41760" cy="2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2129069-5747-515F-60D2-E5E7E87B56E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678408" y="682227"/>
                  <a:ext cx="112788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A5972E8-C808-D94D-171D-26854D41CAD9}"/>
                    </a:ext>
                  </a:extLst>
                </p14:cNvPr>
                <p14:cNvContentPartPr/>
                <p14:nvPr/>
              </p14:nvContentPartPr>
              <p14:xfrm>
                <a:off x="11518260" y="765240"/>
                <a:ext cx="384840" cy="96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A5972E8-C808-D94D-171D-26854D41CAD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82260" y="729240"/>
                  <a:ext cx="456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D382A4-FAF5-9515-D7F6-870B4696DD27}"/>
              </a:ext>
            </a:extLst>
          </p:cNvPr>
          <p:cNvGrpSpPr/>
          <p:nvPr/>
        </p:nvGrpSpPr>
        <p:grpSpPr>
          <a:xfrm>
            <a:off x="7660500" y="6234000"/>
            <a:ext cx="4356000" cy="679320"/>
            <a:chOff x="7660500" y="6234000"/>
            <a:chExt cx="435600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E4CFCE2-B9CA-6DE3-4145-A6FB13450AA0}"/>
                    </a:ext>
                  </a:extLst>
                </p14:cNvPr>
                <p14:cNvContentPartPr/>
                <p14:nvPr/>
              </p14:nvContentPartPr>
              <p14:xfrm>
                <a:off x="9114900" y="6400320"/>
                <a:ext cx="354600" cy="2865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E4CFCE2-B9CA-6DE3-4145-A6FB13450AA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78900" y="6364320"/>
                  <a:ext cx="426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4EE783E-887D-8C2B-2797-B01BA19A789F}"/>
                    </a:ext>
                  </a:extLst>
                </p14:cNvPr>
                <p14:cNvContentPartPr/>
                <p14:nvPr/>
              </p14:nvContentPartPr>
              <p14:xfrm>
                <a:off x="9597660" y="6539640"/>
                <a:ext cx="1518120" cy="258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4EE783E-887D-8C2B-2797-B01BA19A789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61660" y="6503590"/>
                  <a:ext cx="1589760" cy="329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84EDD0A-CA1C-7785-0B7D-70B8D7585785}"/>
                    </a:ext>
                  </a:extLst>
                </p14:cNvPr>
                <p14:cNvContentPartPr/>
                <p14:nvPr/>
              </p14:nvContentPartPr>
              <p14:xfrm>
                <a:off x="11266980" y="6706680"/>
                <a:ext cx="244440" cy="367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84EDD0A-CA1C-7785-0B7D-70B8D758578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30980" y="6670680"/>
                  <a:ext cx="31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FF93A8B-D269-FFAE-DDE9-24C243A6487C}"/>
                    </a:ext>
                  </a:extLst>
                </p14:cNvPr>
                <p14:cNvContentPartPr/>
                <p14:nvPr/>
              </p14:nvContentPartPr>
              <p14:xfrm>
                <a:off x="11662980" y="6761040"/>
                <a:ext cx="333720" cy="13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FF93A8B-D269-FFAE-DDE9-24C243A6487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626980" y="6725040"/>
                  <a:ext cx="40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544E8CD-4204-A93C-BE09-24F0D93FFEA5}"/>
                    </a:ext>
                  </a:extLst>
                </p14:cNvPr>
                <p14:cNvContentPartPr/>
                <p14:nvPr/>
              </p14:nvContentPartPr>
              <p14:xfrm>
                <a:off x="7951020" y="6468000"/>
                <a:ext cx="288000" cy="345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544E8CD-4204-A93C-BE09-24F0D93FFEA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14975" y="6432000"/>
                  <a:ext cx="35973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8446C62-B9C5-3959-EF77-799A35D9733A}"/>
                    </a:ext>
                  </a:extLst>
                </p14:cNvPr>
                <p14:cNvContentPartPr/>
                <p14:nvPr/>
              </p14:nvContentPartPr>
              <p14:xfrm>
                <a:off x="7660500" y="6845280"/>
                <a:ext cx="411480" cy="68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8446C62-B9C5-3959-EF77-799A35D9733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24500" y="6809280"/>
                  <a:ext cx="48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E23AA31-2E9A-5C43-DAF6-BD32FDA81AC8}"/>
                    </a:ext>
                  </a:extLst>
                </p14:cNvPr>
                <p14:cNvContentPartPr/>
                <p14:nvPr/>
              </p14:nvContentPartPr>
              <p14:xfrm>
                <a:off x="8400300" y="6758880"/>
                <a:ext cx="268920" cy="64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E23AA31-2E9A-5C43-DAF6-BD32FDA81AC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64252" y="6722880"/>
                  <a:ext cx="340656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298EC18-CC5C-3C1B-D274-04C7B9F53A08}"/>
                    </a:ext>
                  </a:extLst>
                </p14:cNvPr>
                <p14:cNvContentPartPr/>
                <p14:nvPr/>
              </p14:nvContentPartPr>
              <p14:xfrm>
                <a:off x="8679300" y="6677160"/>
                <a:ext cx="483480" cy="208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298EC18-CC5C-3C1B-D274-04C7B9F53A0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43273" y="6641160"/>
                  <a:ext cx="555173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568EA58-3245-9AAA-2B0D-BF29BDEBDDD1}"/>
                    </a:ext>
                  </a:extLst>
                </p14:cNvPr>
                <p14:cNvContentPartPr/>
                <p14:nvPr/>
              </p14:nvContentPartPr>
              <p14:xfrm>
                <a:off x="9267180" y="6767160"/>
                <a:ext cx="153000" cy="69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568EA58-3245-9AAA-2B0D-BF29BDEBDDD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31180" y="6731160"/>
                  <a:ext cx="22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7E98FDE-7A19-769E-012B-07C417B72D06}"/>
                    </a:ext>
                  </a:extLst>
                </p14:cNvPr>
                <p14:cNvContentPartPr/>
                <p14:nvPr/>
              </p14:nvContentPartPr>
              <p14:xfrm>
                <a:off x="9308940" y="6746280"/>
                <a:ext cx="219600" cy="25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7E98FDE-7A19-769E-012B-07C417B72D0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72940" y="6710787"/>
                  <a:ext cx="291240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1577F86-387B-F97C-0E88-DD3059339DF0}"/>
                    </a:ext>
                  </a:extLst>
                </p14:cNvPr>
                <p14:cNvContentPartPr/>
                <p14:nvPr/>
              </p14:nvContentPartPr>
              <p14:xfrm>
                <a:off x="8704860" y="6373680"/>
                <a:ext cx="982800" cy="245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1577F86-387B-F97C-0E88-DD3059339DF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68860" y="6337680"/>
                  <a:ext cx="1054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BBBD559-5DE5-8D3C-606D-DE5C6A468FDB}"/>
                    </a:ext>
                  </a:extLst>
                </p14:cNvPr>
                <p14:cNvContentPartPr/>
                <p14:nvPr/>
              </p14:nvContentPartPr>
              <p14:xfrm>
                <a:off x="10035780" y="6433440"/>
                <a:ext cx="207360" cy="52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BBBD559-5DE5-8D3C-606D-DE5C6A468F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99842" y="6397440"/>
                  <a:ext cx="278876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3761982-4E37-A754-9A07-115120970DA8}"/>
                    </a:ext>
                  </a:extLst>
                </p14:cNvPr>
                <p14:cNvContentPartPr/>
                <p14:nvPr/>
              </p14:nvContentPartPr>
              <p14:xfrm>
                <a:off x="10163580" y="6317880"/>
                <a:ext cx="70560" cy="33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3761982-4E37-A754-9A07-115120970DA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27580" y="6281484"/>
                  <a:ext cx="142200" cy="105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F6F3244-141C-250C-4EF4-EE453D68F83E}"/>
                    </a:ext>
                  </a:extLst>
                </p14:cNvPr>
                <p14:cNvContentPartPr/>
                <p14:nvPr/>
              </p14:nvContentPartPr>
              <p14:xfrm>
                <a:off x="10518900" y="6234000"/>
                <a:ext cx="1035720" cy="100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F6F3244-141C-250C-4EF4-EE453D68F83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82900" y="6198000"/>
                  <a:ext cx="110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BD7DC73-A741-CC87-D12D-19235FA3DA2E}"/>
                    </a:ext>
                  </a:extLst>
                </p14:cNvPr>
                <p14:cNvContentPartPr/>
                <p14:nvPr/>
              </p14:nvContentPartPr>
              <p14:xfrm>
                <a:off x="11801940" y="6378000"/>
                <a:ext cx="214560" cy="109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BD7DC73-A741-CC87-D12D-19235FA3DA2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5940" y="6342000"/>
                  <a:ext cx="2862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2923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E7AB2-2064-5798-27B1-3D7BBF97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89DBE4-363C-B5A0-F4ED-3A729C58BD5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8922CE-DB1F-B120-049F-3480C3BA7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47"/>
            <a:ext cx="5562600" cy="4803775"/>
          </a:xfrm>
        </p:spPr>
        <p:txBody>
          <a:bodyPr>
            <a:norm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Intense dust formation takes place in systems with WC stars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Forms in a hollow cone tracing the shocked wind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This occurs far enough ‘downstream’ of the shock once the wind is mixed and cooled</a:t>
            </a:r>
          </a:p>
          <a:p>
            <a:r>
              <a:rPr lang="en-AU" dirty="0">
                <a:latin typeface="Tenorite" panose="00000500000000000000" pitchFamily="2" charset="0"/>
              </a:rPr>
              <a:t>The dust expands away from the stars</a:t>
            </a:r>
          </a:p>
          <a:p>
            <a:r>
              <a:rPr lang="en-AU" dirty="0">
                <a:latin typeface="Tenorite" panose="00000500000000000000" pitchFamily="2" charset="0"/>
              </a:rPr>
              <a:t>The orbital motion of the binary wraps this dust into a spiral</a:t>
            </a:r>
          </a:p>
        </p:txBody>
      </p:sp>
      <p:pic>
        <p:nvPicPr>
          <p:cNvPr id="10" name="Content Placeholder 6" descr="Diagram of a diagram of a nuclear explosion&#10;&#10;AI-generated content may be incorrect.">
            <a:extLst>
              <a:ext uri="{FF2B5EF4-FFF2-40B4-BE49-F238E27FC236}">
                <a16:creationId xmlns:a16="http://schemas.microsoft.com/office/drawing/2014/main" id="{23E863F7-684A-1001-2A5B-1E759CF6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06" y="1646238"/>
            <a:ext cx="4423794" cy="44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22FF509-D931-305B-48AE-29DE046F8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190625"/>
            <a:ext cx="5600700" cy="5600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BA2A-F1A3-E1FF-0F51-42352CD6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A9C40F-2B74-7D0E-31AB-0A988B99285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</p:spTree>
    <p:extLst>
      <p:ext uri="{BB962C8B-B14F-4D97-AF65-F5344CB8AC3E}">
        <p14:creationId xmlns:p14="http://schemas.microsoft.com/office/powerpoint/2010/main" val="3573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62832-26D3-AFE6-980D-CEB29CEA3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89D73-AE17-48A0-FB43-CD9D92F4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B532C0-BCB0-7DCF-B5BA-9BCA8E6C8BD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21267-FEAC-6837-B2A5-74296B4F9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2" y="2485557"/>
            <a:ext cx="2526131" cy="2526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642FD6-2B66-20C8-07DA-59C2DFEE9650}"/>
              </a:ext>
            </a:extLst>
          </p:cNvPr>
          <p:cNvSpPr txBox="1"/>
          <p:nvPr/>
        </p:nvSpPr>
        <p:spPr>
          <a:xfrm>
            <a:off x="509268" y="5046252"/>
            <a:ext cx="1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104/Keck</a:t>
            </a:r>
          </a:p>
        </p:txBody>
      </p:sp>
      <p:pic>
        <p:nvPicPr>
          <p:cNvPr id="2" name="Picture 2" descr="movie_wr98a_OPT">
            <a:extLst>
              <a:ext uri="{FF2B5EF4-FFF2-40B4-BE49-F238E27FC236}">
                <a16:creationId xmlns:a16="http://schemas.microsoft.com/office/drawing/2014/main" id="{C9F9B00C-53C6-1324-A5ED-28B9A66BB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b="4883"/>
          <a:stretch/>
        </p:blipFill>
        <p:spPr bwMode="auto">
          <a:xfrm>
            <a:off x="2648991" y="2520121"/>
            <a:ext cx="2536505" cy="2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A217BD-749E-AEC8-73FD-536674FD9DEA}"/>
              </a:ext>
            </a:extLst>
          </p:cNvPr>
          <p:cNvSpPr txBox="1"/>
          <p:nvPr/>
        </p:nvSpPr>
        <p:spPr>
          <a:xfrm>
            <a:off x="3038624" y="5046252"/>
            <a:ext cx="1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98a/Keck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A19FFA66-8C71-2B01-918F-AEAC575AF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37" y="2485557"/>
            <a:ext cx="2814676" cy="2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0AF0F-BBA1-7BCB-83DB-3639B47B2BB3}"/>
              </a:ext>
            </a:extLst>
          </p:cNvPr>
          <p:cNvSpPr txBox="1"/>
          <p:nvPr/>
        </p:nvSpPr>
        <p:spPr>
          <a:xfrm>
            <a:off x="5724971" y="5059768"/>
            <a:ext cx="20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112/Subaru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B2FA13-A1EF-3CB8-F35B-CA5FD734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036" y="2635661"/>
            <a:ext cx="4172964" cy="222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72EB0B-708A-7DBD-B16B-3CC621476AFE}"/>
              </a:ext>
            </a:extLst>
          </p:cNvPr>
          <p:cNvSpPr txBox="1"/>
          <p:nvPr/>
        </p:nvSpPr>
        <p:spPr>
          <a:xfrm>
            <a:off x="9346019" y="5059768"/>
            <a:ext cx="20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48a/Gemini</a:t>
            </a:r>
          </a:p>
        </p:txBody>
      </p:sp>
    </p:spTree>
    <p:extLst>
      <p:ext uri="{BB962C8B-B14F-4D97-AF65-F5344CB8AC3E}">
        <p14:creationId xmlns:p14="http://schemas.microsoft.com/office/powerpoint/2010/main" val="86837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32598</TotalTime>
  <Words>897</Words>
  <Application>Microsoft Office PowerPoint</Application>
  <PresentationFormat>Widescreen</PresentationFormat>
  <Paragraphs>203</Paragraphs>
  <Slides>40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Tenorite</vt:lpstr>
      <vt:lpstr>xkcd Script</vt:lpstr>
      <vt:lpstr>Office Theme</vt:lpstr>
      <vt:lpstr>PowerPoint Presentation</vt:lpstr>
      <vt:lpstr>Colliding Wind Binaries</vt:lpstr>
      <vt:lpstr>A broad overview of massive stellar evolution</vt:lpstr>
      <vt:lpstr>Wolf-Rayet stars</vt:lpstr>
      <vt:lpstr>A broad overview of massive stellar evolution</vt:lpstr>
      <vt:lpstr>Wolf-Rayet Colliding Wind Binaries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Apep</vt:lpstr>
      <vt:lpstr>Apep</vt:lpstr>
      <vt:lpstr>Apep</vt:lpstr>
      <vt:lpstr>Apep</vt:lpstr>
      <vt:lpstr>Apep</vt:lpstr>
      <vt:lpstr>Apep</vt:lpstr>
      <vt:lpstr>PowerPoint Presentation</vt:lpstr>
      <vt:lpstr>PowerPoint Presentation</vt:lpstr>
      <vt:lpstr>PowerPoint Presentation</vt:lpstr>
      <vt:lpstr>Apep</vt:lpstr>
      <vt:lpstr>Apep</vt:lpstr>
      <vt:lpstr>Apep</vt:lpstr>
      <vt:lpstr>In summary…</vt:lpstr>
      <vt:lpstr>PowerPoint Presentation</vt:lpstr>
      <vt:lpstr>PowerPoint Presentation</vt:lpstr>
      <vt:lpstr>PowerPoint Presentation</vt:lpstr>
      <vt:lpstr>Apep’s tertiary shock</vt:lpstr>
      <vt:lpstr>Apep’s wind anisotropy</vt:lpstr>
      <vt:lpstr>Apep’s wind anisotropy</vt:lpstr>
      <vt:lpstr>Apep’s wind anisotropy</vt:lpstr>
      <vt:lpstr>Apep’s wind anisotropy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13</cp:revision>
  <dcterms:created xsi:type="dcterms:W3CDTF">2025-04-16T23:47:48Z</dcterms:created>
  <dcterms:modified xsi:type="dcterms:W3CDTF">2025-08-07T06:54:50Z</dcterms:modified>
</cp:coreProperties>
</file>